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5" r:id="rId8"/>
    <p:sldId id="267" r:id="rId9"/>
    <p:sldId id="266" r:id="rId10"/>
    <p:sldId id="263" r:id="rId11"/>
    <p:sldId id="274" r:id="rId12"/>
    <p:sldId id="275" r:id="rId13"/>
    <p:sldId id="279" r:id="rId14"/>
    <p:sldId id="272" r:id="rId15"/>
    <p:sldId id="286" r:id="rId16"/>
    <p:sldId id="262" r:id="rId17"/>
    <p:sldId id="269" r:id="rId18"/>
    <p:sldId id="271" r:id="rId19"/>
    <p:sldId id="285" r:id="rId20"/>
    <p:sldId id="270" r:id="rId21"/>
    <p:sldId id="283" r:id="rId22"/>
    <p:sldId id="281" r:id="rId23"/>
    <p:sldId id="280" r:id="rId24"/>
    <p:sldId id="301" r:id="rId25"/>
    <p:sldId id="312" r:id="rId26"/>
    <p:sldId id="277" r:id="rId27"/>
    <p:sldId id="276" r:id="rId28"/>
    <p:sldId id="284" r:id="rId29"/>
    <p:sldId id="282" r:id="rId30"/>
    <p:sldId id="313" r:id="rId31"/>
    <p:sldId id="2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1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T." userId="153c89370fdd1022" providerId="LiveId" clId="{BDFFD8BE-EB53-463D-9053-D1023FCF5CE9}"/>
    <pc:docChg chg="custSel addSld delSld modSld sldOrd">
      <pc:chgData name="E. T." userId="153c89370fdd1022" providerId="LiveId" clId="{BDFFD8BE-EB53-463D-9053-D1023FCF5CE9}" dt="2018-09-03T17:27:48.442" v="286"/>
      <pc:docMkLst>
        <pc:docMk/>
      </pc:docMkLst>
      <pc:sldChg chg="modSp">
        <pc:chgData name="E. T." userId="153c89370fdd1022" providerId="LiveId" clId="{BDFFD8BE-EB53-463D-9053-D1023FCF5CE9}" dt="2018-09-03T17:04:14.348" v="251" actId="6549"/>
        <pc:sldMkLst>
          <pc:docMk/>
          <pc:sldMk cId="0" sldId="262"/>
        </pc:sldMkLst>
        <pc:spChg chg="mod">
          <ac:chgData name="E. T." userId="153c89370fdd1022" providerId="LiveId" clId="{BDFFD8BE-EB53-463D-9053-D1023FCF5CE9}" dt="2018-09-03T17:04:14.348" v="251" actId="6549"/>
          <ac:spMkLst>
            <pc:docMk/>
            <pc:sldMk cId="0" sldId="262"/>
            <ac:spMk id="3" creationId="{00000000-0000-0000-0000-000000000000}"/>
          </ac:spMkLst>
        </pc:spChg>
      </pc:sldChg>
      <pc:sldChg chg="add del">
        <pc:chgData name="E. T." userId="153c89370fdd1022" providerId="LiveId" clId="{BDFFD8BE-EB53-463D-9053-D1023FCF5CE9}" dt="2018-09-03T17:27:48.442" v="286"/>
        <pc:sldMkLst>
          <pc:docMk/>
          <pc:sldMk cId="0" sldId="264"/>
        </pc:sldMkLst>
      </pc:sldChg>
      <pc:sldChg chg="ord">
        <pc:chgData name="E. T." userId="153c89370fdd1022" providerId="LiveId" clId="{BDFFD8BE-EB53-463D-9053-D1023FCF5CE9}" dt="2018-09-03T16:35:36.307" v="8"/>
        <pc:sldMkLst>
          <pc:docMk/>
          <pc:sldMk cId="0" sldId="267"/>
        </pc:sldMkLst>
      </pc:sldChg>
      <pc:sldChg chg="del">
        <pc:chgData name="E. T." userId="153c89370fdd1022" providerId="LiveId" clId="{BDFFD8BE-EB53-463D-9053-D1023FCF5CE9}" dt="2018-09-03T16:33:05.319" v="3" actId="2696"/>
        <pc:sldMkLst>
          <pc:docMk/>
          <pc:sldMk cId="0" sldId="268"/>
        </pc:sldMkLst>
      </pc:sldChg>
      <pc:sldChg chg="del">
        <pc:chgData name="E. T." userId="153c89370fdd1022" providerId="LiveId" clId="{BDFFD8BE-EB53-463D-9053-D1023FCF5CE9}" dt="2018-09-03T17:06:51.142" v="257" actId="2696"/>
        <pc:sldMkLst>
          <pc:docMk/>
          <pc:sldMk cId="0" sldId="273"/>
        </pc:sldMkLst>
      </pc:sldChg>
      <pc:sldChg chg="ord">
        <pc:chgData name="E. T." userId="153c89370fdd1022" providerId="LiveId" clId="{BDFFD8BE-EB53-463D-9053-D1023FCF5CE9}" dt="2018-09-03T17:07:10.170" v="259"/>
        <pc:sldMkLst>
          <pc:docMk/>
          <pc:sldMk cId="0" sldId="276"/>
        </pc:sldMkLst>
      </pc:sldChg>
      <pc:sldChg chg="ord">
        <pc:chgData name="E. T." userId="153c89370fdd1022" providerId="LiveId" clId="{BDFFD8BE-EB53-463D-9053-D1023FCF5CE9}" dt="2018-09-03T17:07:03.331" v="258"/>
        <pc:sldMkLst>
          <pc:docMk/>
          <pc:sldMk cId="0" sldId="277"/>
        </pc:sldMkLst>
      </pc:sldChg>
      <pc:sldChg chg="addSp delSp modSp">
        <pc:chgData name="E. T." userId="153c89370fdd1022" providerId="LiveId" clId="{BDFFD8BE-EB53-463D-9053-D1023FCF5CE9}" dt="2018-09-03T16:37:53.057" v="45" actId="14100"/>
        <pc:sldMkLst>
          <pc:docMk/>
          <pc:sldMk cId="0" sldId="279"/>
        </pc:sldMkLst>
        <pc:spChg chg="mod">
          <ac:chgData name="E. T." userId="153c89370fdd1022" providerId="LiveId" clId="{BDFFD8BE-EB53-463D-9053-D1023FCF5CE9}" dt="2018-09-03T16:37:53.057" v="45" actId="14100"/>
          <ac:spMkLst>
            <pc:docMk/>
            <pc:sldMk cId="0" sldId="279"/>
            <ac:spMk id="3" creationId="{00000000-0000-0000-0000-000000000000}"/>
          </ac:spMkLst>
        </pc:spChg>
        <pc:picChg chg="add mod">
          <ac:chgData name="E. T." userId="153c89370fdd1022" providerId="LiveId" clId="{BDFFD8BE-EB53-463D-9053-D1023FCF5CE9}" dt="2018-09-03T16:37:45.257" v="44" actId="1076"/>
          <ac:picMkLst>
            <pc:docMk/>
            <pc:sldMk cId="0" sldId="279"/>
            <ac:picMk id="1026" creationId="{6EC517C4-243D-4A2B-B601-D34219235B3F}"/>
          </ac:picMkLst>
        </pc:picChg>
        <pc:picChg chg="del">
          <ac:chgData name="E. T." userId="153c89370fdd1022" providerId="LiveId" clId="{BDFFD8BE-EB53-463D-9053-D1023FCF5CE9}" dt="2018-09-03T16:36:54.979" v="9" actId="478"/>
          <ac:picMkLst>
            <pc:docMk/>
            <pc:sldMk cId="0" sldId="279"/>
            <ac:picMk id="35842" creationId="{00000000-0000-0000-0000-000000000000}"/>
          </ac:picMkLst>
        </pc:picChg>
      </pc:sldChg>
      <pc:sldChg chg="modSp">
        <pc:chgData name="E. T." userId="153c89370fdd1022" providerId="LiveId" clId="{BDFFD8BE-EB53-463D-9053-D1023FCF5CE9}" dt="2018-09-03T16:33:41.102" v="7" actId="255"/>
        <pc:sldMkLst>
          <pc:docMk/>
          <pc:sldMk cId="0" sldId="283"/>
        </pc:sldMkLst>
        <pc:spChg chg="mod">
          <ac:chgData name="E. T." userId="153c89370fdd1022" providerId="LiveId" clId="{BDFFD8BE-EB53-463D-9053-D1023FCF5CE9}" dt="2018-09-03T16:33:19.010" v="4" actId="1076"/>
          <ac:spMkLst>
            <pc:docMk/>
            <pc:sldMk cId="0" sldId="283"/>
            <ac:spMk id="2" creationId="{00000000-0000-0000-0000-000000000000}"/>
          </ac:spMkLst>
        </pc:spChg>
        <pc:graphicFrameChg chg="mod modGraphic">
          <ac:chgData name="E. T." userId="153c89370fdd1022" providerId="LiveId" clId="{BDFFD8BE-EB53-463D-9053-D1023FCF5CE9}" dt="2018-09-03T16:33:41.102" v="7" actId="255"/>
          <ac:graphicFrameMkLst>
            <pc:docMk/>
            <pc:sldMk cId="0" sldId="283"/>
            <ac:graphicFrameMk id="4" creationId="{00000000-0000-0000-0000-000000000000}"/>
          </ac:graphicFrameMkLst>
        </pc:graphicFrameChg>
      </pc:sldChg>
      <pc:sldChg chg="modSp ord">
        <pc:chgData name="E. T." userId="153c89370fdd1022" providerId="LiveId" clId="{BDFFD8BE-EB53-463D-9053-D1023FCF5CE9}" dt="2018-09-03T17:07:39.196" v="285" actId="122"/>
        <pc:sldMkLst>
          <pc:docMk/>
          <pc:sldMk cId="0" sldId="284"/>
        </pc:sldMkLst>
        <pc:spChg chg="mod">
          <ac:chgData name="E. T." userId="153c89370fdd1022" providerId="LiveId" clId="{BDFFD8BE-EB53-463D-9053-D1023FCF5CE9}" dt="2018-09-03T17:07:39.196" v="285" actId="122"/>
          <ac:spMkLst>
            <pc:docMk/>
            <pc:sldMk cId="0" sldId="284"/>
            <ac:spMk id="2" creationId="{00000000-0000-0000-0000-000000000000}"/>
          </ac:spMkLst>
        </pc:spChg>
      </pc:sldChg>
      <pc:sldChg chg="del">
        <pc:chgData name="E. T." userId="153c89370fdd1022" providerId="LiveId" clId="{BDFFD8BE-EB53-463D-9053-D1023FCF5CE9}" dt="2018-09-03T16:30:05.957" v="0" actId="2696"/>
        <pc:sldMkLst>
          <pc:docMk/>
          <pc:sldMk cId="0" sldId="285"/>
        </pc:sldMkLst>
      </pc:sldChg>
      <pc:sldChg chg="del">
        <pc:chgData name="E. T." userId="153c89370fdd1022" providerId="LiveId" clId="{BDFFD8BE-EB53-463D-9053-D1023FCF5CE9}" dt="2018-09-03T16:30:08.708" v="1" actId="2696"/>
        <pc:sldMkLst>
          <pc:docMk/>
          <pc:sldMk cId="0" sldId="286"/>
        </pc:sldMkLst>
      </pc:sldChg>
      <pc:sldChg chg="addSp delSp modSp add">
        <pc:chgData name="E. T." userId="153c89370fdd1022" providerId="LiveId" clId="{BDFFD8BE-EB53-463D-9053-D1023FCF5CE9}" dt="2018-09-03T16:55:48.375" v="245" actId="20577"/>
        <pc:sldMkLst>
          <pc:docMk/>
          <pc:sldMk cId="2614985081" sldId="286"/>
        </pc:sldMkLst>
        <pc:spChg chg="mod">
          <ac:chgData name="E. T." userId="153c89370fdd1022" providerId="LiveId" clId="{BDFFD8BE-EB53-463D-9053-D1023FCF5CE9}" dt="2018-09-03T16:52:11.913" v="113" actId="1076"/>
          <ac:spMkLst>
            <pc:docMk/>
            <pc:sldMk cId="2614985081" sldId="286"/>
            <ac:spMk id="2" creationId="{FBBB06B2-CB13-4D97-8DF4-014F63BF4013}"/>
          </ac:spMkLst>
        </pc:spChg>
        <pc:spChg chg="mod">
          <ac:chgData name="E. T." userId="153c89370fdd1022" providerId="LiveId" clId="{BDFFD8BE-EB53-463D-9053-D1023FCF5CE9}" dt="2018-09-03T16:55:48.375" v="245" actId="20577"/>
          <ac:spMkLst>
            <pc:docMk/>
            <pc:sldMk cId="2614985081" sldId="286"/>
            <ac:spMk id="3" creationId="{0009121C-04F8-4371-B775-1C01712A3A38}"/>
          </ac:spMkLst>
        </pc:spChg>
        <pc:picChg chg="add del mod ord modCrop">
          <ac:chgData name="E. T." userId="153c89370fdd1022" providerId="LiveId" clId="{BDFFD8BE-EB53-463D-9053-D1023FCF5CE9}" dt="2018-09-03T16:45:06.285" v="79" actId="478"/>
          <ac:picMkLst>
            <pc:docMk/>
            <pc:sldMk cId="2614985081" sldId="286"/>
            <ac:picMk id="2050" creationId="{8DA584B8-3480-417E-8828-AF92E2DBBCEB}"/>
          </ac:picMkLst>
        </pc:picChg>
        <pc:picChg chg="add mod ord modCrop">
          <ac:chgData name="E. T." userId="153c89370fdd1022" providerId="LiveId" clId="{BDFFD8BE-EB53-463D-9053-D1023FCF5CE9}" dt="2018-09-03T16:54:26.562" v="218" actId="16481"/>
          <ac:picMkLst>
            <pc:docMk/>
            <pc:sldMk cId="2614985081" sldId="286"/>
            <ac:picMk id="2052" creationId="{013C5448-5B37-4DF4-8FFE-92C33C1D2F1A}"/>
          </ac:picMkLst>
        </pc:picChg>
      </pc:sldChg>
      <pc:sldChg chg="del">
        <pc:chgData name="E. T." userId="153c89370fdd1022" providerId="LiveId" clId="{BDFFD8BE-EB53-463D-9053-D1023FCF5CE9}" dt="2018-09-03T16:30:09.437" v="2" actId="2696"/>
        <pc:sldMkLst>
          <pc:docMk/>
          <pc:sldMk cId="0" sldId="287"/>
        </pc:sldMkLst>
      </pc:sldChg>
      <pc:sldChg chg="add del">
        <pc:chgData name="E. T." userId="153c89370fdd1022" providerId="LiveId" clId="{BDFFD8BE-EB53-463D-9053-D1023FCF5CE9}" dt="2018-09-03T17:06:02.473" v="255" actId="2696"/>
        <pc:sldMkLst>
          <pc:docMk/>
          <pc:sldMk cId="3268373325" sldId="287"/>
        </pc:sldMkLst>
      </pc:sldChg>
      <pc:sldChg chg="add">
        <pc:chgData name="E. T." userId="153c89370fdd1022" providerId="LiveId" clId="{BDFFD8BE-EB53-463D-9053-D1023FCF5CE9}" dt="2018-09-03T17:05:58.447" v="254"/>
        <pc:sldMkLst>
          <pc:docMk/>
          <pc:sldMk cId="0" sldId="301"/>
        </pc:sldMkLst>
      </pc:sldChg>
      <pc:sldChg chg="add ord">
        <pc:chgData name="E. T." userId="153c89370fdd1022" providerId="LiveId" clId="{BDFFD8BE-EB53-463D-9053-D1023FCF5CE9}" dt="2018-09-03T17:07:26.272" v="261"/>
        <pc:sldMkLst>
          <pc:docMk/>
          <pc:sldMk cId="0" sldId="312"/>
        </pc:sldMkLst>
      </pc:sldChg>
      <pc:sldChg chg="add">
        <pc:chgData name="E. T." userId="153c89370fdd1022" providerId="LiveId" clId="{BDFFD8BE-EB53-463D-9053-D1023FCF5CE9}" dt="2018-09-03T17:27:48.442" v="286"/>
        <pc:sldMkLst>
          <pc:docMk/>
          <pc:sldMk cId="0" sldId="3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FC17B-6A1F-435E-96A9-52F1188883FB}" type="doc">
      <dgm:prSet loTypeId="urn:microsoft.com/office/officeart/2005/8/layout/venn1" loCatId="relationship" qsTypeId="urn:microsoft.com/office/officeart/2005/8/quickstyle/simple1" qsCatId="simple" csTypeId="urn:microsoft.com/office/officeart/2005/8/colors/colorful1#1" csCatId="colorful" phldr="1"/>
      <dgm:spPr/>
    </dgm:pt>
    <dgm:pt modelId="{75D8D994-4BFE-4110-BE3E-B21EF5D976F4}">
      <dgm:prSet phldrT="[Text]" custT="1"/>
      <dgm:spPr/>
      <dgm:t>
        <a:bodyPr/>
        <a:lstStyle/>
        <a:p>
          <a:endParaRPr lang="en-US" sz="3200" dirty="0"/>
        </a:p>
        <a:p>
          <a:r>
            <a:rPr lang="en-US" sz="3200" dirty="0"/>
            <a:t>Neo-Victorian Novel</a:t>
          </a:r>
        </a:p>
      </dgm:t>
    </dgm:pt>
    <dgm:pt modelId="{91B2B375-3F26-4A06-8265-6A1C76F6BD62}" type="parTrans" cxnId="{309DDF0B-55E0-46F0-B4D2-93EC735CA3F7}">
      <dgm:prSet/>
      <dgm:spPr/>
    </dgm:pt>
    <dgm:pt modelId="{D54ED705-FB8E-47DA-A1FA-8E97BFDD22B7}" type="sibTrans" cxnId="{309DDF0B-55E0-46F0-B4D2-93EC735CA3F7}">
      <dgm:prSet/>
      <dgm:spPr/>
    </dgm:pt>
    <dgm:pt modelId="{0B369259-2BD9-4D4C-8C93-E3D0B647FA19}">
      <dgm:prSet phldrT="[Text]"/>
      <dgm:spPr/>
      <dgm:t>
        <a:bodyPr/>
        <a:lstStyle/>
        <a:p>
          <a:r>
            <a:rPr lang="en-US" dirty="0" err="1"/>
            <a:t>Historiograpic</a:t>
          </a:r>
          <a:endParaRPr lang="en-US" dirty="0"/>
        </a:p>
        <a:p>
          <a:r>
            <a:rPr lang="en-US" dirty="0" err="1"/>
            <a:t>Metafiction</a:t>
          </a:r>
          <a:endParaRPr lang="en-US" dirty="0"/>
        </a:p>
      </dgm:t>
    </dgm:pt>
    <dgm:pt modelId="{67D1A8D3-C3F3-4CB8-8F4F-9B7CD858FBFB}" type="parTrans" cxnId="{793FF811-7635-4E65-9E8C-8A87AA52A28C}">
      <dgm:prSet/>
      <dgm:spPr/>
    </dgm:pt>
    <dgm:pt modelId="{625F8BB7-32B4-4762-B9D3-859C396C7B88}" type="sibTrans" cxnId="{793FF811-7635-4E65-9E8C-8A87AA52A28C}">
      <dgm:prSet/>
      <dgm:spPr/>
    </dgm:pt>
    <dgm:pt modelId="{A58962BF-F357-4A49-B854-D47F4205CE6B}">
      <dgm:prSet phldrT="[Text]"/>
      <dgm:spPr/>
      <dgm:t>
        <a:bodyPr/>
        <a:lstStyle/>
        <a:p>
          <a:r>
            <a:rPr lang="en-US" dirty="0"/>
            <a:t>Historical Novel</a:t>
          </a:r>
        </a:p>
      </dgm:t>
    </dgm:pt>
    <dgm:pt modelId="{47D3612D-C546-45B2-9A4B-4C2E6819F022}" type="parTrans" cxnId="{71EEF7C0-3D3C-4B21-B07D-49A3C7AED19B}">
      <dgm:prSet/>
      <dgm:spPr/>
    </dgm:pt>
    <dgm:pt modelId="{FBFA4DFC-D70A-4BE9-B0AF-ED34734D4BF4}" type="sibTrans" cxnId="{71EEF7C0-3D3C-4B21-B07D-49A3C7AED19B}">
      <dgm:prSet/>
      <dgm:spPr/>
    </dgm:pt>
    <dgm:pt modelId="{9DB4BDA1-B018-4767-A366-1118952BB938}" type="pres">
      <dgm:prSet presAssocID="{94BFC17B-6A1F-435E-96A9-52F1188883FB}" presName="compositeShape" presStyleCnt="0">
        <dgm:presLayoutVars>
          <dgm:chMax val="7"/>
          <dgm:dir/>
          <dgm:resizeHandles val="exact"/>
        </dgm:presLayoutVars>
      </dgm:prSet>
      <dgm:spPr/>
    </dgm:pt>
    <dgm:pt modelId="{0B160E64-0F57-448A-865B-06BF46AAE036}" type="pres">
      <dgm:prSet presAssocID="{75D8D994-4BFE-4110-BE3E-B21EF5D976F4}" presName="circ1" presStyleLbl="vennNode1" presStyleIdx="0" presStyleCnt="3" custScaleX="133125" custScaleY="138855" custLinFactNeighborX="-24" custLinFactNeighborY="29500"/>
      <dgm:spPr/>
    </dgm:pt>
    <dgm:pt modelId="{A43EA0FA-08CF-4AFC-89D4-CFDE4671E6DB}" type="pres">
      <dgm:prSet presAssocID="{75D8D994-4BFE-4110-BE3E-B21EF5D976F4}" presName="circ1Tx" presStyleLbl="revTx" presStyleIdx="0" presStyleCnt="0">
        <dgm:presLayoutVars>
          <dgm:chMax val="0"/>
          <dgm:chPref val="0"/>
          <dgm:bulletEnabled val="1"/>
        </dgm:presLayoutVars>
      </dgm:prSet>
      <dgm:spPr/>
    </dgm:pt>
    <dgm:pt modelId="{6D1B0CD2-AD56-4DFF-A0EE-299B7B5599A5}" type="pres">
      <dgm:prSet presAssocID="{0B369259-2BD9-4D4C-8C93-E3D0B647FA19}" presName="circ2" presStyleLbl="vennNode1" presStyleIdx="1" presStyleCnt="3" custScaleX="122104" custScaleY="124370" custLinFactNeighborX="47191" custLinFactNeighborY="-29141"/>
      <dgm:spPr/>
    </dgm:pt>
    <dgm:pt modelId="{24885F49-0803-4897-962E-6981764E516A}" type="pres">
      <dgm:prSet presAssocID="{0B369259-2BD9-4D4C-8C93-E3D0B647FA19}" presName="circ2Tx" presStyleLbl="revTx" presStyleIdx="0" presStyleCnt="0">
        <dgm:presLayoutVars>
          <dgm:chMax val="0"/>
          <dgm:chPref val="0"/>
          <dgm:bulletEnabled val="1"/>
        </dgm:presLayoutVars>
      </dgm:prSet>
      <dgm:spPr/>
    </dgm:pt>
    <dgm:pt modelId="{509712F2-62AA-4409-A813-995E446F699E}" type="pres">
      <dgm:prSet presAssocID="{A58962BF-F357-4A49-B854-D47F4205CE6B}" presName="circ3" presStyleLbl="vennNode1" presStyleIdx="2" presStyleCnt="3" custScaleX="122023" custScaleY="125984" custLinFactNeighborX="-44425" custLinFactNeighborY="-30225"/>
      <dgm:spPr/>
    </dgm:pt>
    <dgm:pt modelId="{F2C07063-AA0F-448A-9BB9-788C65B772B0}" type="pres">
      <dgm:prSet presAssocID="{A58962BF-F357-4A49-B854-D47F4205CE6B}" presName="circ3Tx" presStyleLbl="revTx" presStyleIdx="0" presStyleCnt="0">
        <dgm:presLayoutVars>
          <dgm:chMax val="0"/>
          <dgm:chPref val="0"/>
          <dgm:bulletEnabled val="1"/>
        </dgm:presLayoutVars>
      </dgm:prSet>
      <dgm:spPr/>
    </dgm:pt>
  </dgm:ptLst>
  <dgm:cxnLst>
    <dgm:cxn modelId="{309DDF0B-55E0-46F0-B4D2-93EC735CA3F7}" srcId="{94BFC17B-6A1F-435E-96A9-52F1188883FB}" destId="{75D8D994-4BFE-4110-BE3E-B21EF5D976F4}" srcOrd="0" destOrd="0" parTransId="{91B2B375-3F26-4A06-8265-6A1C76F6BD62}" sibTransId="{D54ED705-FB8E-47DA-A1FA-8E97BFDD22B7}"/>
    <dgm:cxn modelId="{E4F86E10-212A-47FE-A164-875E55DFAF9A}" type="presOf" srcId="{A58962BF-F357-4A49-B854-D47F4205CE6B}" destId="{509712F2-62AA-4409-A813-995E446F699E}" srcOrd="0" destOrd="0" presId="urn:microsoft.com/office/officeart/2005/8/layout/venn1"/>
    <dgm:cxn modelId="{793FF811-7635-4E65-9E8C-8A87AA52A28C}" srcId="{94BFC17B-6A1F-435E-96A9-52F1188883FB}" destId="{0B369259-2BD9-4D4C-8C93-E3D0B647FA19}" srcOrd="1" destOrd="0" parTransId="{67D1A8D3-C3F3-4CB8-8F4F-9B7CD858FBFB}" sibTransId="{625F8BB7-32B4-4762-B9D3-859C396C7B88}"/>
    <dgm:cxn modelId="{66827335-B0C6-47BF-9F0D-A1CE9FFB16AD}" type="presOf" srcId="{A58962BF-F357-4A49-B854-D47F4205CE6B}" destId="{F2C07063-AA0F-448A-9BB9-788C65B772B0}" srcOrd="1" destOrd="0" presId="urn:microsoft.com/office/officeart/2005/8/layout/venn1"/>
    <dgm:cxn modelId="{2B0CAE7D-1435-4378-A8F6-E7CFA04DFBC6}" type="presOf" srcId="{0B369259-2BD9-4D4C-8C93-E3D0B647FA19}" destId="{6D1B0CD2-AD56-4DFF-A0EE-299B7B5599A5}" srcOrd="0" destOrd="0" presId="urn:microsoft.com/office/officeart/2005/8/layout/venn1"/>
    <dgm:cxn modelId="{7DF0D380-2C47-4B78-9791-CFFDD6DDB51A}" type="presOf" srcId="{75D8D994-4BFE-4110-BE3E-B21EF5D976F4}" destId="{0B160E64-0F57-448A-865B-06BF46AAE036}" srcOrd="0" destOrd="0" presId="urn:microsoft.com/office/officeart/2005/8/layout/venn1"/>
    <dgm:cxn modelId="{4758279C-6DE9-4602-885A-CAED2D89E078}" type="presOf" srcId="{75D8D994-4BFE-4110-BE3E-B21EF5D976F4}" destId="{A43EA0FA-08CF-4AFC-89D4-CFDE4671E6DB}" srcOrd="1" destOrd="0" presId="urn:microsoft.com/office/officeart/2005/8/layout/venn1"/>
    <dgm:cxn modelId="{71EEF7C0-3D3C-4B21-B07D-49A3C7AED19B}" srcId="{94BFC17B-6A1F-435E-96A9-52F1188883FB}" destId="{A58962BF-F357-4A49-B854-D47F4205CE6B}" srcOrd="2" destOrd="0" parTransId="{47D3612D-C546-45B2-9A4B-4C2E6819F022}" sibTransId="{FBFA4DFC-D70A-4BE9-B0AF-ED34734D4BF4}"/>
    <dgm:cxn modelId="{5DAD04C9-C6F3-4BBF-8784-96AE5CE67D12}" type="presOf" srcId="{94BFC17B-6A1F-435E-96A9-52F1188883FB}" destId="{9DB4BDA1-B018-4767-A366-1118952BB938}" srcOrd="0" destOrd="0" presId="urn:microsoft.com/office/officeart/2005/8/layout/venn1"/>
    <dgm:cxn modelId="{0C1E89D9-33F9-4CAD-93D0-540CB15AAEAA}" type="presOf" srcId="{0B369259-2BD9-4D4C-8C93-E3D0B647FA19}" destId="{24885F49-0803-4897-962E-6981764E516A}" srcOrd="1" destOrd="0" presId="urn:microsoft.com/office/officeart/2005/8/layout/venn1"/>
    <dgm:cxn modelId="{5335D408-4FCA-4F1F-B22E-50AE2219FF1B}" type="presParOf" srcId="{9DB4BDA1-B018-4767-A366-1118952BB938}" destId="{0B160E64-0F57-448A-865B-06BF46AAE036}" srcOrd="0" destOrd="0" presId="urn:microsoft.com/office/officeart/2005/8/layout/venn1"/>
    <dgm:cxn modelId="{4BE031DC-96AF-4935-BAF6-0FD6196CB3E7}" type="presParOf" srcId="{9DB4BDA1-B018-4767-A366-1118952BB938}" destId="{A43EA0FA-08CF-4AFC-89D4-CFDE4671E6DB}" srcOrd="1" destOrd="0" presId="urn:microsoft.com/office/officeart/2005/8/layout/venn1"/>
    <dgm:cxn modelId="{830E36CB-BA9B-4519-8FDC-C1ACD9841F8B}" type="presParOf" srcId="{9DB4BDA1-B018-4767-A366-1118952BB938}" destId="{6D1B0CD2-AD56-4DFF-A0EE-299B7B5599A5}" srcOrd="2" destOrd="0" presId="urn:microsoft.com/office/officeart/2005/8/layout/venn1"/>
    <dgm:cxn modelId="{C7D3269D-26B3-4D2D-B530-5C36FFDC8582}" type="presParOf" srcId="{9DB4BDA1-B018-4767-A366-1118952BB938}" destId="{24885F49-0803-4897-962E-6981764E516A}" srcOrd="3" destOrd="0" presId="urn:microsoft.com/office/officeart/2005/8/layout/venn1"/>
    <dgm:cxn modelId="{60A35936-0608-4AC7-908B-01B247D88ECA}" type="presParOf" srcId="{9DB4BDA1-B018-4767-A366-1118952BB938}" destId="{509712F2-62AA-4409-A813-995E446F699E}" srcOrd="4" destOrd="0" presId="urn:microsoft.com/office/officeart/2005/8/layout/venn1"/>
    <dgm:cxn modelId="{FC6FB836-7F85-49B3-BA40-A6C9DE1FF2A7}" type="presParOf" srcId="{9DB4BDA1-B018-4767-A366-1118952BB938}" destId="{F2C07063-AA0F-448A-9BB9-788C65B772B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AF977-7254-4087-B28C-C72425F05455}" type="doc">
      <dgm:prSet loTypeId="urn:microsoft.com/office/officeart/2005/8/layout/funnel1" loCatId="process" qsTypeId="urn:microsoft.com/office/officeart/2005/8/quickstyle/simple1" qsCatId="simple" csTypeId="urn:microsoft.com/office/officeart/2005/8/colors/colorful1#7" csCatId="colorful" phldr="1"/>
      <dgm:spPr/>
      <dgm:t>
        <a:bodyPr/>
        <a:lstStyle/>
        <a:p>
          <a:endParaRPr lang="en-US"/>
        </a:p>
      </dgm:t>
    </dgm:pt>
    <dgm:pt modelId="{2F366BB0-F802-46C5-9F3C-FFD30BD2E262}">
      <dgm:prSet phldrT="[Text]"/>
      <dgm:spPr/>
      <dgm:t>
        <a:bodyPr/>
        <a:lstStyle/>
        <a:p>
          <a:r>
            <a:rPr lang="en-US" dirty="0"/>
            <a:t>Postmodern</a:t>
          </a:r>
        </a:p>
        <a:p>
          <a:r>
            <a:rPr lang="en-US" dirty="0"/>
            <a:t>Poetics</a:t>
          </a:r>
        </a:p>
      </dgm:t>
    </dgm:pt>
    <dgm:pt modelId="{C5F8FB79-3D7A-4504-BD18-38ED017A4C23}" type="parTrans" cxnId="{3DCDF032-E0AE-4B9C-A34D-6DE49316F4C6}">
      <dgm:prSet/>
      <dgm:spPr/>
      <dgm:t>
        <a:bodyPr/>
        <a:lstStyle/>
        <a:p>
          <a:endParaRPr lang="en-US"/>
        </a:p>
      </dgm:t>
    </dgm:pt>
    <dgm:pt modelId="{BBFC84FD-13AF-493E-BEDB-93CF7763361C}" type="sibTrans" cxnId="{3DCDF032-E0AE-4B9C-A34D-6DE49316F4C6}">
      <dgm:prSet/>
      <dgm:spPr/>
      <dgm:t>
        <a:bodyPr/>
        <a:lstStyle/>
        <a:p>
          <a:endParaRPr lang="en-US"/>
        </a:p>
      </dgm:t>
    </dgm:pt>
    <dgm:pt modelId="{E90D26E9-E1C2-4433-BB2D-E3098029DDAE}">
      <dgm:prSet phldrT="[Text]"/>
      <dgm:spPr/>
      <dgm:t>
        <a:bodyPr/>
        <a:lstStyle/>
        <a:p>
          <a:r>
            <a:rPr lang="en-US" dirty="0"/>
            <a:t>Victorian Age</a:t>
          </a:r>
        </a:p>
      </dgm:t>
    </dgm:pt>
    <dgm:pt modelId="{B21EF543-88DE-4B03-B50D-168FF21CC2D2}" type="parTrans" cxnId="{4B384523-4264-4CEB-96E4-B9FE74636ED6}">
      <dgm:prSet/>
      <dgm:spPr/>
      <dgm:t>
        <a:bodyPr/>
        <a:lstStyle/>
        <a:p>
          <a:endParaRPr lang="en-US"/>
        </a:p>
      </dgm:t>
    </dgm:pt>
    <dgm:pt modelId="{11F52FF7-E3BD-4804-BBFA-42B0C1FAAED8}" type="sibTrans" cxnId="{4B384523-4264-4CEB-96E4-B9FE74636ED6}">
      <dgm:prSet/>
      <dgm:spPr/>
      <dgm:t>
        <a:bodyPr/>
        <a:lstStyle/>
        <a:p>
          <a:endParaRPr lang="en-US"/>
        </a:p>
      </dgm:t>
    </dgm:pt>
    <dgm:pt modelId="{0AB87C0F-6208-46CA-9458-CE7331D2286A}">
      <dgm:prSet phldrT="[Text]"/>
      <dgm:spPr/>
      <dgm:t>
        <a:bodyPr/>
        <a:lstStyle/>
        <a:p>
          <a:r>
            <a:rPr lang="en-US" dirty="0"/>
            <a:t>Modern perspective</a:t>
          </a:r>
        </a:p>
      </dgm:t>
    </dgm:pt>
    <dgm:pt modelId="{9653726B-9EA8-40EC-BB66-1F51E6613055}" type="parTrans" cxnId="{A45C53AE-736E-4481-BE00-999BB6ADDD46}">
      <dgm:prSet/>
      <dgm:spPr/>
      <dgm:t>
        <a:bodyPr/>
        <a:lstStyle/>
        <a:p>
          <a:endParaRPr lang="en-US"/>
        </a:p>
      </dgm:t>
    </dgm:pt>
    <dgm:pt modelId="{C9292A09-BC96-4BAF-95BE-9D877552BD44}" type="sibTrans" cxnId="{A45C53AE-736E-4481-BE00-999BB6ADDD46}">
      <dgm:prSet/>
      <dgm:spPr/>
      <dgm:t>
        <a:bodyPr/>
        <a:lstStyle/>
        <a:p>
          <a:endParaRPr lang="en-US"/>
        </a:p>
      </dgm:t>
    </dgm:pt>
    <dgm:pt modelId="{8B3CEDA7-90CD-4B30-B19C-B104C63FF071}">
      <dgm:prSet phldrT="[Text]"/>
      <dgm:spPr/>
      <dgm:t>
        <a:bodyPr/>
        <a:lstStyle/>
        <a:p>
          <a:endParaRPr lang="en-US" i="0" dirty="0"/>
        </a:p>
      </dgm:t>
    </dgm:pt>
    <dgm:pt modelId="{E4DA7B0D-ABAA-4627-9E14-35DADB01628D}" type="sibTrans" cxnId="{DD8B9084-A6E7-4AA8-B57C-ABBB0FCA2EE3}">
      <dgm:prSet/>
      <dgm:spPr/>
      <dgm:t>
        <a:bodyPr/>
        <a:lstStyle/>
        <a:p>
          <a:endParaRPr lang="en-US"/>
        </a:p>
      </dgm:t>
    </dgm:pt>
    <dgm:pt modelId="{845F8C39-C23D-45D9-B59D-A7684CE4628B}" type="parTrans" cxnId="{DD8B9084-A6E7-4AA8-B57C-ABBB0FCA2EE3}">
      <dgm:prSet/>
      <dgm:spPr/>
      <dgm:t>
        <a:bodyPr/>
        <a:lstStyle/>
        <a:p>
          <a:endParaRPr lang="en-US"/>
        </a:p>
      </dgm:t>
    </dgm:pt>
    <dgm:pt modelId="{048D2A88-7ECA-4A33-A895-9C620D57B094}" type="pres">
      <dgm:prSet presAssocID="{147AF977-7254-4087-B28C-C72425F05455}" presName="Name0" presStyleCnt="0">
        <dgm:presLayoutVars>
          <dgm:chMax val="4"/>
          <dgm:resizeHandles val="exact"/>
        </dgm:presLayoutVars>
      </dgm:prSet>
      <dgm:spPr/>
    </dgm:pt>
    <dgm:pt modelId="{905EB4AB-2E2C-457D-8D0F-63ED4586810A}" type="pres">
      <dgm:prSet presAssocID="{147AF977-7254-4087-B28C-C72425F05455}" presName="ellipse" presStyleLbl="trBgShp" presStyleIdx="0" presStyleCnt="1"/>
      <dgm:spPr/>
    </dgm:pt>
    <dgm:pt modelId="{71A19E61-A571-4C27-AD4B-2F5544B149C2}" type="pres">
      <dgm:prSet presAssocID="{147AF977-7254-4087-B28C-C72425F05455}" presName="arrow1" presStyleLbl="fgShp" presStyleIdx="0" presStyleCnt="1" custLinFactNeighborX="3421" custLinFactNeighborY="-25984"/>
      <dgm:spPr/>
    </dgm:pt>
    <dgm:pt modelId="{BE5B461F-71F6-4928-9E45-A6B7B689200D}" type="pres">
      <dgm:prSet presAssocID="{147AF977-7254-4087-B28C-C72425F05455}" presName="rectangle" presStyleLbl="revTx" presStyleIdx="0" presStyleCnt="1" custScaleX="196208" custScaleY="54426" custLinFactNeighborX="-5931" custLinFactNeighborY="41431">
        <dgm:presLayoutVars>
          <dgm:bulletEnabled val="1"/>
        </dgm:presLayoutVars>
      </dgm:prSet>
      <dgm:spPr/>
    </dgm:pt>
    <dgm:pt modelId="{3F4DFA6C-E5D2-46E2-B800-26B27AC0E8A9}" type="pres">
      <dgm:prSet presAssocID="{E90D26E9-E1C2-4433-BB2D-E3098029DDAE}" presName="item1" presStyleLbl="node1" presStyleIdx="0" presStyleCnt="3" custScaleX="131570" custScaleY="129533">
        <dgm:presLayoutVars>
          <dgm:bulletEnabled val="1"/>
        </dgm:presLayoutVars>
      </dgm:prSet>
      <dgm:spPr/>
    </dgm:pt>
    <dgm:pt modelId="{72DCEFD8-1D04-4A1B-A3AE-265698B4CDDA}" type="pres">
      <dgm:prSet presAssocID="{0AB87C0F-6208-46CA-9458-CE7331D2286A}" presName="item2" presStyleLbl="node1" presStyleIdx="1" presStyleCnt="3" custScaleX="149202" custScaleY="126694" custLinFactNeighborX="-10186" custLinFactNeighborY="-3134">
        <dgm:presLayoutVars>
          <dgm:bulletEnabled val="1"/>
        </dgm:presLayoutVars>
      </dgm:prSet>
      <dgm:spPr/>
    </dgm:pt>
    <dgm:pt modelId="{D4BC3BB6-401F-4EEB-83ED-5E161BE418DD}" type="pres">
      <dgm:prSet presAssocID="{8B3CEDA7-90CD-4B30-B19C-B104C63FF071}" presName="item3" presStyleLbl="node1" presStyleIdx="2" presStyleCnt="3" custScaleX="149202" custScaleY="126694">
        <dgm:presLayoutVars>
          <dgm:bulletEnabled val="1"/>
        </dgm:presLayoutVars>
      </dgm:prSet>
      <dgm:spPr/>
    </dgm:pt>
    <dgm:pt modelId="{D7D6DB22-7071-443B-A922-C33576640067}" type="pres">
      <dgm:prSet presAssocID="{147AF977-7254-4087-B28C-C72425F05455}" presName="funnel" presStyleLbl="trAlignAcc1" presStyleIdx="0" presStyleCnt="1" custScaleX="132602"/>
      <dgm:spPr/>
    </dgm:pt>
  </dgm:ptLst>
  <dgm:cxnLst>
    <dgm:cxn modelId="{C125FC0A-E715-4ACE-8D40-28523FD2CBCC}" type="presOf" srcId="{0AB87C0F-6208-46CA-9458-CE7331D2286A}" destId="{3F4DFA6C-E5D2-46E2-B800-26B27AC0E8A9}" srcOrd="0" destOrd="0" presId="urn:microsoft.com/office/officeart/2005/8/layout/funnel1"/>
    <dgm:cxn modelId="{4B384523-4264-4CEB-96E4-B9FE74636ED6}" srcId="{147AF977-7254-4087-B28C-C72425F05455}" destId="{E90D26E9-E1C2-4433-BB2D-E3098029DDAE}" srcOrd="1" destOrd="0" parTransId="{B21EF543-88DE-4B03-B50D-168FF21CC2D2}" sibTransId="{11F52FF7-E3BD-4804-BBFA-42B0C1FAAED8}"/>
    <dgm:cxn modelId="{C7D0CF31-0FB5-4E1C-87E9-0FEE0790C30B}" type="presOf" srcId="{8B3CEDA7-90CD-4B30-B19C-B104C63FF071}" destId="{BE5B461F-71F6-4928-9E45-A6B7B689200D}" srcOrd="0" destOrd="0" presId="urn:microsoft.com/office/officeart/2005/8/layout/funnel1"/>
    <dgm:cxn modelId="{3DCDF032-E0AE-4B9C-A34D-6DE49316F4C6}" srcId="{147AF977-7254-4087-B28C-C72425F05455}" destId="{2F366BB0-F802-46C5-9F3C-FFD30BD2E262}" srcOrd="0" destOrd="0" parTransId="{C5F8FB79-3D7A-4504-BD18-38ED017A4C23}" sibTransId="{BBFC84FD-13AF-493E-BEDB-93CF7763361C}"/>
    <dgm:cxn modelId="{149BEB56-986E-4967-8C9D-6A42B411302D}" type="presOf" srcId="{2F366BB0-F802-46C5-9F3C-FFD30BD2E262}" destId="{D4BC3BB6-401F-4EEB-83ED-5E161BE418DD}" srcOrd="0" destOrd="0" presId="urn:microsoft.com/office/officeart/2005/8/layout/funnel1"/>
    <dgm:cxn modelId="{DB3B4E83-EC15-4527-835F-6184A2EB6E1E}" type="presOf" srcId="{E90D26E9-E1C2-4433-BB2D-E3098029DDAE}" destId="{72DCEFD8-1D04-4A1B-A3AE-265698B4CDDA}" srcOrd="0" destOrd="0" presId="urn:microsoft.com/office/officeart/2005/8/layout/funnel1"/>
    <dgm:cxn modelId="{DD8B9084-A6E7-4AA8-B57C-ABBB0FCA2EE3}" srcId="{147AF977-7254-4087-B28C-C72425F05455}" destId="{8B3CEDA7-90CD-4B30-B19C-B104C63FF071}" srcOrd="3" destOrd="0" parTransId="{845F8C39-C23D-45D9-B59D-A7684CE4628B}" sibTransId="{E4DA7B0D-ABAA-4627-9E14-35DADB01628D}"/>
    <dgm:cxn modelId="{A45C53AE-736E-4481-BE00-999BB6ADDD46}" srcId="{147AF977-7254-4087-B28C-C72425F05455}" destId="{0AB87C0F-6208-46CA-9458-CE7331D2286A}" srcOrd="2" destOrd="0" parTransId="{9653726B-9EA8-40EC-BB66-1F51E6613055}" sibTransId="{C9292A09-BC96-4BAF-95BE-9D877552BD44}"/>
    <dgm:cxn modelId="{9D839CCA-310F-4886-9FF1-21D70FA58BA9}" type="presOf" srcId="{147AF977-7254-4087-B28C-C72425F05455}" destId="{048D2A88-7ECA-4A33-A895-9C620D57B094}" srcOrd="0" destOrd="0" presId="urn:microsoft.com/office/officeart/2005/8/layout/funnel1"/>
    <dgm:cxn modelId="{1F9519E4-649A-4CB5-80AA-C3183CD4C4F3}" type="presParOf" srcId="{048D2A88-7ECA-4A33-A895-9C620D57B094}" destId="{905EB4AB-2E2C-457D-8D0F-63ED4586810A}" srcOrd="0" destOrd="0" presId="urn:microsoft.com/office/officeart/2005/8/layout/funnel1"/>
    <dgm:cxn modelId="{46391BAA-0999-422F-9D73-49980A9E9D7D}" type="presParOf" srcId="{048D2A88-7ECA-4A33-A895-9C620D57B094}" destId="{71A19E61-A571-4C27-AD4B-2F5544B149C2}" srcOrd="1" destOrd="0" presId="urn:microsoft.com/office/officeart/2005/8/layout/funnel1"/>
    <dgm:cxn modelId="{58F1DE30-A852-41D5-ABF5-1450B43CAEA6}" type="presParOf" srcId="{048D2A88-7ECA-4A33-A895-9C620D57B094}" destId="{BE5B461F-71F6-4928-9E45-A6B7B689200D}" srcOrd="2" destOrd="0" presId="urn:microsoft.com/office/officeart/2005/8/layout/funnel1"/>
    <dgm:cxn modelId="{A2B0CAD6-F175-4334-B414-7D83D7DD78AB}" type="presParOf" srcId="{048D2A88-7ECA-4A33-A895-9C620D57B094}" destId="{3F4DFA6C-E5D2-46E2-B800-26B27AC0E8A9}" srcOrd="3" destOrd="0" presId="urn:microsoft.com/office/officeart/2005/8/layout/funnel1"/>
    <dgm:cxn modelId="{70CD4E2D-1E38-4398-9D5C-297E6C9F6901}" type="presParOf" srcId="{048D2A88-7ECA-4A33-A895-9C620D57B094}" destId="{72DCEFD8-1D04-4A1B-A3AE-265698B4CDDA}" srcOrd="4" destOrd="0" presId="urn:microsoft.com/office/officeart/2005/8/layout/funnel1"/>
    <dgm:cxn modelId="{B07438D1-2F63-47A2-AB74-2CE49A81433A}" type="presParOf" srcId="{048D2A88-7ECA-4A33-A895-9C620D57B094}" destId="{D4BC3BB6-401F-4EEB-83ED-5E161BE418DD}" srcOrd="5" destOrd="0" presId="urn:microsoft.com/office/officeart/2005/8/layout/funnel1"/>
    <dgm:cxn modelId="{7C468BF9-61D1-4F95-B56B-9B50250731CF}" type="presParOf" srcId="{048D2A88-7ECA-4A33-A895-9C620D57B094}" destId="{D7D6DB22-7071-443B-A922-C3357664006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FDF61-CA62-41DF-9FD7-CEAB91062036}" type="doc">
      <dgm:prSet loTypeId="urn:microsoft.com/office/officeart/2005/8/layout/hList6" loCatId="list" qsTypeId="urn:microsoft.com/office/officeart/2005/8/quickstyle/simple1" qsCatId="simple" csTypeId="urn:microsoft.com/office/officeart/2005/8/colors/colorful1#8" csCatId="colorful" phldr="1"/>
      <dgm:spPr/>
      <dgm:t>
        <a:bodyPr/>
        <a:lstStyle/>
        <a:p>
          <a:endParaRPr lang="en-US"/>
        </a:p>
      </dgm:t>
    </dgm:pt>
    <dgm:pt modelId="{BF5590F5-823E-4E72-B4DF-F1BD0A4597EC}">
      <dgm:prSet phldrT="[Text]"/>
      <dgm:spPr/>
      <dgm:t>
        <a:bodyPr/>
        <a:lstStyle/>
        <a:p>
          <a:r>
            <a:rPr lang="en-US" sz="2400" b="1" dirty="0"/>
            <a:t>Destruction</a:t>
          </a:r>
        </a:p>
      </dgm:t>
    </dgm:pt>
    <dgm:pt modelId="{603B17F2-7ACB-4375-8854-773260191A89}" type="parTrans" cxnId="{D164E2C2-3173-4201-B092-A40B0C69D8CF}">
      <dgm:prSet/>
      <dgm:spPr/>
      <dgm:t>
        <a:bodyPr/>
        <a:lstStyle/>
        <a:p>
          <a:endParaRPr lang="en-US"/>
        </a:p>
      </dgm:t>
    </dgm:pt>
    <dgm:pt modelId="{6C4E5098-BAC7-4533-A962-01350F2CC1FC}" type="sibTrans" cxnId="{D164E2C2-3173-4201-B092-A40B0C69D8CF}">
      <dgm:prSet/>
      <dgm:spPr/>
      <dgm:t>
        <a:bodyPr/>
        <a:lstStyle/>
        <a:p>
          <a:endParaRPr lang="en-US"/>
        </a:p>
      </dgm:t>
    </dgm:pt>
    <dgm:pt modelId="{ABB0D664-FB81-4829-90EB-D599F4EAD4A5}">
      <dgm:prSet phldrT="[Text]" custT="1"/>
      <dgm:spPr/>
      <dgm:t>
        <a:bodyPr/>
        <a:lstStyle/>
        <a:p>
          <a:r>
            <a:rPr lang="en-US" sz="2200" dirty="0"/>
            <a:t>“Cultural cannibalism”:</a:t>
          </a:r>
          <a:r>
            <a:rPr lang="en-US" sz="2200" baseline="0" dirty="0"/>
            <a:t> neglecting Victorian onto- and </a:t>
          </a:r>
          <a:r>
            <a:rPr lang="en-US" sz="2200" baseline="0" dirty="0" err="1"/>
            <a:t>epistemo</a:t>
          </a:r>
          <a:r>
            <a:rPr lang="en-US" sz="2200" baseline="0" dirty="0"/>
            <a:t>-logical grounds and turning Victorian age into simulacrum </a:t>
          </a:r>
          <a:endParaRPr lang="en-US" sz="2200" dirty="0"/>
        </a:p>
      </dgm:t>
    </dgm:pt>
    <dgm:pt modelId="{2894F48C-62B3-4F2F-BFB3-F0C7CE77C593}" type="parTrans" cxnId="{728A6F82-AE33-43BC-B344-6844916389A9}">
      <dgm:prSet/>
      <dgm:spPr/>
      <dgm:t>
        <a:bodyPr/>
        <a:lstStyle/>
        <a:p>
          <a:endParaRPr lang="en-US"/>
        </a:p>
      </dgm:t>
    </dgm:pt>
    <dgm:pt modelId="{07503D0A-A2B5-4810-995E-34C7A19C216D}" type="sibTrans" cxnId="{728A6F82-AE33-43BC-B344-6844916389A9}">
      <dgm:prSet/>
      <dgm:spPr/>
      <dgm:t>
        <a:bodyPr/>
        <a:lstStyle/>
        <a:p>
          <a:endParaRPr lang="en-US"/>
        </a:p>
      </dgm:t>
    </dgm:pt>
    <dgm:pt modelId="{7E861939-7DF9-4CCD-AA1F-0D15DAFA8A08}">
      <dgm:prSet phldrT="[Text]"/>
      <dgm:spPr/>
      <dgm:t>
        <a:bodyPr/>
        <a:lstStyle/>
        <a:p>
          <a:r>
            <a:rPr lang="en-US" sz="2400" b="1" dirty="0"/>
            <a:t>Deconstruction</a:t>
          </a:r>
        </a:p>
      </dgm:t>
    </dgm:pt>
    <dgm:pt modelId="{7CB7F81C-0B49-40AE-91B0-23C1DF294F24}" type="parTrans" cxnId="{D1574407-0380-4807-8EA7-979660B51ED9}">
      <dgm:prSet/>
      <dgm:spPr/>
      <dgm:t>
        <a:bodyPr/>
        <a:lstStyle/>
        <a:p>
          <a:endParaRPr lang="en-US"/>
        </a:p>
      </dgm:t>
    </dgm:pt>
    <dgm:pt modelId="{FB82761F-248F-4315-9417-8C58878F05F7}" type="sibTrans" cxnId="{D1574407-0380-4807-8EA7-979660B51ED9}">
      <dgm:prSet/>
      <dgm:spPr/>
      <dgm:t>
        <a:bodyPr/>
        <a:lstStyle/>
        <a:p>
          <a:endParaRPr lang="en-US"/>
        </a:p>
      </dgm:t>
    </dgm:pt>
    <dgm:pt modelId="{57C30CDC-4295-4B5B-AEF1-418CFB856B49}">
      <dgm:prSet phldrT="[Text]" custT="1"/>
      <dgm:spPr/>
      <dgm:t>
        <a:bodyPr/>
        <a:lstStyle/>
        <a:p>
          <a:r>
            <a:rPr lang="en-US" sz="2200" dirty="0"/>
            <a:t>Revising</a:t>
          </a:r>
          <a:r>
            <a:rPr lang="en-US" sz="2200" baseline="0" dirty="0"/>
            <a:t> Victorian </a:t>
          </a:r>
          <a:r>
            <a:rPr lang="en-US" sz="2200" baseline="0" dirty="0" err="1"/>
            <a:t>metanarrative</a:t>
          </a:r>
          <a:r>
            <a:rPr lang="en-US" sz="2200" baseline="0" dirty="0"/>
            <a:t> by transposing it against modernity with the help of Postmodern poetics</a:t>
          </a:r>
          <a:endParaRPr lang="en-US" sz="2200" dirty="0"/>
        </a:p>
      </dgm:t>
    </dgm:pt>
    <dgm:pt modelId="{4FC446BF-BAD8-4C42-99CB-FF9C0BF2A75C}" type="parTrans" cxnId="{7AAE13AE-87D5-42A4-8F59-82BCF9CD042C}">
      <dgm:prSet/>
      <dgm:spPr/>
      <dgm:t>
        <a:bodyPr/>
        <a:lstStyle/>
        <a:p>
          <a:endParaRPr lang="en-US"/>
        </a:p>
      </dgm:t>
    </dgm:pt>
    <dgm:pt modelId="{F88215B5-D91F-4061-8790-BB519696D2C8}" type="sibTrans" cxnId="{7AAE13AE-87D5-42A4-8F59-82BCF9CD042C}">
      <dgm:prSet/>
      <dgm:spPr/>
      <dgm:t>
        <a:bodyPr/>
        <a:lstStyle/>
        <a:p>
          <a:endParaRPr lang="en-US"/>
        </a:p>
      </dgm:t>
    </dgm:pt>
    <dgm:pt modelId="{29B5924B-C735-46C2-B07A-CB1C297E6AD3}">
      <dgm:prSet phldrT="[Text]"/>
      <dgm:spPr/>
      <dgm:t>
        <a:bodyPr/>
        <a:lstStyle/>
        <a:p>
          <a:r>
            <a:rPr lang="en-US" sz="2400" b="1" dirty="0"/>
            <a:t>Reconstruction</a:t>
          </a:r>
        </a:p>
      </dgm:t>
    </dgm:pt>
    <dgm:pt modelId="{CEE006B0-3685-4771-9C72-F65B6BB27142}" type="parTrans" cxnId="{892F08F2-077C-4996-8F98-72217D7CDFE3}">
      <dgm:prSet/>
      <dgm:spPr/>
      <dgm:t>
        <a:bodyPr/>
        <a:lstStyle/>
        <a:p>
          <a:endParaRPr lang="en-US"/>
        </a:p>
      </dgm:t>
    </dgm:pt>
    <dgm:pt modelId="{D7C59C06-702C-4E0B-BDEA-0FC87ED564D7}" type="sibTrans" cxnId="{892F08F2-077C-4996-8F98-72217D7CDFE3}">
      <dgm:prSet/>
      <dgm:spPr/>
      <dgm:t>
        <a:bodyPr/>
        <a:lstStyle/>
        <a:p>
          <a:endParaRPr lang="en-US"/>
        </a:p>
      </dgm:t>
    </dgm:pt>
    <dgm:pt modelId="{B8A7027F-5957-4CD2-9676-D0321744209D}">
      <dgm:prSet phldrT="[Text]" custT="1"/>
      <dgm:spPr/>
      <dgm:t>
        <a:bodyPr/>
        <a:lstStyle/>
        <a:p>
          <a:r>
            <a:rPr kumimoji="0" lang="en-US" sz="2200" dirty="0">
              <a:solidFill>
                <a:schemeClr val="bg1"/>
              </a:solidFill>
              <a:latin typeface="+mn-lt"/>
              <a:ea typeface="+mn-ea"/>
              <a:cs typeface="+mn-cs"/>
            </a:rPr>
            <a:t>Recreating a Victorian world by suppressing all reference to their own historical perspective</a:t>
          </a:r>
          <a:r>
            <a:rPr kumimoji="0" lang="uk-UA" sz="2200" dirty="0">
              <a:solidFill>
                <a:schemeClr val="bg1"/>
              </a:solidFill>
              <a:latin typeface="+mn-lt"/>
              <a:ea typeface="+mn-ea"/>
              <a:cs typeface="+mn-cs"/>
            </a:rPr>
            <a:t> </a:t>
          </a:r>
          <a:endParaRPr lang="en-US" sz="2200" dirty="0">
            <a:solidFill>
              <a:schemeClr val="bg1"/>
            </a:solidFill>
          </a:endParaRPr>
        </a:p>
      </dgm:t>
    </dgm:pt>
    <dgm:pt modelId="{D808568C-3609-4A1C-BE44-14281A919C71}" type="parTrans" cxnId="{008F6DCC-7F83-455A-AFD6-13D9248B6169}">
      <dgm:prSet/>
      <dgm:spPr/>
      <dgm:t>
        <a:bodyPr/>
        <a:lstStyle/>
        <a:p>
          <a:endParaRPr lang="en-US"/>
        </a:p>
      </dgm:t>
    </dgm:pt>
    <dgm:pt modelId="{86721312-01ED-42B0-9AF2-B0511F80E712}" type="sibTrans" cxnId="{008F6DCC-7F83-455A-AFD6-13D9248B6169}">
      <dgm:prSet/>
      <dgm:spPr/>
      <dgm:t>
        <a:bodyPr/>
        <a:lstStyle/>
        <a:p>
          <a:endParaRPr lang="en-US"/>
        </a:p>
      </dgm:t>
    </dgm:pt>
    <dgm:pt modelId="{1A2E811F-7E0D-4AE3-9457-0D21B03BC3B9}">
      <dgm:prSet custT="1"/>
      <dgm:spPr/>
      <dgm:t>
        <a:bodyPr/>
        <a:lstStyle/>
        <a:p>
          <a:r>
            <a:rPr lang="en-US" sz="2200" baseline="0" dirty="0"/>
            <a:t>Mass literature</a:t>
          </a:r>
          <a:endParaRPr lang="en-US" sz="2200" dirty="0"/>
        </a:p>
      </dgm:t>
    </dgm:pt>
    <dgm:pt modelId="{EACA4587-660C-4FC5-BB30-CD23EB583AB5}" type="parTrans" cxnId="{1C3ACDB4-2D1C-433C-AB97-02E25462DA84}">
      <dgm:prSet/>
      <dgm:spPr/>
      <dgm:t>
        <a:bodyPr/>
        <a:lstStyle/>
        <a:p>
          <a:endParaRPr lang="en-US"/>
        </a:p>
      </dgm:t>
    </dgm:pt>
    <dgm:pt modelId="{1049CA74-0A18-4AE0-81DD-70E93DDA7E4D}" type="sibTrans" cxnId="{1C3ACDB4-2D1C-433C-AB97-02E25462DA84}">
      <dgm:prSet/>
      <dgm:spPr/>
      <dgm:t>
        <a:bodyPr/>
        <a:lstStyle/>
        <a:p>
          <a:endParaRPr lang="en-US"/>
        </a:p>
      </dgm:t>
    </dgm:pt>
    <dgm:pt modelId="{04DDA13A-AE62-4847-A98C-3019C43BCC96}">
      <dgm:prSet custT="1"/>
      <dgm:spPr/>
      <dgm:t>
        <a:bodyPr/>
        <a:lstStyle/>
        <a:p>
          <a:r>
            <a:rPr lang="en-US" sz="2200" baseline="0" dirty="0" err="1"/>
            <a:t>Historiographic</a:t>
          </a:r>
          <a:r>
            <a:rPr lang="en-US" sz="2200" baseline="0" dirty="0"/>
            <a:t> </a:t>
          </a:r>
          <a:r>
            <a:rPr lang="en-US" sz="2200" baseline="0" dirty="0" err="1"/>
            <a:t>metafiction</a:t>
          </a:r>
          <a:endParaRPr lang="en-US" sz="2200" baseline="0" dirty="0"/>
        </a:p>
      </dgm:t>
    </dgm:pt>
    <dgm:pt modelId="{203E34DB-A8FD-42F9-9044-02716737BFE7}" type="parTrans" cxnId="{F89804A4-EADF-4059-9F9D-3A5839B4CD8D}">
      <dgm:prSet/>
      <dgm:spPr/>
      <dgm:t>
        <a:bodyPr/>
        <a:lstStyle/>
        <a:p>
          <a:endParaRPr lang="en-US"/>
        </a:p>
      </dgm:t>
    </dgm:pt>
    <dgm:pt modelId="{6CAE89ED-9106-4017-8CC7-E8F11E19344A}" type="sibTrans" cxnId="{F89804A4-EADF-4059-9F9D-3A5839B4CD8D}">
      <dgm:prSet/>
      <dgm:spPr/>
      <dgm:t>
        <a:bodyPr/>
        <a:lstStyle/>
        <a:p>
          <a:endParaRPr lang="en-US"/>
        </a:p>
      </dgm:t>
    </dgm:pt>
    <dgm:pt modelId="{82AE3BC3-E7A2-425F-B0DA-032CE0B76037}">
      <dgm:prSet custT="1"/>
      <dgm:spPr/>
      <dgm:t>
        <a:bodyPr/>
        <a:lstStyle/>
        <a:p>
          <a:r>
            <a:rPr kumimoji="0" lang="en-US" sz="2200" dirty="0">
              <a:solidFill>
                <a:schemeClr val="bg1"/>
              </a:solidFill>
              <a:latin typeface="+mn-lt"/>
              <a:ea typeface="+mn-ea"/>
              <a:cs typeface="+mn-cs"/>
            </a:rPr>
            <a:t>Historical fiction</a:t>
          </a:r>
          <a:endParaRPr lang="en-US" sz="2200" dirty="0">
            <a:solidFill>
              <a:schemeClr val="bg1"/>
            </a:solidFill>
          </a:endParaRPr>
        </a:p>
      </dgm:t>
    </dgm:pt>
    <dgm:pt modelId="{D509EF48-4140-41A8-8738-855BF23A67A5}" type="parTrans" cxnId="{1DB1DF92-F287-4B03-B4CA-5D3C9C2B7FB0}">
      <dgm:prSet/>
      <dgm:spPr/>
      <dgm:t>
        <a:bodyPr/>
        <a:lstStyle/>
        <a:p>
          <a:endParaRPr lang="en-US"/>
        </a:p>
      </dgm:t>
    </dgm:pt>
    <dgm:pt modelId="{DA584C61-7661-4F4A-9813-81BABCC6F6AC}" type="sibTrans" cxnId="{1DB1DF92-F287-4B03-B4CA-5D3C9C2B7FB0}">
      <dgm:prSet/>
      <dgm:spPr/>
      <dgm:t>
        <a:bodyPr/>
        <a:lstStyle/>
        <a:p>
          <a:endParaRPr lang="en-US"/>
        </a:p>
      </dgm:t>
    </dgm:pt>
    <dgm:pt modelId="{DEC195C9-4BF8-45FC-864B-3BC685C2D6B6}" type="pres">
      <dgm:prSet presAssocID="{FE7FDF61-CA62-41DF-9FD7-CEAB91062036}" presName="Name0" presStyleCnt="0">
        <dgm:presLayoutVars>
          <dgm:dir/>
          <dgm:resizeHandles val="exact"/>
        </dgm:presLayoutVars>
      </dgm:prSet>
      <dgm:spPr/>
    </dgm:pt>
    <dgm:pt modelId="{07FD6680-C047-4867-B391-21217AEF3161}" type="pres">
      <dgm:prSet presAssocID="{BF5590F5-823E-4E72-B4DF-F1BD0A4597EC}" presName="node" presStyleLbl="node1" presStyleIdx="0" presStyleCnt="3">
        <dgm:presLayoutVars>
          <dgm:bulletEnabled val="1"/>
        </dgm:presLayoutVars>
      </dgm:prSet>
      <dgm:spPr/>
    </dgm:pt>
    <dgm:pt modelId="{018FD138-DDC1-41DE-AFBB-216712A0C9FF}" type="pres">
      <dgm:prSet presAssocID="{6C4E5098-BAC7-4533-A962-01350F2CC1FC}" presName="sibTrans" presStyleCnt="0"/>
      <dgm:spPr/>
    </dgm:pt>
    <dgm:pt modelId="{03D218D7-E2B1-479B-8A96-4585612CDDC8}" type="pres">
      <dgm:prSet presAssocID="{7E861939-7DF9-4CCD-AA1F-0D15DAFA8A08}" presName="node" presStyleLbl="node1" presStyleIdx="1" presStyleCnt="3">
        <dgm:presLayoutVars>
          <dgm:bulletEnabled val="1"/>
        </dgm:presLayoutVars>
      </dgm:prSet>
      <dgm:spPr/>
    </dgm:pt>
    <dgm:pt modelId="{F9A4F48F-C277-4EF9-90C9-238E644DC7AA}" type="pres">
      <dgm:prSet presAssocID="{FB82761F-248F-4315-9417-8C58878F05F7}" presName="sibTrans" presStyleCnt="0"/>
      <dgm:spPr/>
    </dgm:pt>
    <dgm:pt modelId="{B5D85F16-304A-429E-AEA9-C2BC572F1F64}" type="pres">
      <dgm:prSet presAssocID="{29B5924B-C735-46C2-B07A-CB1C297E6AD3}" presName="node" presStyleLbl="node1" presStyleIdx="2" presStyleCnt="3">
        <dgm:presLayoutVars>
          <dgm:bulletEnabled val="1"/>
        </dgm:presLayoutVars>
      </dgm:prSet>
      <dgm:spPr/>
    </dgm:pt>
  </dgm:ptLst>
  <dgm:cxnLst>
    <dgm:cxn modelId="{D1574407-0380-4807-8EA7-979660B51ED9}" srcId="{FE7FDF61-CA62-41DF-9FD7-CEAB91062036}" destId="{7E861939-7DF9-4CCD-AA1F-0D15DAFA8A08}" srcOrd="1" destOrd="0" parTransId="{7CB7F81C-0B49-40AE-91B0-23C1DF294F24}" sibTransId="{FB82761F-248F-4315-9417-8C58878F05F7}"/>
    <dgm:cxn modelId="{895D1F2F-4AD3-4B83-9D41-5AD86C2CF430}" type="presOf" srcId="{57C30CDC-4295-4B5B-AEF1-418CFB856B49}" destId="{03D218D7-E2B1-479B-8A96-4585612CDDC8}" srcOrd="0" destOrd="1" presId="urn:microsoft.com/office/officeart/2005/8/layout/hList6"/>
    <dgm:cxn modelId="{A3CD2B3A-AABD-424D-9DAC-4CBD43A343D2}" type="presOf" srcId="{82AE3BC3-E7A2-425F-B0DA-032CE0B76037}" destId="{B5D85F16-304A-429E-AEA9-C2BC572F1F64}" srcOrd="0" destOrd="2" presId="urn:microsoft.com/office/officeart/2005/8/layout/hList6"/>
    <dgm:cxn modelId="{C77D143F-316B-463E-B4AE-4C1610BAB932}" type="presOf" srcId="{B8A7027F-5957-4CD2-9676-D0321744209D}" destId="{B5D85F16-304A-429E-AEA9-C2BC572F1F64}" srcOrd="0" destOrd="1" presId="urn:microsoft.com/office/officeart/2005/8/layout/hList6"/>
    <dgm:cxn modelId="{60F39965-41D5-4B7E-B4BB-733330738724}" type="presOf" srcId="{29B5924B-C735-46C2-B07A-CB1C297E6AD3}" destId="{B5D85F16-304A-429E-AEA9-C2BC572F1F64}" srcOrd="0" destOrd="0" presId="urn:microsoft.com/office/officeart/2005/8/layout/hList6"/>
    <dgm:cxn modelId="{21EB1274-E276-45E7-B04E-5E2785069ED9}" type="presOf" srcId="{ABB0D664-FB81-4829-90EB-D599F4EAD4A5}" destId="{07FD6680-C047-4867-B391-21217AEF3161}" srcOrd="0" destOrd="1" presId="urn:microsoft.com/office/officeart/2005/8/layout/hList6"/>
    <dgm:cxn modelId="{728A6F82-AE33-43BC-B344-6844916389A9}" srcId="{BF5590F5-823E-4E72-B4DF-F1BD0A4597EC}" destId="{ABB0D664-FB81-4829-90EB-D599F4EAD4A5}" srcOrd="0" destOrd="0" parTransId="{2894F48C-62B3-4F2F-BFB3-F0C7CE77C593}" sibTransId="{07503D0A-A2B5-4810-995E-34C7A19C216D}"/>
    <dgm:cxn modelId="{1DB1DF92-F287-4B03-B4CA-5D3C9C2B7FB0}" srcId="{29B5924B-C735-46C2-B07A-CB1C297E6AD3}" destId="{82AE3BC3-E7A2-425F-B0DA-032CE0B76037}" srcOrd="1" destOrd="0" parTransId="{D509EF48-4140-41A8-8738-855BF23A67A5}" sibTransId="{DA584C61-7661-4F4A-9813-81BABCC6F6AC}"/>
    <dgm:cxn modelId="{76BFC997-80F9-4D40-A9BD-E8A77A35DB0E}" type="presOf" srcId="{7E861939-7DF9-4CCD-AA1F-0D15DAFA8A08}" destId="{03D218D7-E2B1-479B-8A96-4585612CDDC8}" srcOrd="0" destOrd="0" presId="urn:microsoft.com/office/officeart/2005/8/layout/hList6"/>
    <dgm:cxn modelId="{40860EA1-DDB7-4A52-B394-5ED39AADFDE8}" type="presOf" srcId="{04DDA13A-AE62-4847-A98C-3019C43BCC96}" destId="{03D218D7-E2B1-479B-8A96-4585612CDDC8}" srcOrd="0" destOrd="2" presId="urn:microsoft.com/office/officeart/2005/8/layout/hList6"/>
    <dgm:cxn modelId="{F89804A4-EADF-4059-9F9D-3A5839B4CD8D}" srcId="{7E861939-7DF9-4CCD-AA1F-0D15DAFA8A08}" destId="{04DDA13A-AE62-4847-A98C-3019C43BCC96}" srcOrd="1" destOrd="0" parTransId="{203E34DB-A8FD-42F9-9044-02716737BFE7}" sibTransId="{6CAE89ED-9106-4017-8CC7-E8F11E19344A}"/>
    <dgm:cxn modelId="{7AAE13AE-87D5-42A4-8F59-82BCF9CD042C}" srcId="{7E861939-7DF9-4CCD-AA1F-0D15DAFA8A08}" destId="{57C30CDC-4295-4B5B-AEF1-418CFB856B49}" srcOrd="0" destOrd="0" parTransId="{4FC446BF-BAD8-4C42-99CB-FF9C0BF2A75C}" sibTransId="{F88215B5-D91F-4061-8790-BB519696D2C8}"/>
    <dgm:cxn modelId="{CD3F2BB1-D6E1-4475-9577-EC8B1AC03B51}" type="presOf" srcId="{BF5590F5-823E-4E72-B4DF-F1BD0A4597EC}" destId="{07FD6680-C047-4867-B391-21217AEF3161}" srcOrd="0" destOrd="0" presId="urn:microsoft.com/office/officeart/2005/8/layout/hList6"/>
    <dgm:cxn modelId="{1C3ACDB4-2D1C-433C-AB97-02E25462DA84}" srcId="{BF5590F5-823E-4E72-B4DF-F1BD0A4597EC}" destId="{1A2E811F-7E0D-4AE3-9457-0D21B03BC3B9}" srcOrd="1" destOrd="0" parTransId="{EACA4587-660C-4FC5-BB30-CD23EB583AB5}" sibTransId="{1049CA74-0A18-4AE0-81DD-70E93DDA7E4D}"/>
    <dgm:cxn modelId="{D164E2C2-3173-4201-B092-A40B0C69D8CF}" srcId="{FE7FDF61-CA62-41DF-9FD7-CEAB91062036}" destId="{BF5590F5-823E-4E72-B4DF-F1BD0A4597EC}" srcOrd="0" destOrd="0" parTransId="{603B17F2-7ACB-4375-8854-773260191A89}" sibTransId="{6C4E5098-BAC7-4533-A962-01350F2CC1FC}"/>
    <dgm:cxn modelId="{008F6DCC-7F83-455A-AFD6-13D9248B6169}" srcId="{29B5924B-C735-46C2-B07A-CB1C297E6AD3}" destId="{B8A7027F-5957-4CD2-9676-D0321744209D}" srcOrd="0" destOrd="0" parTransId="{D808568C-3609-4A1C-BE44-14281A919C71}" sibTransId="{86721312-01ED-42B0-9AF2-B0511F80E712}"/>
    <dgm:cxn modelId="{835089DF-5C91-4F93-9E57-9196ADEF2612}" type="presOf" srcId="{FE7FDF61-CA62-41DF-9FD7-CEAB91062036}" destId="{DEC195C9-4BF8-45FC-864B-3BC685C2D6B6}" srcOrd="0" destOrd="0" presId="urn:microsoft.com/office/officeart/2005/8/layout/hList6"/>
    <dgm:cxn modelId="{892F08F2-077C-4996-8F98-72217D7CDFE3}" srcId="{FE7FDF61-CA62-41DF-9FD7-CEAB91062036}" destId="{29B5924B-C735-46C2-B07A-CB1C297E6AD3}" srcOrd="2" destOrd="0" parTransId="{CEE006B0-3685-4771-9C72-F65B6BB27142}" sibTransId="{D7C59C06-702C-4E0B-BDEA-0FC87ED564D7}"/>
    <dgm:cxn modelId="{698DD4FA-2480-40EE-A820-C3D9FC95E269}" type="presOf" srcId="{1A2E811F-7E0D-4AE3-9457-0D21B03BC3B9}" destId="{07FD6680-C047-4867-B391-21217AEF3161}" srcOrd="0" destOrd="2" presId="urn:microsoft.com/office/officeart/2005/8/layout/hList6"/>
    <dgm:cxn modelId="{477D4003-7344-4AF1-8A8E-A95D4884585D}" type="presParOf" srcId="{DEC195C9-4BF8-45FC-864B-3BC685C2D6B6}" destId="{07FD6680-C047-4867-B391-21217AEF3161}" srcOrd="0" destOrd="0" presId="urn:microsoft.com/office/officeart/2005/8/layout/hList6"/>
    <dgm:cxn modelId="{70E67A56-2D35-43B9-BFB5-BB51719822A3}" type="presParOf" srcId="{DEC195C9-4BF8-45FC-864B-3BC685C2D6B6}" destId="{018FD138-DDC1-41DE-AFBB-216712A0C9FF}" srcOrd="1" destOrd="0" presId="urn:microsoft.com/office/officeart/2005/8/layout/hList6"/>
    <dgm:cxn modelId="{4F0CB6DF-1241-4A6D-B131-FDB261694153}" type="presParOf" srcId="{DEC195C9-4BF8-45FC-864B-3BC685C2D6B6}" destId="{03D218D7-E2B1-479B-8A96-4585612CDDC8}" srcOrd="2" destOrd="0" presId="urn:microsoft.com/office/officeart/2005/8/layout/hList6"/>
    <dgm:cxn modelId="{8C18A7BE-6E80-484C-93D5-C4F19BE20387}" type="presParOf" srcId="{DEC195C9-4BF8-45FC-864B-3BC685C2D6B6}" destId="{F9A4F48F-C277-4EF9-90C9-238E644DC7AA}" srcOrd="3" destOrd="0" presId="urn:microsoft.com/office/officeart/2005/8/layout/hList6"/>
    <dgm:cxn modelId="{D88CF9E9-162A-4C86-8211-9F095592814E}" type="presParOf" srcId="{DEC195C9-4BF8-45FC-864B-3BC685C2D6B6}" destId="{B5D85F16-304A-429E-AEA9-C2BC572F1F6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AF16D6-9755-4025-9B56-782456FA7161}" type="doc">
      <dgm:prSet loTypeId="urn:microsoft.com/office/officeart/2005/8/layout/venn3" loCatId="relationship" qsTypeId="urn:microsoft.com/office/officeart/2005/8/quickstyle/simple1" qsCatId="simple" csTypeId="urn:microsoft.com/office/officeart/2005/8/colors/colorful1#10" csCatId="colorful" phldr="1"/>
      <dgm:spPr/>
      <dgm:t>
        <a:bodyPr/>
        <a:lstStyle/>
        <a:p>
          <a:endParaRPr lang="en-US"/>
        </a:p>
      </dgm:t>
    </dgm:pt>
    <dgm:pt modelId="{DF8116F0-BD25-46E7-9AC2-13852338D952}">
      <dgm:prSet phldrT="[Text]"/>
      <dgm:spPr/>
      <dgm:t>
        <a:bodyPr/>
        <a:lstStyle/>
        <a:p>
          <a:r>
            <a:rPr lang="en-US" dirty="0"/>
            <a:t>Race, Colonialism, Empire</a:t>
          </a:r>
        </a:p>
      </dgm:t>
    </dgm:pt>
    <dgm:pt modelId="{2E3F3113-232C-4AE0-8C89-2130E97F4902}" type="parTrans" cxnId="{72285720-879A-4407-B0E8-EE41D6E99E51}">
      <dgm:prSet/>
      <dgm:spPr/>
      <dgm:t>
        <a:bodyPr/>
        <a:lstStyle/>
        <a:p>
          <a:endParaRPr lang="en-US"/>
        </a:p>
      </dgm:t>
    </dgm:pt>
    <dgm:pt modelId="{0C663E2F-D83B-4520-BC5A-AC58A38EE991}" type="sibTrans" cxnId="{72285720-879A-4407-B0E8-EE41D6E99E51}">
      <dgm:prSet/>
      <dgm:spPr/>
      <dgm:t>
        <a:bodyPr/>
        <a:lstStyle/>
        <a:p>
          <a:endParaRPr lang="en-US"/>
        </a:p>
      </dgm:t>
    </dgm:pt>
    <dgm:pt modelId="{F192D99A-A72B-4529-894B-CA5DABB040B0}">
      <dgm:prSet phldrT="[Text]"/>
      <dgm:spPr/>
      <dgm:t>
        <a:bodyPr/>
        <a:lstStyle/>
        <a:p>
          <a:r>
            <a:rPr lang="en-US" dirty="0"/>
            <a:t>Gender and Sexuality</a:t>
          </a:r>
        </a:p>
      </dgm:t>
    </dgm:pt>
    <dgm:pt modelId="{01664BAF-A514-45EE-8570-4B51B273DB12}" type="parTrans" cxnId="{C3628A51-D71B-46B6-A21E-EEA643605236}">
      <dgm:prSet/>
      <dgm:spPr/>
      <dgm:t>
        <a:bodyPr/>
        <a:lstStyle/>
        <a:p>
          <a:endParaRPr lang="en-US"/>
        </a:p>
      </dgm:t>
    </dgm:pt>
    <dgm:pt modelId="{569B3432-5FC6-4C49-A37D-E3747EB22E7B}" type="sibTrans" cxnId="{C3628A51-D71B-46B6-A21E-EEA643605236}">
      <dgm:prSet/>
      <dgm:spPr/>
      <dgm:t>
        <a:bodyPr/>
        <a:lstStyle/>
        <a:p>
          <a:endParaRPr lang="en-US"/>
        </a:p>
      </dgm:t>
    </dgm:pt>
    <dgm:pt modelId="{E6D05969-C372-40CD-8D2B-A2C48EE213A7}">
      <dgm:prSet phldrT="[Text]"/>
      <dgm:spPr/>
      <dgm:t>
        <a:bodyPr/>
        <a:lstStyle/>
        <a:p>
          <a:r>
            <a:rPr lang="en-US" dirty="0"/>
            <a:t>Class and Society</a:t>
          </a:r>
        </a:p>
      </dgm:t>
    </dgm:pt>
    <dgm:pt modelId="{38E8387C-8D63-4F0F-8F8B-9781197FCFB2}" type="parTrans" cxnId="{07116FFC-4A2B-402C-AE2A-1250C9173A5F}">
      <dgm:prSet/>
      <dgm:spPr/>
      <dgm:t>
        <a:bodyPr/>
        <a:lstStyle/>
        <a:p>
          <a:endParaRPr lang="en-US"/>
        </a:p>
      </dgm:t>
    </dgm:pt>
    <dgm:pt modelId="{337B41B7-9787-49AC-BC67-66244FFC1CCD}" type="sibTrans" cxnId="{07116FFC-4A2B-402C-AE2A-1250C9173A5F}">
      <dgm:prSet/>
      <dgm:spPr/>
      <dgm:t>
        <a:bodyPr/>
        <a:lstStyle/>
        <a:p>
          <a:endParaRPr lang="en-US"/>
        </a:p>
      </dgm:t>
    </dgm:pt>
    <dgm:pt modelId="{8B876296-B74B-47CC-8CC2-48FFD59C47C7}">
      <dgm:prSet phldrT="[Text]"/>
      <dgm:spPr/>
      <dgm:t>
        <a:bodyPr/>
        <a:lstStyle/>
        <a:p>
          <a:r>
            <a:rPr lang="en-US" dirty="0"/>
            <a:t>Science and Technology</a:t>
          </a:r>
        </a:p>
      </dgm:t>
    </dgm:pt>
    <dgm:pt modelId="{1CE28E5F-DF37-4378-967E-8C227FD7C709}" type="parTrans" cxnId="{229AAB8D-6633-4133-AFC0-D4C0394CC0E3}">
      <dgm:prSet/>
      <dgm:spPr/>
      <dgm:t>
        <a:bodyPr/>
        <a:lstStyle/>
        <a:p>
          <a:endParaRPr lang="en-US"/>
        </a:p>
      </dgm:t>
    </dgm:pt>
    <dgm:pt modelId="{9554411E-A86F-428C-845B-AB5DBB496B2F}" type="sibTrans" cxnId="{229AAB8D-6633-4133-AFC0-D4C0394CC0E3}">
      <dgm:prSet/>
      <dgm:spPr/>
      <dgm:t>
        <a:bodyPr/>
        <a:lstStyle/>
        <a:p>
          <a:endParaRPr lang="en-US"/>
        </a:p>
      </dgm:t>
    </dgm:pt>
    <dgm:pt modelId="{C493ED1E-5D9A-4EB9-8E7D-31E94C654703}">
      <dgm:prSet/>
      <dgm:spPr/>
      <dgm:t>
        <a:bodyPr/>
        <a:lstStyle/>
        <a:p>
          <a:r>
            <a:rPr lang="en-US" dirty="0"/>
            <a:t>Evolution and Progress</a:t>
          </a:r>
        </a:p>
      </dgm:t>
    </dgm:pt>
    <dgm:pt modelId="{C4E4C7F9-2604-4798-AA75-004576232CA8}" type="parTrans" cxnId="{669E4F53-B843-4496-B450-7A1D4E9CEDCA}">
      <dgm:prSet/>
      <dgm:spPr/>
      <dgm:t>
        <a:bodyPr/>
        <a:lstStyle/>
        <a:p>
          <a:endParaRPr lang="en-US"/>
        </a:p>
      </dgm:t>
    </dgm:pt>
    <dgm:pt modelId="{DE8C7995-B66C-4B72-B1FE-BE3EA282DD49}" type="sibTrans" cxnId="{669E4F53-B843-4496-B450-7A1D4E9CEDCA}">
      <dgm:prSet/>
      <dgm:spPr/>
      <dgm:t>
        <a:bodyPr/>
        <a:lstStyle/>
        <a:p>
          <a:endParaRPr lang="en-US"/>
        </a:p>
      </dgm:t>
    </dgm:pt>
    <dgm:pt modelId="{E36ED369-50B1-44E8-A5A5-68872F88EF22}" type="pres">
      <dgm:prSet presAssocID="{5FAF16D6-9755-4025-9B56-782456FA7161}" presName="Name0" presStyleCnt="0">
        <dgm:presLayoutVars>
          <dgm:dir/>
          <dgm:resizeHandles val="exact"/>
        </dgm:presLayoutVars>
      </dgm:prSet>
      <dgm:spPr/>
    </dgm:pt>
    <dgm:pt modelId="{35257D76-113A-4D52-B7B6-767147CB5ABC}" type="pres">
      <dgm:prSet presAssocID="{DF8116F0-BD25-46E7-9AC2-13852338D952}" presName="Name5" presStyleLbl="vennNode1" presStyleIdx="0" presStyleCnt="5">
        <dgm:presLayoutVars>
          <dgm:bulletEnabled val="1"/>
        </dgm:presLayoutVars>
      </dgm:prSet>
      <dgm:spPr/>
    </dgm:pt>
    <dgm:pt modelId="{7778D6FB-9D82-4011-9C2F-6A41F992364E}" type="pres">
      <dgm:prSet presAssocID="{0C663E2F-D83B-4520-BC5A-AC58A38EE991}" presName="space" presStyleCnt="0"/>
      <dgm:spPr/>
    </dgm:pt>
    <dgm:pt modelId="{FA838655-D7B6-4ED1-9E3B-32539461F735}" type="pres">
      <dgm:prSet presAssocID="{F192D99A-A72B-4529-894B-CA5DABB040B0}" presName="Name5" presStyleLbl="vennNode1" presStyleIdx="1" presStyleCnt="5">
        <dgm:presLayoutVars>
          <dgm:bulletEnabled val="1"/>
        </dgm:presLayoutVars>
      </dgm:prSet>
      <dgm:spPr/>
    </dgm:pt>
    <dgm:pt modelId="{2533B882-6D39-4463-A4FE-08CAD1ED7A25}" type="pres">
      <dgm:prSet presAssocID="{569B3432-5FC6-4C49-A37D-E3747EB22E7B}" presName="space" presStyleCnt="0"/>
      <dgm:spPr/>
    </dgm:pt>
    <dgm:pt modelId="{A9592499-872D-461C-82FC-2A3594969ADE}" type="pres">
      <dgm:prSet presAssocID="{E6D05969-C372-40CD-8D2B-A2C48EE213A7}" presName="Name5" presStyleLbl="vennNode1" presStyleIdx="2" presStyleCnt="5">
        <dgm:presLayoutVars>
          <dgm:bulletEnabled val="1"/>
        </dgm:presLayoutVars>
      </dgm:prSet>
      <dgm:spPr/>
    </dgm:pt>
    <dgm:pt modelId="{09500AEB-B6BF-49F6-8418-DF815DC71169}" type="pres">
      <dgm:prSet presAssocID="{337B41B7-9787-49AC-BC67-66244FFC1CCD}" presName="space" presStyleCnt="0"/>
      <dgm:spPr/>
    </dgm:pt>
    <dgm:pt modelId="{B179AC86-E4BD-4FA4-9A2B-B6A093142D66}" type="pres">
      <dgm:prSet presAssocID="{8B876296-B74B-47CC-8CC2-48FFD59C47C7}" presName="Name5" presStyleLbl="vennNode1" presStyleIdx="3" presStyleCnt="5">
        <dgm:presLayoutVars>
          <dgm:bulletEnabled val="1"/>
        </dgm:presLayoutVars>
      </dgm:prSet>
      <dgm:spPr/>
    </dgm:pt>
    <dgm:pt modelId="{6FDAB78A-EB18-4BE9-969C-F1837B1F23AC}" type="pres">
      <dgm:prSet presAssocID="{9554411E-A86F-428C-845B-AB5DBB496B2F}" presName="space" presStyleCnt="0"/>
      <dgm:spPr/>
    </dgm:pt>
    <dgm:pt modelId="{3C8E1280-107E-413F-B90A-A84372D6EE5C}" type="pres">
      <dgm:prSet presAssocID="{C493ED1E-5D9A-4EB9-8E7D-31E94C654703}" presName="Name5" presStyleLbl="vennNode1" presStyleIdx="4" presStyleCnt="5">
        <dgm:presLayoutVars>
          <dgm:bulletEnabled val="1"/>
        </dgm:presLayoutVars>
      </dgm:prSet>
      <dgm:spPr/>
    </dgm:pt>
  </dgm:ptLst>
  <dgm:cxnLst>
    <dgm:cxn modelId="{72285720-879A-4407-B0E8-EE41D6E99E51}" srcId="{5FAF16D6-9755-4025-9B56-782456FA7161}" destId="{DF8116F0-BD25-46E7-9AC2-13852338D952}" srcOrd="0" destOrd="0" parTransId="{2E3F3113-232C-4AE0-8C89-2130E97F4902}" sibTransId="{0C663E2F-D83B-4520-BC5A-AC58A38EE991}"/>
    <dgm:cxn modelId="{C3628A51-D71B-46B6-A21E-EEA643605236}" srcId="{5FAF16D6-9755-4025-9B56-782456FA7161}" destId="{F192D99A-A72B-4529-894B-CA5DABB040B0}" srcOrd="1" destOrd="0" parTransId="{01664BAF-A514-45EE-8570-4B51B273DB12}" sibTransId="{569B3432-5FC6-4C49-A37D-E3747EB22E7B}"/>
    <dgm:cxn modelId="{669E4F53-B843-4496-B450-7A1D4E9CEDCA}" srcId="{5FAF16D6-9755-4025-9B56-782456FA7161}" destId="{C493ED1E-5D9A-4EB9-8E7D-31E94C654703}" srcOrd="4" destOrd="0" parTransId="{C4E4C7F9-2604-4798-AA75-004576232CA8}" sibTransId="{DE8C7995-B66C-4B72-B1FE-BE3EA282DD49}"/>
    <dgm:cxn modelId="{58E8C17D-F95D-44EE-99E0-262FC8CF4975}" type="presOf" srcId="{C493ED1E-5D9A-4EB9-8E7D-31E94C654703}" destId="{3C8E1280-107E-413F-B90A-A84372D6EE5C}" srcOrd="0" destOrd="0" presId="urn:microsoft.com/office/officeart/2005/8/layout/venn3"/>
    <dgm:cxn modelId="{1EDCD783-C427-48F1-9458-BAD562D5F8D5}" type="presOf" srcId="{5FAF16D6-9755-4025-9B56-782456FA7161}" destId="{E36ED369-50B1-44E8-A5A5-68872F88EF22}" srcOrd="0" destOrd="0" presId="urn:microsoft.com/office/officeart/2005/8/layout/venn3"/>
    <dgm:cxn modelId="{FC31188A-94F4-47C2-8CEC-38DD0D0B4851}" type="presOf" srcId="{E6D05969-C372-40CD-8D2B-A2C48EE213A7}" destId="{A9592499-872D-461C-82FC-2A3594969ADE}" srcOrd="0" destOrd="0" presId="urn:microsoft.com/office/officeart/2005/8/layout/venn3"/>
    <dgm:cxn modelId="{229AAB8D-6633-4133-AFC0-D4C0394CC0E3}" srcId="{5FAF16D6-9755-4025-9B56-782456FA7161}" destId="{8B876296-B74B-47CC-8CC2-48FFD59C47C7}" srcOrd="3" destOrd="0" parTransId="{1CE28E5F-DF37-4378-967E-8C227FD7C709}" sibTransId="{9554411E-A86F-428C-845B-AB5DBB496B2F}"/>
    <dgm:cxn modelId="{5FFE4ED3-605B-46A6-A1CE-0DB5E85B6B18}" type="presOf" srcId="{DF8116F0-BD25-46E7-9AC2-13852338D952}" destId="{35257D76-113A-4D52-B7B6-767147CB5ABC}" srcOrd="0" destOrd="0" presId="urn:microsoft.com/office/officeart/2005/8/layout/venn3"/>
    <dgm:cxn modelId="{67199CE3-C30E-44A2-98F3-D1F556BD983C}" type="presOf" srcId="{F192D99A-A72B-4529-894B-CA5DABB040B0}" destId="{FA838655-D7B6-4ED1-9E3B-32539461F735}" srcOrd="0" destOrd="0" presId="urn:microsoft.com/office/officeart/2005/8/layout/venn3"/>
    <dgm:cxn modelId="{58FEFAFB-2CA3-40C2-AE76-47197374DF03}" type="presOf" srcId="{8B876296-B74B-47CC-8CC2-48FFD59C47C7}" destId="{B179AC86-E4BD-4FA4-9A2B-B6A093142D66}" srcOrd="0" destOrd="0" presId="urn:microsoft.com/office/officeart/2005/8/layout/venn3"/>
    <dgm:cxn modelId="{07116FFC-4A2B-402C-AE2A-1250C9173A5F}" srcId="{5FAF16D6-9755-4025-9B56-782456FA7161}" destId="{E6D05969-C372-40CD-8D2B-A2C48EE213A7}" srcOrd="2" destOrd="0" parTransId="{38E8387C-8D63-4F0F-8F8B-9781197FCFB2}" sibTransId="{337B41B7-9787-49AC-BC67-66244FFC1CCD}"/>
    <dgm:cxn modelId="{96231D6C-D524-428E-875A-0FBB25730A9E}" type="presParOf" srcId="{E36ED369-50B1-44E8-A5A5-68872F88EF22}" destId="{35257D76-113A-4D52-B7B6-767147CB5ABC}" srcOrd="0" destOrd="0" presId="urn:microsoft.com/office/officeart/2005/8/layout/venn3"/>
    <dgm:cxn modelId="{978FAABB-B99C-406C-838D-2FC8FFD0071E}" type="presParOf" srcId="{E36ED369-50B1-44E8-A5A5-68872F88EF22}" destId="{7778D6FB-9D82-4011-9C2F-6A41F992364E}" srcOrd="1" destOrd="0" presId="urn:microsoft.com/office/officeart/2005/8/layout/venn3"/>
    <dgm:cxn modelId="{0DCCCA0F-4C83-4E00-A3AF-CFBAC42D3188}" type="presParOf" srcId="{E36ED369-50B1-44E8-A5A5-68872F88EF22}" destId="{FA838655-D7B6-4ED1-9E3B-32539461F735}" srcOrd="2" destOrd="0" presId="urn:microsoft.com/office/officeart/2005/8/layout/venn3"/>
    <dgm:cxn modelId="{E4764500-C092-4917-90DF-9B0002DC83FA}" type="presParOf" srcId="{E36ED369-50B1-44E8-A5A5-68872F88EF22}" destId="{2533B882-6D39-4463-A4FE-08CAD1ED7A25}" srcOrd="3" destOrd="0" presId="urn:microsoft.com/office/officeart/2005/8/layout/venn3"/>
    <dgm:cxn modelId="{484FFE48-5A34-43B5-933A-BA36D6C9D4A8}" type="presParOf" srcId="{E36ED369-50B1-44E8-A5A5-68872F88EF22}" destId="{A9592499-872D-461C-82FC-2A3594969ADE}" srcOrd="4" destOrd="0" presId="urn:microsoft.com/office/officeart/2005/8/layout/venn3"/>
    <dgm:cxn modelId="{6C14DEAC-788F-4F17-9B01-5A2445024784}" type="presParOf" srcId="{E36ED369-50B1-44E8-A5A5-68872F88EF22}" destId="{09500AEB-B6BF-49F6-8418-DF815DC71169}" srcOrd="5" destOrd="0" presId="urn:microsoft.com/office/officeart/2005/8/layout/venn3"/>
    <dgm:cxn modelId="{6A526243-E050-44D6-B980-3EC03B7EAB31}" type="presParOf" srcId="{E36ED369-50B1-44E8-A5A5-68872F88EF22}" destId="{B179AC86-E4BD-4FA4-9A2B-B6A093142D66}" srcOrd="6" destOrd="0" presId="urn:microsoft.com/office/officeart/2005/8/layout/venn3"/>
    <dgm:cxn modelId="{AA718F28-3B1A-4B9C-96ED-6B9DA7F93514}" type="presParOf" srcId="{E36ED369-50B1-44E8-A5A5-68872F88EF22}" destId="{6FDAB78A-EB18-4BE9-969C-F1837B1F23AC}" srcOrd="7" destOrd="0" presId="urn:microsoft.com/office/officeart/2005/8/layout/venn3"/>
    <dgm:cxn modelId="{6CA591F2-93F0-4703-815C-4B97FB0245D4}" type="presParOf" srcId="{E36ED369-50B1-44E8-A5A5-68872F88EF22}" destId="{3C8E1280-107E-413F-B90A-A84372D6EE5C}"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036FCD-59E8-44A3-82AF-E5C2C22C362B}" type="doc">
      <dgm:prSet loTypeId="urn:microsoft.com/office/officeart/2005/8/layout/radial4" loCatId="relationship" qsTypeId="urn:microsoft.com/office/officeart/2005/8/quickstyle/simple1" qsCatId="simple" csTypeId="urn:microsoft.com/office/officeart/2005/8/colors/colorful1#11" csCatId="colorful" phldr="1"/>
      <dgm:spPr/>
      <dgm:t>
        <a:bodyPr/>
        <a:lstStyle/>
        <a:p>
          <a:endParaRPr lang="en-US"/>
        </a:p>
      </dgm:t>
    </dgm:pt>
    <dgm:pt modelId="{C3BCF016-C612-403F-80A3-A9B7083B2A43}">
      <dgm:prSet phldrT="[Text]"/>
      <dgm:spPr/>
      <dgm:t>
        <a:bodyPr/>
        <a:lstStyle/>
        <a:p>
          <a:r>
            <a:rPr lang="en-US" dirty="0"/>
            <a:t>Neo-Victorian fiction</a:t>
          </a:r>
        </a:p>
      </dgm:t>
    </dgm:pt>
    <dgm:pt modelId="{BB96B8D2-7A3F-4F16-B73F-2444A55CBBCF}" type="parTrans" cxnId="{599AE246-57BF-4CEB-A1C7-09203245C941}">
      <dgm:prSet/>
      <dgm:spPr/>
      <dgm:t>
        <a:bodyPr/>
        <a:lstStyle/>
        <a:p>
          <a:endParaRPr lang="en-US"/>
        </a:p>
      </dgm:t>
    </dgm:pt>
    <dgm:pt modelId="{DC656975-A73F-464C-B45B-7EE70497931F}" type="sibTrans" cxnId="{599AE246-57BF-4CEB-A1C7-09203245C941}">
      <dgm:prSet/>
      <dgm:spPr/>
      <dgm:t>
        <a:bodyPr/>
        <a:lstStyle/>
        <a:p>
          <a:endParaRPr lang="en-US"/>
        </a:p>
      </dgm:t>
    </dgm:pt>
    <dgm:pt modelId="{60DA5979-9287-471C-BDB4-62404C31CE9A}">
      <dgm:prSet phldrT="[Text]"/>
      <dgm:spPr/>
      <dgm:t>
        <a:bodyPr/>
        <a:lstStyle/>
        <a:p>
          <a:r>
            <a:rPr lang="en-US" dirty="0"/>
            <a:t>Steam-punk</a:t>
          </a:r>
        </a:p>
      </dgm:t>
    </dgm:pt>
    <dgm:pt modelId="{5DFD07AE-3E0D-49CC-B6D6-C1D5645CFF2D}" type="parTrans" cxnId="{16129CAF-7AE0-4B4B-B923-7EBEDA0E1B10}">
      <dgm:prSet/>
      <dgm:spPr/>
      <dgm:t>
        <a:bodyPr/>
        <a:lstStyle/>
        <a:p>
          <a:endParaRPr lang="en-US"/>
        </a:p>
      </dgm:t>
    </dgm:pt>
    <dgm:pt modelId="{C867C641-4A1A-4177-9038-2064D896DD49}" type="sibTrans" cxnId="{16129CAF-7AE0-4B4B-B923-7EBEDA0E1B10}">
      <dgm:prSet/>
      <dgm:spPr/>
      <dgm:t>
        <a:bodyPr/>
        <a:lstStyle/>
        <a:p>
          <a:endParaRPr lang="en-US"/>
        </a:p>
      </dgm:t>
    </dgm:pt>
    <dgm:pt modelId="{38118D56-F714-43E7-83D8-648CF91DF1EE}">
      <dgm:prSet phldrT="[Text]"/>
      <dgm:spPr/>
      <dgm:t>
        <a:bodyPr/>
        <a:lstStyle/>
        <a:p>
          <a:r>
            <a:rPr lang="en-US" dirty="0"/>
            <a:t>Bio-fiction</a:t>
          </a:r>
        </a:p>
      </dgm:t>
    </dgm:pt>
    <dgm:pt modelId="{3EEFFFCD-5C5C-4D16-A92D-80AE704E3451}" type="parTrans" cxnId="{111111B6-CD4F-4203-B95F-C124889E0ABE}">
      <dgm:prSet/>
      <dgm:spPr/>
      <dgm:t>
        <a:bodyPr/>
        <a:lstStyle/>
        <a:p>
          <a:endParaRPr lang="en-US"/>
        </a:p>
      </dgm:t>
    </dgm:pt>
    <dgm:pt modelId="{C3686DF5-8FCF-491F-81B2-A5EA8CB986E2}" type="sibTrans" cxnId="{111111B6-CD4F-4203-B95F-C124889E0ABE}">
      <dgm:prSet/>
      <dgm:spPr/>
      <dgm:t>
        <a:bodyPr/>
        <a:lstStyle/>
        <a:p>
          <a:endParaRPr lang="en-US"/>
        </a:p>
      </dgm:t>
    </dgm:pt>
    <dgm:pt modelId="{75FE0F77-96A0-4675-B5DD-EBCC91D757B1}">
      <dgm:prSet phldrT="[Text]"/>
      <dgm:spPr/>
      <dgm:t>
        <a:bodyPr/>
        <a:lstStyle/>
        <a:p>
          <a:r>
            <a:rPr lang="en-US" dirty="0"/>
            <a:t>Natural History novel</a:t>
          </a:r>
        </a:p>
      </dgm:t>
    </dgm:pt>
    <dgm:pt modelId="{2CD80921-CC0B-4A2B-9BCE-3999073901D1}" type="parTrans" cxnId="{D9879A60-4F0E-479D-B97F-037DC1A9CD9A}">
      <dgm:prSet/>
      <dgm:spPr/>
      <dgm:t>
        <a:bodyPr/>
        <a:lstStyle/>
        <a:p>
          <a:endParaRPr lang="en-US"/>
        </a:p>
      </dgm:t>
    </dgm:pt>
    <dgm:pt modelId="{7CADBBE1-CF30-4C89-A13B-C763FCDA3CE2}" type="sibTrans" cxnId="{D9879A60-4F0E-479D-B97F-037DC1A9CD9A}">
      <dgm:prSet/>
      <dgm:spPr/>
      <dgm:t>
        <a:bodyPr/>
        <a:lstStyle/>
        <a:p>
          <a:endParaRPr lang="en-US"/>
        </a:p>
      </dgm:t>
    </dgm:pt>
    <dgm:pt modelId="{0E3BAE86-D835-49A8-9ACC-CCE71D3301A5}">
      <dgm:prSet/>
      <dgm:spPr/>
      <dgm:t>
        <a:bodyPr/>
        <a:lstStyle/>
        <a:p>
          <a:r>
            <a:rPr lang="en-US" dirty="0"/>
            <a:t>Post-colonial fiction</a:t>
          </a:r>
        </a:p>
      </dgm:t>
    </dgm:pt>
    <dgm:pt modelId="{20547600-6A1E-477B-9DCF-CA3E1E80BB37}" type="parTrans" cxnId="{7E367FB4-15BD-4931-AF85-36953748B0F3}">
      <dgm:prSet/>
      <dgm:spPr/>
    </dgm:pt>
    <dgm:pt modelId="{1BFC30BE-5EC1-401E-8C08-963A967B2A2B}" type="sibTrans" cxnId="{7E367FB4-15BD-4931-AF85-36953748B0F3}">
      <dgm:prSet/>
      <dgm:spPr/>
    </dgm:pt>
    <dgm:pt modelId="{60532AB3-AB7D-42BD-966B-09F26275CD27}">
      <dgm:prSet/>
      <dgm:spPr/>
      <dgm:t>
        <a:bodyPr/>
        <a:lstStyle/>
        <a:p>
          <a:r>
            <a:rPr lang="en-US" dirty="0"/>
            <a:t>Queer/</a:t>
          </a:r>
        </a:p>
        <a:p>
          <a:r>
            <a:rPr lang="en-US" dirty="0"/>
            <a:t>feministic fiction</a:t>
          </a:r>
        </a:p>
      </dgm:t>
    </dgm:pt>
    <dgm:pt modelId="{F66EE45A-5623-4F8F-AF03-349AE3D4061C}" type="parTrans" cxnId="{35FA5EB1-275A-4575-A63F-8C44F8CECCBB}">
      <dgm:prSet/>
      <dgm:spPr/>
    </dgm:pt>
    <dgm:pt modelId="{009E160F-42CC-41AB-8E1C-59F3673885F4}" type="sibTrans" cxnId="{35FA5EB1-275A-4575-A63F-8C44F8CECCBB}">
      <dgm:prSet/>
      <dgm:spPr/>
    </dgm:pt>
    <dgm:pt modelId="{0FA92345-E71D-48FA-8952-104F8B928A61}" type="pres">
      <dgm:prSet presAssocID="{6A036FCD-59E8-44A3-82AF-E5C2C22C362B}" presName="cycle" presStyleCnt="0">
        <dgm:presLayoutVars>
          <dgm:chMax val="1"/>
          <dgm:dir/>
          <dgm:animLvl val="ctr"/>
          <dgm:resizeHandles val="exact"/>
        </dgm:presLayoutVars>
      </dgm:prSet>
      <dgm:spPr/>
    </dgm:pt>
    <dgm:pt modelId="{9CE9C13C-3B71-479F-AFF5-1FBBC30A1A6C}" type="pres">
      <dgm:prSet presAssocID="{C3BCF016-C612-403F-80A3-A9B7083B2A43}" presName="centerShape" presStyleLbl="node0" presStyleIdx="0" presStyleCnt="1"/>
      <dgm:spPr/>
    </dgm:pt>
    <dgm:pt modelId="{4AD40F57-F3C0-437E-A524-4F43A36DFA1B}" type="pres">
      <dgm:prSet presAssocID="{5DFD07AE-3E0D-49CC-B6D6-C1D5645CFF2D}" presName="parTrans" presStyleLbl="bgSibTrans2D1" presStyleIdx="0" presStyleCnt="5"/>
      <dgm:spPr/>
    </dgm:pt>
    <dgm:pt modelId="{2E220115-D132-4B7B-A39B-EE7EEEC20C56}" type="pres">
      <dgm:prSet presAssocID="{60DA5979-9287-471C-BDB4-62404C31CE9A}" presName="node" presStyleLbl="node1" presStyleIdx="0" presStyleCnt="5">
        <dgm:presLayoutVars>
          <dgm:bulletEnabled val="1"/>
        </dgm:presLayoutVars>
      </dgm:prSet>
      <dgm:spPr/>
    </dgm:pt>
    <dgm:pt modelId="{43CA237A-8625-4451-9BB7-2317E956E10E}" type="pres">
      <dgm:prSet presAssocID="{3EEFFFCD-5C5C-4D16-A92D-80AE704E3451}" presName="parTrans" presStyleLbl="bgSibTrans2D1" presStyleIdx="1" presStyleCnt="5"/>
      <dgm:spPr/>
    </dgm:pt>
    <dgm:pt modelId="{4681B99A-23F0-46BD-8DD0-63E39671DDDA}" type="pres">
      <dgm:prSet presAssocID="{38118D56-F714-43E7-83D8-648CF91DF1EE}" presName="node" presStyleLbl="node1" presStyleIdx="1" presStyleCnt="5">
        <dgm:presLayoutVars>
          <dgm:bulletEnabled val="1"/>
        </dgm:presLayoutVars>
      </dgm:prSet>
      <dgm:spPr/>
    </dgm:pt>
    <dgm:pt modelId="{53C05B95-10DD-4C26-9A93-51CF53FB92BA}" type="pres">
      <dgm:prSet presAssocID="{2CD80921-CC0B-4A2B-9BCE-3999073901D1}" presName="parTrans" presStyleLbl="bgSibTrans2D1" presStyleIdx="2" presStyleCnt="5"/>
      <dgm:spPr/>
    </dgm:pt>
    <dgm:pt modelId="{145D17E6-D63B-4CC4-9D56-5893CD956E42}" type="pres">
      <dgm:prSet presAssocID="{75FE0F77-96A0-4675-B5DD-EBCC91D757B1}" presName="node" presStyleLbl="node1" presStyleIdx="2" presStyleCnt="5">
        <dgm:presLayoutVars>
          <dgm:bulletEnabled val="1"/>
        </dgm:presLayoutVars>
      </dgm:prSet>
      <dgm:spPr/>
    </dgm:pt>
    <dgm:pt modelId="{E1517F31-B6D0-4C75-9173-47545049F4BB}" type="pres">
      <dgm:prSet presAssocID="{20547600-6A1E-477B-9DCF-CA3E1E80BB37}" presName="parTrans" presStyleLbl="bgSibTrans2D1" presStyleIdx="3" presStyleCnt="5"/>
      <dgm:spPr/>
    </dgm:pt>
    <dgm:pt modelId="{C6C911F1-5E71-4D28-974F-2B3B06320005}" type="pres">
      <dgm:prSet presAssocID="{0E3BAE86-D835-49A8-9ACC-CCE71D3301A5}" presName="node" presStyleLbl="node1" presStyleIdx="3" presStyleCnt="5">
        <dgm:presLayoutVars>
          <dgm:bulletEnabled val="1"/>
        </dgm:presLayoutVars>
      </dgm:prSet>
      <dgm:spPr/>
    </dgm:pt>
    <dgm:pt modelId="{82EAE8A8-A254-4EE0-A06F-5E89E0F54685}" type="pres">
      <dgm:prSet presAssocID="{F66EE45A-5623-4F8F-AF03-349AE3D4061C}" presName="parTrans" presStyleLbl="bgSibTrans2D1" presStyleIdx="4" presStyleCnt="5"/>
      <dgm:spPr/>
    </dgm:pt>
    <dgm:pt modelId="{E474ADED-7146-4A3A-8BA9-C795CD48E470}" type="pres">
      <dgm:prSet presAssocID="{60532AB3-AB7D-42BD-966B-09F26275CD27}" presName="node" presStyleLbl="node1" presStyleIdx="4" presStyleCnt="5">
        <dgm:presLayoutVars>
          <dgm:bulletEnabled val="1"/>
        </dgm:presLayoutVars>
      </dgm:prSet>
      <dgm:spPr/>
    </dgm:pt>
  </dgm:ptLst>
  <dgm:cxnLst>
    <dgm:cxn modelId="{DE33FB07-BBC4-4C77-B69D-74351B179A81}" type="presOf" srcId="{60DA5979-9287-471C-BDB4-62404C31CE9A}" destId="{2E220115-D132-4B7B-A39B-EE7EEEC20C56}" srcOrd="0" destOrd="0" presId="urn:microsoft.com/office/officeart/2005/8/layout/radial4"/>
    <dgm:cxn modelId="{33E6891F-4950-4141-8982-A3180B6B8759}" type="presOf" srcId="{C3BCF016-C612-403F-80A3-A9B7083B2A43}" destId="{9CE9C13C-3B71-479F-AFF5-1FBBC30A1A6C}" srcOrd="0" destOrd="0" presId="urn:microsoft.com/office/officeart/2005/8/layout/radial4"/>
    <dgm:cxn modelId="{CCC5FB28-52A5-4A51-9421-E145D7253F25}" type="presOf" srcId="{2CD80921-CC0B-4A2B-9BCE-3999073901D1}" destId="{53C05B95-10DD-4C26-9A93-51CF53FB92BA}" srcOrd="0" destOrd="0" presId="urn:microsoft.com/office/officeart/2005/8/layout/radial4"/>
    <dgm:cxn modelId="{B467472D-F6DA-4E10-9545-E75905E5936B}" type="presOf" srcId="{5DFD07AE-3E0D-49CC-B6D6-C1D5645CFF2D}" destId="{4AD40F57-F3C0-437E-A524-4F43A36DFA1B}" srcOrd="0" destOrd="0" presId="urn:microsoft.com/office/officeart/2005/8/layout/radial4"/>
    <dgm:cxn modelId="{A4D19137-E1FD-4BEE-A493-52AACF2BBA17}" type="presOf" srcId="{F66EE45A-5623-4F8F-AF03-349AE3D4061C}" destId="{82EAE8A8-A254-4EE0-A06F-5E89E0F54685}" srcOrd="0" destOrd="0" presId="urn:microsoft.com/office/officeart/2005/8/layout/radial4"/>
    <dgm:cxn modelId="{D9879A60-4F0E-479D-B97F-037DC1A9CD9A}" srcId="{C3BCF016-C612-403F-80A3-A9B7083B2A43}" destId="{75FE0F77-96A0-4675-B5DD-EBCC91D757B1}" srcOrd="2" destOrd="0" parTransId="{2CD80921-CC0B-4A2B-9BCE-3999073901D1}" sibTransId="{7CADBBE1-CF30-4C89-A13B-C763FCDA3CE2}"/>
    <dgm:cxn modelId="{599AE246-57BF-4CEB-A1C7-09203245C941}" srcId="{6A036FCD-59E8-44A3-82AF-E5C2C22C362B}" destId="{C3BCF016-C612-403F-80A3-A9B7083B2A43}" srcOrd="0" destOrd="0" parTransId="{BB96B8D2-7A3F-4F16-B73F-2444A55CBBCF}" sibTransId="{DC656975-A73F-464C-B45B-7EE70497931F}"/>
    <dgm:cxn modelId="{F5596E4B-ADC2-49ED-A0FA-A28214EB0604}" type="presOf" srcId="{75FE0F77-96A0-4675-B5DD-EBCC91D757B1}" destId="{145D17E6-D63B-4CC4-9D56-5893CD956E42}" srcOrd="0" destOrd="0" presId="urn:microsoft.com/office/officeart/2005/8/layout/radial4"/>
    <dgm:cxn modelId="{FE99B56C-8DA8-4F93-B60B-6DC8FA893604}" type="presOf" srcId="{6A036FCD-59E8-44A3-82AF-E5C2C22C362B}" destId="{0FA92345-E71D-48FA-8952-104F8B928A61}" srcOrd="0" destOrd="0" presId="urn:microsoft.com/office/officeart/2005/8/layout/radial4"/>
    <dgm:cxn modelId="{05345D82-AD89-4967-BB64-1F6DF1C15E00}" type="presOf" srcId="{38118D56-F714-43E7-83D8-648CF91DF1EE}" destId="{4681B99A-23F0-46BD-8DD0-63E39671DDDA}" srcOrd="0" destOrd="0" presId="urn:microsoft.com/office/officeart/2005/8/layout/radial4"/>
    <dgm:cxn modelId="{6A1B9B9C-F7F8-49DE-A710-92AC440BD491}" type="presOf" srcId="{3EEFFFCD-5C5C-4D16-A92D-80AE704E3451}" destId="{43CA237A-8625-4451-9BB7-2317E956E10E}" srcOrd="0" destOrd="0" presId="urn:microsoft.com/office/officeart/2005/8/layout/radial4"/>
    <dgm:cxn modelId="{217BD6AC-CDF4-4B8D-A07C-3F58F9105085}" type="presOf" srcId="{20547600-6A1E-477B-9DCF-CA3E1E80BB37}" destId="{E1517F31-B6D0-4C75-9173-47545049F4BB}" srcOrd="0" destOrd="0" presId="urn:microsoft.com/office/officeart/2005/8/layout/radial4"/>
    <dgm:cxn modelId="{16129CAF-7AE0-4B4B-B923-7EBEDA0E1B10}" srcId="{C3BCF016-C612-403F-80A3-A9B7083B2A43}" destId="{60DA5979-9287-471C-BDB4-62404C31CE9A}" srcOrd="0" destOrd="0" parTransId="{5DFD07AE-3E0D-49CC-B6D6-C1D5645CFF2D}" sibTransId="{C867C641-4A1A-4177-9038-2064D896DD49}"/>
    <dgm:cxn modelId="{AE6103B1-050A-432D-B3BB-3DE1F9802511}" type="presOf" srcId="{0E3BAE86-D835-49A8-9ACC-CCE71D3301A5}" destId="{C6C911F1-5E71-4D28-974F-2B3B06320005}" srcOrd="0" destOrd="0" presId="urn:microsoft.com/office/officeart/2005/8/layout/radial4"/>
    <dgm:cxn modelId="{35FA5EB1-275A-4575-A63F-8C44F8CECCBB}" srcId="{C3BCF016-C612-403F-80A3-A9B7083B2A43}" destId="{60532AB3-AB7D-42BD-966B-09F26275CD27}" srcOrd="4" destOrd="0" parTransId="{F66EE45A-5623-4F8F-AF03-349AE3D4061C}" sibTransId="{009E160F-42CC-41AB-8E1C-59F3673885F4}"/>
    <dgm:cxn modelId="{7E367FB4-15BD-4931-AF85-36953748B0F3}" srcId="{C3BCF016-C612-403F-80A3-A9B7083B2A43}" destId="{0E3BAE86-D835-49A8-9ACC-CCE71D3301A5}" srcOrd="3" destOrd="0" parTransId="{20547600-6A1E-477B-9DCF-CA3E1E80BB37}" sibTransId="{1BFC30BE-5EC1-401E-8C08-963A967B2A2B}"/>
    <dgm:cxn modelId="{111111B6-CD4F-4203-B95F-C124889E0ABE}" srcId="{C3BCF016-C612-403F-80A3-A9B7083B2A43}" destId="{38118D56-F714-43E7-83D8-648CF91DF1EE}" srcOrd="1" destOrd="0" parTransId="{3EEFFFCD-5C5C-4D16-A92D-80AE704E3451}" sibTransId="{C3686DF5-8FCF-491F-81B2-A5EA8CB986E2}"/>
    <dgm:cxn modelId="{AB987FBC-E253-4E35-AB5A-54C59591F15E}" type="presOf" srcId="{60532AB3-AB7D-42BD-966B-09F26275CD27}" destId="{E474ADED-7146-4A3A-8BA9-C795CD48E470}" srcOrd="0" destOrd="0" presId="urn:microsoft.com/office/officeart/2005/8/layout/radial4"/>
    <dgm:cxn modelId="{E80AEC1D-575E-48C6-98C2-CA4DFB00F369}" type="presParOf" srcId="{0FA92345-E71D-48FA-8952-104F8B928A61}" destId="{9CE9C13C-3B71-479F-AFF5-1FBBC30A1A6C}" srcOrd="0" destOrd="0" presId="urn:microsoft.com/office/officeart/2005/8/layout/radial4"/>
    <dgm:cxn modelId="{74E52F01-21F4-4802-B6C4-7C48A8A007F1}" type="presParOf" srcId="{0FA92345-E71D-48FA-8952-104F8B928A61}" destId="{4AD40F57-F3C0-437E-A524-4F43A36DFA1B}" srcOrd="1" destOrd="0" presId="urn:microsoft.com/office/officeart/2005/8/layout/radial4"/>
    <dgm:cxn modelId="{2E7EE2A8-76CD-475F-ABA4-3982B6792221}" type="presParOf" srcId="{0FA92345-E71D-48FA-8952-104F8B928A61}" destId="{2E220115-D132-4B7B-A39B-EE7EEEC20C56}" srcOrd="2" destOrd="0" presId="urn:microsoft.com/office/officeart/2005/8/layout/radial4"/>
    <dgm:cxn modelId="{C877E42D-2A6D-4FC7-AEC3-598BD5EFE95A}" type="presParOf" srcId="{0FA92345-E71D-48FA-8952-104F8B928A61}" destId="{43CA237A-8625-4451-9BB7-2317E956E10E}" srcOrd="3" destOrd="0" presId="urn:microsoft.com/office/officeart/2005/8/layout/radial4"/>
    <dgm:cxn modelId="{731F867D-5085-4150-A54B-70E8F60BFC9E}" type="presParOf" srcId="{0FA92345-E71D-48FA-8952-104F8B928A61}" destId="{4681B99A-23F0-46BD-8DD0-63E39671DDDA}" srcOrd="4" destOrd="0" presId="urn:microsoft.com/office/officeart/2005/8/layout/radial4"/>
    <dgm:cxn modelId="{ACD2071F-81C8-49DD-8435-3D4AD951E550}" type="presParOf" srcId="{0FA92345-E71D-48FA-8952-104F8B928A61}" destId="{53C05B95-10DD-4C26-9A93-51CF53FB92BA}" srcOrd="5" destOrd="0" presId="urn:microsoft.com/office/officeart/2005/8/layout/radial4"/>
    <dgm:cxn modelId="{67C404C4-708B-4E56-BAAB-6EC0E2008364}" type="presParOf" srcId="{0FA92345-E71D-48FA-8952-104F8B928A61}" destId="{145D17E6-D63B-4CC4-9D56-5893CD956E42}" srcOrd="6" destOrd="0" presId="urn:microsoft.com/office/officeart/2005/8/layout/radial4"/>
    <dgm:cxn modelId="{11381935-9328-4A5F-8A17-1D41283C1BB0}" type="presParOf" srcId="{0FA92345-E71D-48FA-8952-104F8B928A61}" destId="{E1517F31-B6D0-4C75-9173-47545049F4BB}" srcOrd="7" destOrd="0" presId="urn:microsoft.com/office/officeart/2005/8/layout/radial4"/>
    <dgm:cxn modelId="{B1ED94D6-8037-48B5-ACCD-2792A8893C91}" type="presParOf" srcId="{0FA92345-E71D-48FA-8952-104F8B928A61}" destId="{C6C911F1-5E71-4D28-974F-2B3B06320005}" srcOrd="8" destOrd="0" presId="urn:microsoft.com/office/officeart/2005/8/layout/radial4"/>
    <dgm:cxn modelId="{FB366657-EF9E-4011-AC7A-97CD0454AA78}" type="presParOf" srcId="{0FA92345-E71D-48FA-8952-104F8B928A61}" destId="{82EAE8A8-A254-4EE0-A06F-5E89E0F54685}" srcOrd="9" destOrd="0" presId="urn:microsoft.com/office/officeart/2005/8/layout/radial4"/>
    <dgm:cxn modelId="{F220FF76-281F-48A4-A6A3-103469F7DEE3}" type="presParOf" srcId="{0FA92345-E71D-48FA-8952-104F8B928A61}" destId="{E474ADED-7146-4A3A-8BA9-C795CD48E47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60E64-0F57-448A-865B-06BF46AAE036}">
      <dsp:nvSpPr>
        <dsp:cNvPr id="0" name=""/>
        <dsp:cNvSpPr/>
      </dsp:nvSpPr>
      <dsp:spPr>
        <a:xfrm>
          <a:off x="2441822" y="455214"/>
          <a:ext cx="3343731" cy="3487653"/>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Neo-Victorian Novel</a:t>
          </a:r>
        </a:p>
      </dsp:txBody>
      <dsp:txXfrm>
        <a:off x="2887653" y="1065553"/>
        <a:ext cx="2452069" cy="1569443"/>
      </dsp:txXfrm>
    </dsp:sp>
    <dsp:sp modelId="{6D1B0CD2-AD56-4DFF-A0EE-299B7B5599A5}">
      <dsp:nvSpPr>
        <dsp:cNvPr id="0" name=""/>
        <dsp:cNvSpPr/>
      </dsp:nvSpPr>
      <dsp:spPr>
        <a:xfrm>
          <a:off x="4672454" y="734053"/>
          <a:ext cx="3066914" cy="3123830"/>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err="1"/>
            <a:t>Historiograpic</a:t>
          </a:r>
          <a:endParaRPr lang="en-US" sz="2200" kern="1200" dirty="0"/>
        </a:p>
        <a:p>
          <a:pPr marL="0" lvl="0" indent="0" algn="ctr" defTabSz="977900">
            <a:lnSpc>
              <a:spcPct val="90000"/>
            </a:lnSpc>
            <a:spcBef>
              <a:spcPct val="0"/>
            </a:spcBef>
            <a:spcAft>
              <a:spcPct val="35000"/>
            </a:spcAft>
            <a:buNone/>
          </a:pPr>
          <a:r>
            <a:rPr lang="en-US" sz="2200" kern="1200" dirty="0" err="1"/>
            <a:t>Metafiction</a:t>
          </a:r>
          <a:endParaRPr lang="en-US" sz="2200" kern="1200" dirty="0"/>
        </a:p>
      </dsp:txBody>
      <dsp:txXfrm>
        <a:off x="5610419" y="1541042"/>
        <a:ext cx="1840148" cy="1718106"/>
      </dsp:txXfrm>
    </dsp:sp>
    <dsp:sp modelId="{509712F2-62AA-4409-A813-995E446F699E}">
      <dsp:nvSpPr>
        <dsp:cNvPr id="0" name=""/>
        <dsp:cNvSpPr/>
      </dsp:nvSpPr>
      <dsp:spPr>
        <a:xfrm>
          <a:off x="559704" y="686556"/>
          <a:ext cx="3064879" cy="3164369"/>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Historical Novel</a:t>
          </a:r>
        </a:p>
      </dsp:txBody>
      <dsp:txXfrm>
        <a:off x="848314" y="1504018"/>
        <a:ext cx="1838927" cy="1740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EB4AB-2E2C-457D-8D0F-63ED4586810A}">
      <dsp:nvSpPr>
        <dsp:cNvPr id="0" name=""/>
        <dsp:cNvSpPr/>
      </dsp:nvSpPr>
      <dsp:spPr>
        <a:xfrm>
          <a:off x="2056913" y="315459"/>
          <a:ext cx="4103049" cy="142493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19E61-A571-4C27-AD4B-2F5544B149C2}">
      <dsp:nvSpPr>
        <dsp:cNvPr id="0" name=""/>
        <dsp:cNvSpPr/>
      </dsp:nvSpPr>
      <dsp:spPr>
        <a:xfrm>
          <a:off x="3744420" y="3672407"/>
          <a:ext cx="795164" cy="508905"/>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B461F-71F6-4928-9E45-A6B7B689200D}">
      <dsp:nvSpPr>
        <dsp:cNvPr id="0" name=""/>
        <dsp:cNvSpPr/>
      </dsp:nvSpPr>
      <dsp:spPr>
        <a:xfrm>
          <a:off x="144002" y="4569722"/>
          <a:ext cx="7488848" cy="51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i="0" kern="1200" dirty="0"/>
        </a:p>
      </dsp:txBody>
      <dsp:txXfrm>
        <a:off x="144002" y="4569722"/>
        <a:ext cx="7488848" cy="519331"/>
      </dsp:txXfrm>
    </dsp:sp>
    <dsp:sp modelId="{3F4DFA6C-E5D2-46E2-B800-26B27AC0E8A9}">
      <dsp:nvSpPr>
        <dsp:cNvPr id="0" name=""/>
        <dsp:cNvSpPr/>
      </dsp:nvSpPr>
      <dsp:spPr>
        <a:xfrm>
          <a:off x="3322712" y="1639092"/>
          <a:ext cx="1883156" cy="185400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Modern perspective</a:t>
          </a:r>
        </a:p>
      </dsp:txBody>
      <dsp:txXfrm>
        <a:off x="3598494" y="1910604"/>
        <a:ext cx="1331592" cy="1310977"/>
      </dsp:txXfrm>
    </dsp:sp>
    <dsp:sp modelId="{72DCEFD8-1D04-4A1B-A3AE-265698B4CDDA}">
      <dsp:nvSpPr>
        <dsp:cNvPr id="0" name=""/>
        <dsp:cNvSpPr/>
      </dsp:nvSpPr>
      <dsp:spPr>
        <a:xfrm>
          <a:off x="2026565" y="540762"/>
          <a:ext cx="2135522" cy="181336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Victorian Age</a:t>
          </a:r>
        </a:p>
      </dsp:txBody>
      <dsp:txXfrm>
        <a:off x="2339305" y="806323"/>
        <a:ext cx="1510042" cy="1282244"/>
      </dsp:txXfrm>
    </dsp:sp>
    <dsp:sp modelId="{D4BC3BB6-401F-4EEB-83ED-5E161BE418DD}">
      <dsp:nvSpPr>
        <dsp:cNvPr id="0" name=""/>
        <dsp:cNvSpPr/>
      </dsp:nvSpPr>
      <dsp:spPr>
        <a:xfrm>
          <a:off x="3635460" y="239564"/>
          <a:ext cx="2135522" cy="181336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Postmodern</a:t>
          </a:r>
        </a:p>
        <a:p>
          <a:pPr marL="0" lvl="0" indent="0" algn="ctr" defTabSz="755650">
            <a:lnSpc>
              <a:spcPct val="90000"/>
            </a:lnSpc>
            <a:spcBef>
              <a:spcPct val="0"/>
            </a:spcBef>
            <a:spcAft>
              <a:spcPct val="35000"/>
            </a:spcAft>
            <a:buNone/>
          </a:pPr>
          <a:r>
            <a:rPr lang="en-US" sz="1700" kern="1200" dirty="0"/>
            <a:t>Poetics</a:t>
          </a:r>
        </a:p>
      </dsp:txBody>
      <dsp:txXfrm>
        <a:off x="3948200" y="505125"/>
        <a:ext cx="1510042" cy="1282244"/>
      </dsp:txXfrm>
    </dsp:sp>
    <dsp:sp modelId="{D7D6DB22-7071-443B-A922-C33576640067}">
      <dsp:nvSpPr>
        <dsp:cNvPr id="0" name=""/>
        <dsp:cNvSpPr/>
      </dsp:nvSpPr>
      <dsp:spPr>
        <a:xfrm>
          <a:off x="1162468" y="140523"/>
          <a:ext cx="5904663" cy="35623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6680-C047-4867-B391-21217AEF3161}">
      <dsp:nvSpPr>
        <dsp:cNvPr id="0" name=""/>
        <dsp:cNvSpPr/>
      </dsp:nvSpPr>
      <dsp:spPr>
        <a:xfrm rot="16200000">
          <a:off x="-1291435" y="1292507"/>
          <a:ext cx="5373216" cy="2788200"/>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US" sz="2400" b="1" kern="1200" dirty="0"/>
            <a:t>Destruction</a:t>
          </a:r>
        </a:p>
        <a:p>
          <a:pPr marL="228600" lvl="1" indent="-228600" algn="l" defTabSz="977900">
            <a:lnSpc>
              <a:spcPct val="90000"/>
            </a:lnSpc>
            <a:spcBef>
              <a:spcPct val="0"/>
            </a:spcBef>
            <a:spcAft>
              <a:spcPct val="15000"/>
            </a:spcAft>
            <a:buChar char="•"/>
          </a:pPr>
          <a:r>
            <a:rPr lang="en-US" sz="2200" kern="1200" dirty="0"/>
            <a:t>“Cultural cannibalism”:</a:t>
          </a:r>
          <a:r>
            <a:rPr lang="en-US" sz="2200" kern="1200" baseline="0" dirty="0"/>
            <a:t> neglecting Victorian onto- and </a:t>
          </a:r>
          <a:r>
            <a:rPr lang="en-US" sz="2200" kern="1200" baseline="0" dirty="0" err="1"/>
            <a:t>epistemo</a:t>
          </a:r>
          <a:r>
            <a:rPr lang="en-US" sz="2200" kern="1200" baseline="0" dirty="0"/>
            <a:t>-logical grounds and turning Victorian age into simulacrum </a:t>
          </a:r>
          <a:endParaRPr lang="en-US" sz="2200" kern="1200" dirty="0"/>
        </a:p>
        <a:p>
          <a:pPr marL="228600" lvl="1" indent="-228600" algn="l" defTabSz="977900">
            <a:lnSpc>
              <a:spcPct val="90000"/>
            </a:lnSpc>
            <a:spcBef>
              <a:spcPct val="0"/>
            </a:spcBef>
            <a:spcAft>
              <a:spcPct val="15000"/>
            </a:spcAft>
            <a:buChar char="•"/>
          </a:pPr>
          <a:r>
            <a:rPr lang="en-US" sz="2200" kern="1200" baseline="0" dirty="0"/>
            <a:t>Mass literature</a:t>
          </a:r>
          <a:endParaRPr lang="en-US" sz="2200" kern="1200" dirty="0"/>
        </a:p>
      </dsp:txBody>
      <dsp:txXfrm rot="5400000">
        <a:off x="1073" y="1074642"/>
        <a:ext cx="2788200" cy="3223930"/>
      </dsp:txXfrm>
    </dsp:sp>
    <dsp:sp modelId="{03D218D7-E2B1-479B-8A96-4585612CDDC8}">
      <dsp:nvSpPr>
        <dsp:cNvPr id="0" name=""/>
        <dsp:cNvSpPr/>
      </dsp:nvSpPr>
      <dsp:spPr>
        <a:xfrm rot="16200000">
          <a:off x="1705880" y="1292507"/>
          <a:ext cx="5373216" cy="2788200"/>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US" sz="2400" b="1" kern="1200" dirty="0"/>
            <a:t>Deconstruction</a:t>
          </a:r>
        </a:p>
        <a:p>
          <a:pPr marL="228600" lvl="1" indent="-228600" algn="l" defTabSz="977900">
            <a:lnSpc>
              <a:spcPct val="90000"/>
            </a:lnSpc>
            <a:spcBef>
              <a:spcPct val="0"/>
            </a:spcBef>
            <a:spcAft>
              <a:spcPct val="15000"/>
            </a:spcAft>
            <a:buChar char="•"/>
          </a:pPr>
          <a:r>
            <a:rPr lang="en-US" sz="2200" kern="1200" dirty="0"/>
            <a:t>Revising</a:t>
          </a:r>
          <a:r>
            <a:rPr lang="en-US" sz="2200" kern="1200" baseline="0" dirty="0"/>
            <a:t> Victorian </a:t>
          </a:r>
          <a:r>
            <a:rPr lang="en-US" sz="2200" kern="1200" baseline="0" dirty="0" err="1"/>
            <a:t>metanarrative</a:t>
          </a:r>
          <a:r>
            <a:rPr lang="en-US" sz="2200" kern="1200" baseline="0" dirty="0"/>
            <a:t> by transposing it against modernity with the help of Postmodern poetics</a:t>
          </a:r>
          <a:endParaRPr lang="en-US" sz="2200" kern="1200" dirty="0"/>
        </a:p>
        <a:p>
          <a:pPr marL="228600" lvl="1" indent="-228600" algn="l" defTabSz="977900">
            <a:lnSpc>
              <a:spcPct val="90000"/>
            </a:lnSpc>
            <a:spcBef>
              <a:spcPct val="0"/>
            </a:spcBef>
            <a:spcAft>
              <a:spcPct val="15000"/>
            </a:spcAft>
            <a:buChar char="•"/>
          </a:pPr>
          <a:r>
            <a:rPr lang="en-US" sz="2200" kern="1200" baseline="0" dirty="0" err="1"/>
            <a:t>Historiographic</a:t>
          </a:r>
          <a:r>
            <a:rPr lang="en-US" sz="2200" kern="1200" baseline="0" dirty="0"/>
            <a:t> </a:t>
          </a:r>
          <a:r>
            <a:rPr lang="en-US" sz="2200" kern="1200" baseline="0" dirty="0" err="1"/>
            <a:t>metafiction</a:t>
          </a:r>
          <a:endParaRPr lang="en-US" sz="2200" kern="1200" baseline="0" dirty="0"/>
        </a:p>
      </dsp:txBody>
      <dsp:txXfrm rot="5400000">
        <a:off x="2998388" y="1074642"/>
        <a:ext cx="2788200" cy="3223930"/>
      </dsp:txXfrm>
    </dsp:sp>
    <dsp:sp modelId="{B5D85F16-304A-429E-AEA9-C2BC572F1F64}">
      <dsp:nvSpPr>
        <dsp:cNvPr id="0" name=""/>
        <dsp:cNvSpPr/>
      </dsp:nvSpPr>
      <dsp:spPr>
        <a:xfrm rot="16200000">
          <a:off x="4703195" y="1292507"/>
          <a:ext cx="5373216" cy="2788200"/>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US" sz="2400" b="1" kern="1200" dirty="0"/>
            <a:t>Reconstruction</a:t>
          </a:r>
        </a:p>
        <a:p>
          <a:pPr marL="228600" lvl="1" indent="-228600" algn="l" defTabSz="977900">
            <a:lnSpc>
              <a:spcPct val="90000"/>
            </a:lnSpc>
            <a:spcBef>
              <a:spcPct val="0"/>
            </a:spcBef>
            <a:spcAft>
              <a:spcPct val="15000"/>
            </a:spcAft>
            <a:buChar char="•"/>
          </a:pPr>
          <a:r>
            <a:rPr kumimoji="0" lang="en-US" sz="2200" kern="1200" dirty="0">
              <a:solidFill>
                <a:schemeClr val="bg1"/>
              </a:solidFill>
              <a:latin typeface="+mn-lt"/>
              <a:ea typeface="+mn-ea"/>
              <a:cs typeface="+mn-cs"/>
            </a:rPr>
            <a:t>Recreating a Victorian world by suppressing all reference to their own historical perspective</a:t>
          </a:r>
          <a:r>
            <a:rPr kumimoji="0" lang="uk-UA" sz="2200" kern="1200" dirty="0">
              <a:solidFill>
                <a:schemeClr val="bg1"/>
              </a:solidFill>
              <a:latin typeface="+mn-lt"/>
              <a:ea typeface="+mn-ea"/>
              <a:cs typeface="+mn-cs"/>
            </a:rPr>
            <a:t> </a:t>
          </a:r>
          <a:endParaRPr lang="en-US" sz="2200" kern="1200" dirty="0">
            <a:solidFill>
              <a:schemeClr val="bg1"/>
            </a:solidFill>
          </a:endParaRPr>
        </a:p>
        <a:p>
          <a:pPr marL="228600" lvl="1" indent="-228600" algn="l" defTabSz="977900">
            <a:lnSpc>
              <a:spcPct val="90000"/>
            </a:lnSpc>
            <a:spcBef>
              <a:spcPct val="0"/>
            </a:spcBef>
            <a:spcAft>
              <a:spcPct val="15000"/>
            </a:spcAft>
            <a:buChar char="•"/>
          </a:pPr>
          <a:r>
            <a:rPr kumimoji="0" lang="en-US" sz="2200" kern="1200" dirty="0">
              <a:solidFill>
                <a:schemeClr val="bg1"/>
              </a:solidFill>
              <a:latin typeface="+mn-lt"/>
              <a:ea typeface="+mn-ea"/>
              <a:cs typeface="+mn-cs"/>
            </a:rPr>
            <a:t>Historical fiction</a:t>
          </a:r>
          <a:endParaRPr lang="en-US" sz="2200" kern="1200" dirty="0">
            <a:solidFill>
              <a:schemeClr val="bg1"/>
            </a:solidFill>
          </a:endParaRPr>
        </a:p>
      </dsp:txBody>
      <dsp:txXfrm rot="5400000">
        <a:off x="5995703" y="1074642"/>
        <a:ext cx="2788200" cy="3223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7D76-113A-4D52-B7B6-767147CB5ABC}">
      <dsp:nvSpPr>
        <dsp:cNvPr id="0" name=""/>
        <dsp:cNvSpPr/>
      </dsp:nvSpPr>
      <dsp:spPr>
        <a:xfrm>
          <a:off x="1116" y="1073869"/>
          <a:ext cx="2176611" cy="2176611"/>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Race, Colonialism, Empire</a:t>
          </a:r>
        </a:p>
      </dsp:txBody>
      <dsp:txXfrm>
        <a:off x="319873" y="1392626"/>
        <a:ext cx="1539097" cy="1539097"/>
      </dsp:txXfrm>
    </dsp:sp>
    <dsp:sp modelId="{FA838655-D7B6-4ED1-9E3B-32539461F735}">
      <dsp:nvSpPr>
        <dsp:cNvPr id="0" name=""/>
        <dsp:cNvSpPr/>
      </dsp:nvSpPr>
      <dsp:spPr>
        <a:xfrm>
          <a:off x="1742405" y="1073869"/>
          <a:ext cx="2176611" cy="2176611"/>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kern="1200" dirty="0"/>
            <a:t>Gender and Sexuality</a:t>
          </a:r>
        </a:p>
      </dsp:txBody>
      <dsp:txXfrm>
        <a:off x="2061162" y="1392626"/>
        <a:ext cx="1539097" cy="1539097"/>
      </dsp:txXfrm>
    </dsp:sp>
    <dsp:sp modelId="{A9592499-872D-461C-82FC-2A3594969ADE}">
      <dsp:nvSpPr>
        <dsp:cNvPr id="0" name=""/>
        <dsp:cNvSpPr/>
      </dsp:nvSpPr>
      <dsp:spPr>
        <a:xfrm>
          <a:off x="3483694" y="1073869"/>
          <a:ext cx="2176611" cy="2176611"/>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Class and Society</a:t>
          </a:r>
        </a:p>
      </dsp:txBody>
      <dsp:txXfrm>
        <a:off x="3802451" y="1392626"/>
        <a:ext cx="1539097" cy="1539097"/>
      </dsp:txXfrm>
    </dsp:sp>
    <dsp:sp modelId="{B179AC86-E4BD-4FA4-9A2B-B6A093142D66}">
      <dsp:nvSpPr>
        <dsp:cNvPr id="0" name=""/>
        <dsp:cNvSpPr/>
      </dsp:nvSpPr>
      <dsp:spPr>
        <a:xfrm>
          <a:off x="5224983" y="1073869"/>
          <a:ext cx="2176611" cy="2176611"/>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kern="1200" dirty="0"/>
            <a:t>Science and Technology</a:t>
          </a:r>
        </a:p>
      </dsp:txBody>
      <dsp:txXfrm>
        <a:off x="5543740" y="1392626"/>
        <a:ext cx="1539097" cy="1539097"/>
      </dsp:txXfrm>
    </dsp:sp>
    <dsp:sp modelId="{3C8E1280-107E-413F-B90A-A84372D6EE5C}">
      <dsp:nvSpPr>
        <dsp:cNvPr id="0" name=""/>
        <dsp:cNvSpPr/>
      </dsp:nvSpPr>
      <dsp:spPr>
        <a:xfrm>
          <a:off x="6966272" y="1073869"/>
          <a:ext cx="2176611" cy="2176611"/>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786" tIns="22860" rIns="119786" bIns="22860" numCol="1" spcCol="1270" anchor="ctr" anchorCtr="0">
          <a:noAutofit/>
        </a:bodyPr>
        <a:lstStyle/>
        <a:p>
          <a:pPr marL="0" lvl="0" indent="0" algn="ctr" defTabSz="800100">
            <a:lnSpc>
              <a:spcPct val="90000"/>
            </a:lnSpc>
            <a:spcBef>
              <a:spcPct val="0"/>
            </a:spcBef>
            <a:spcAft>
              <a:spcPct val="35000"/>
            </a:spcAft>
            <a:buNone/>
          </a:pPr>
          <a:r>
            <a:rPr lang="en-US" sz="1800" kern="1200" dirty="0"/>
            <a:t>Evolution and Progress</a:t>
          </a:r>
        </a:p>
      </dsp:txBody>
      <dsp:txXfrm>
        <a:off x="7285029" y="1392626"/>
        <a:ext cx="1539097" cy="1539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9C13C-3B71-479F-AFF5-1FBBC30A1A6C}">
      <dsp:nvSpPr>
        <dsp:cNvPr id="0" name=""/>
        <dsp:cNvSpPr/>
      </dsp:nvSpPr>
      <dsp:spPr>
        <a:xfrm>
          <a:off x="3395424" y="3563671"/>
          <a:ext cx="2353151" cy="235315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Neo-Victorian fiction</a:t>
          </a:r>
        </a:p>
      </dsp:txBody>
      <dsp:txXfrm>
        <a:off x="3740035" y="3908282"/>
        <a:ext cx="1663929" cy="1663929"/>
      </dsp:txXfrm>
    </dsp:sp>
    <dsp:sp modelId="{4AD40F57-F3C0-437E-A524-4F43A36DFA1B}">
      <dsp:nvSpPr>
        <dsp:cNvPr id="0" name=""/>
        <dsp:cNvSpPr/>
      </dsp:nvSpPr>
      <dsp:spPr>
        <a:xfrm rot="10800000">
          <a:off x="1118446" y="4404923"/>
          <a:ext cx="2151743" cy="67064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220115-D132-4B7B-A39B-EE7EEEC20C56}">
      <dsp:nvSpPr>
        <dsp:cNvPr id="0" name=""/>
        <dsp:cNvSpPr/>
      </dsp:nvSpPr>
      <dsp:spPr>
        <a:xfrm>
          <a:off x="700" y="3846050"/>
          <a:ext cx="2235493" cy="17883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Steam-punk</a:t>
          </a:r>
        </a:p>
      </dsp:txBody>
      <dsp:txXfrm>
        <a:off x="53080" y="3898430"/>
        <a:ext cx="2130733" cy="1683634"/>
      </dsp:txXfrm>
    </dsp:sp>
    <dsp:sp modelId="{43CA237A-8625-4451-9BB7-2317E956E10E}">
      <dsp:nvSpPr>
        <dsp:cNvPr id="0" name=""/>
        <dsp:cNvSpPr/>
      </dsp:nvSpPr>
      <dsp:spPr>
        <a:xfrm rot="13500000">
          <a:off x="1814853" y="2723648"/>
          <a:ext cx="2151743" cy="67064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81B99A-23F0-46BD-8DD0-63E39671DDDA}">
      <dsp:nvSpPr>
        <dsp:cNvPr id="0" name=""/>
        <dsp:cNvSpPr/>
      </dsp:nvSpPr>
      <dsp:spPr>
        <a:xfrm>
          <a:off x="1012222" y="1404019"/>
          <a:ext cx="2235493" cy="178839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Bio-fiction</a:t>
          </a:r>
        </a:p>
      </dsp:txBody>
      <dsp:txXfrm>
        <a:off x="1064602" y="1456399"/>
        <a:ext cx="2130733" cy="1683634"/>
      </dsp:txXfrm>
    </dsp:sp>
    <dsp:sp modelId="{53C05B95-10DD-4C26-9A93-51CF53FB92BA}">
      <dsp:nvSpPr>
        <dsp:cNvPr id="0" name=""/>
        <dsp:cNvSpPr/>
      </dsp:nvSpPr>
      <dsp:spPr>
        <a:xfrm rot="16200000">
          <a:off x="3496128" y="2027242"/>
          <a:ext cx="2151743" cy="67064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D17E6-D63B-4CC4-9D56-5893CD956E42}">
      <dsp:nvSpPr>
        <dsp:cNvPr id="0" name=""/>
        <dsp:cNvSpPr/>
      </dsp:nvSpPr>
      <dsp:spPr>
        <a:xfrm>
          <a:off x="3454253" y="392496"/>
          <a:ext cx="2235493" cy="178839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Natural History novel</a:t>
          </a:r>
        </a:p>
      </dsp:txBody>
      <dsp:txXfrm>
        <a:off x="3506633" y="444876"/>
        <a:ext cx="2130733" cy="1683634"/>
      </dsp:txXfrm>
    </dsp:sp>
    <dsp:sp modelId="{E1517F31-B6D0-4C75-9173-47545049F4BB}">
      <dsp:nvSpPr>
        <dsp:cNvPr id="0" name=""/>
        <dsp:cNvSpPr/>
      </dsp:nvSpPr>
      <dsp:spPr>
        <a:xfrm rot="18900000">
          <a:off x="5177402" y="2723648"/>
          <a:ext cx="2151743" cy="67064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C911F1-5E71-4D28-974F-2B3B06320005}">
      <dsp:nvSpPr>
        <dsp:cNvPr id="0" name=""/>
        <dsp:cNvSpPr/>
      </dsp:nvSpPr>
      <dsp:spPr>
        <a:xfrm>
          <a:off x="5896283" y="1404019"/>
          <a:ext cx="2235493" cy="178839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Post-colonial fiction</a:t>
          </a:r>
        </a:p>
      </dsp:txBody>
      <dsp:txXfrm>
        <a:off x="5948663" y="1456399"/>
        <a:ext cx="2130733" cy="1683634"/>
      </dsp:txXfrm>
    </dsp:sp>
    <dsp:sp modelId="{82EAE8A8-A254-4EE0-A06F-5E89E0F54685}">
      <dsp:nvSpPr>
        <dsp:cNvPr id="0" name=""/>
        <dsp:cNvSpPr/>
      </dsp:nvSpPr>
      <dsp:spPr>
        <a:xfrm>
          <a:off x="5873809" y="4404923"/>
          <a:ext cx="2151743" cy="67064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4ADED-7146-4A3A-8BA9-C795CD48E470}">
      <dsp:nvSpPr>
        <dsp:cNvPr id="0" name=""/>
        <dsp:cNvSpPr/>
      </dsp:nvSpPr>
      <dsp:spPr>
        <a:xfrm>
          <a:off x="6907806" y="3846050"/>
          <a:ext cx="2235493" cy="178839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Queer/</a:t>
          </a:r>
        </a:p>
        <a:p>
          <a:pPr marL="0" lvl="0" indent="0" algn="ctr" defTabSz="1555750">
            <a:lnSpc>
              <a:spcPct val="90000"/>
            </a:lnSpc>
            <a:spcBef>
              <a:spcPct val="0"/>
            </a:spcBef>
            <a:spcAft>
              <a:spcPct val="35000"/>
            </a:spcAft>
            <a:buNone/>
          </a:pPr>
          <a:r>
            <a:rPr lang="en-US" sz="3500" kern="1200" dirty="0"/>
            <a:t>feministic fiction</a:t>
          </a:r>
        </a:p>
      </dsp:txBody>
      <dsp:txXfrm>
        <a:off x="6960186" y="3898430"/>
        <a:ext cx="2130733" cy="16836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80D9DEC9-AFB9-4376-846E-AAA271159904}" type="datetimeFigureOut">
              <a:rPr lang="en-US" smtClean="0"/>
              <a:pPr/>
              <a:t>03-Sep-18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4D1782A-25DB-4E03-9C8F-6C21DD77D7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D9DEC9-AFB9-4376-846E-AAA271159904}" type="datetimeFigureOut">
              <a:rPr lang="en-US" smtClean="0"/>
              <a:pPr/>
              <a:t>03-Sep-18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D9DEC9-AFB9-4376-846E-AAA271159904}" type="datetimeFigureOut">
              <a:rPr lang="en-US" smtClean="0"/>
              <a:pPr/>
              <a:t>03-Sep-18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D9DEC9-AFB9-4376-846E-AAA271159904}" type="datetimeFigureOut">
              <a:rPr lang="en-US" smtClean="0"/>
              <a:pPr/>
              <a:t>03-Sep-18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0D9DEC9-AFB9-4376-846E-AAA271159904}" type="datetimeFigureOut">
              <a:rPr lang="en-US" smtClean="0"/>
              <a:pPr/>
              <a:t>03-Sep-18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D9DEC9-AFB9-4376-846E-AAA271159904}" type="datetimeFigureOut">
              <a:rPr lang="en-US" smtClean="0"/>
              <a:pPr/>
              <a:t>03-Sep-18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80D9DEC9-AFB9-4376-846E-AAA271159904}" type="datetimeFigureOut">
              <a:rPr lang="en-US" smtClean="0"/>
              <a:pPr/>
              <a:t>03-Sep-18</a:t>
            </a:fld>
            <a:endParaRPr lang="en-US"/>
          </a:p>
        </p:txBody>
      </p:sp>
      <p:sp>
        <p:nvSpPr>
          <p:cNvPr id="27" name="Slide Number Placeholder 26"/>
          <p:cNvSpPr>
            <a:spLocks noGrp="1"/>
          </p:cNvSpPr>
          <p:nvPr>
            <p:ph type="sldNum" sz="quarter" idx="11"/>
          </p:nvPr>
        </p:nvSpPr>
        <p:spPr/>
        <p:txBody>
          <a:bodyPr rtlCol="0"/>
          <a:lstStyle/>
          <a:p>
            <a:fld id="{B4D1782A-25DB-4E03-9C8F-6C21DD77D78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80D9DEC9-AFB9-4376-846E-AAA271159904}" type="datetimeFigureOut">
              <a:rPr lang="en-US" smtClean="0"/>
              <a:pPr/>
              <a:t>03-Sep-18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4D1782A-25DB-4E03-9C8F-6C21DD77D7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9DEC9-AFB9-4376-846E-AAA271159904}" type="datetimeFigureOut">
              <a:rPr lang="en-US" smtClean="0"/>
              <a:pPr/>
              <a:t>03-Sep-18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D9DEC9-AFB9-4376-846E-AAA271159904}" type="datetimeFigureOut">
              <a:rPr lang="en-US" smtClean="0"/>
              <a:pPr/>
              <a:t>03-Sep-18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0D9DEC9-AFB9-4376-846E-AAA271159904}" type="datetimeFigureOut">
              <a:rPr lang="en-US" smtClean="0"/>
              <a:pPr/>
              <a:t>03-Sep-18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1782A-25DB-4E03-9C8F-6C21DD77D7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0D9DEC9-AFB9-4376-846E-AAA271159904}" type="datetimeFigureOut">
              <a:rPr lang="en-US" smtClean="0"/>
              <a:pPr/>
              <a:t>03-Sep-18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4D1782A-25DB-4E03-9C8F-6C21DD77D7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Картинки по запросу victorian words"/>
          <p:cNvPicPr>
            <a:picLocks noChangeAspect="1" noChangeArrowheads="1"/>
          </p:cNvPicPr>
          <p:nvPr/>
        </p:nvPicPr>
        <p:blipFill>
          <a:blip r:embed="rId2" cstate="print"/>
          <a:srcRect t="9972" r="33008"/>
          <a:stretch>
            <a:fillRect/>
          </a:stretch>
        </p:blipFill>
        <p:spPr bwMode="auto">
          <a:xfrm>
            <a:off x="1" y="0"/>
            <a:ext cx="9144000" cy="3104757"/>
          </a:xfrm>
          <a:prstGeom prst="rect">
            <a:avLst/>
          </a:prstGeom>
          <a:noFill/>
        </p:spPr>
      </p:pic>
      <p:sp>
        <p:nvSpPr>
          <p:cNvPr id="2" name="Title 1"/>
          <p:cNvSpPr>
            <a:spLocks noGrp="1"/>
          </p:cNvSpPr>
          <p:nvPr>
            <p:ph type="ctrTitle"/>
          </p:nvPr>
        </p:nvSpPr>
        <p:spPr>
          <a:xfrm>
            <a:off x="0" y="2401887"/>
            <a:ext cx="8915400" cy="1470025"/>
          </a:xfrm>
        </p:spPr>
        <p:txBody>
          <a:bodyPr>
            <a:normAutofit/>
          </a:bodyPr>
          <a:lstStyle/>
          <a:p>
            <a:r>
              <a:rPr lang="en-US" sz="4200" dirty="0"/>
              <a:t>Neo-Victorianism and </a:t>
            </a:r>
            <a:r>
              <a:rPr lang="en-US" sz="4200" dirty="0" err="1"/>
              <a:t>Postmodernity</a:t>
            </a:r>
            <a:endParaRPr lang="en-US" sz="4200" dirty="0"/>
          </a:p>
        </p:txBody>
      </p:sp>
      <p:sp>
        <p:nvSpPr>
          <p:cNvPr id="3" name="Subtitle 2"/>
          <p:cNvSpPr>
            <a:spLocks noGrp="1"/>
          </p:cNvSpPr>
          <p:nvPr>
            <p:ph type="subTitle" idx="1"/>
          </p:nvPr>
        </p:nvSpPr>
        <p:spPr/>
        <p:txBody>
          <a:bodyPr>
            <a:normAutofit fontScale="92500" lnSpcReduction="10000"/>
          </a:bodyPr>
          <a:lstStyle/>
          <a:p>
            <a:r>
              <a:rPr lang="en-US" dirty="0"/>
              <a:t>Postmodern Visions of the Past </a:t>
            </a:r>
          </a:p>
          <a:p>
            <a:r>
              <a:rPr lang="en-US" dirty="0"/>
              <a:t>History Novel </a:t>
            </a:r>
            <a:r>
              <a:rPr lang="en-US" dirty="0" err="1"/>
              <a:t>vs</a:t>
            </a:r>
            <a:r>
              <a:rPr lang="en-US" dirty="0"/>
              <a:t> </a:t>
            </a:r>
            <a:r>
              <a:rPr lang="en-US" dirty="0" err="1"/>
              <a:t>Historiographic</a:t>
            </a:r>
            <a:r>
              <a:rPr lang="en-US" dirty="0"/>
              <a:t> </a:t>
            </a:r>
            <a:r>
              <a:rPr lang="en-US" dirty="0" err="1"/>
              <a:t>Metafiction</a:t>
            </a:r>
            <a:endParaRPr lang="en-US" dirty="0"/>
          </a:p>
          <a:p>
            <a:r>
              <a:rPr lang="en-US" dirty="0"/>
              <a:t>Victorian </a:t>
            </a:r>
            <a:r>
              <a:rPr lang="en-US" dirty="0" err="1"/>
              <a:t>Metanarrative</a:t>
            </a:r>
            <a:r>
              <a:rPr lang="en-US" dirty="0"/>
              <a:t>: Postmodern Revisions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Картинки по запросу dali cloc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5868144" y="5949280"/>
            <a:ext cx="3024336" cy="646331"/>
          </a:xfrm>
          <a:prstGeom prst="rect">
            <a:avLst/>
          </a:prstGeom>
          <a:noFill/>
        </p:spPr>
        <p:txBody>
          <a:bodyPr wrap="square" rtlCol="0">
            <a:spAutoFit/>
          </a:bodyPr>
          <a:lstStyle/>
          <a:p>
            <a:pPr algn="r"/>
            <a:r>
              <a:rPr lang="en-US" dirty="0">
                <a:solidFill>
                  <a:schemeClr val="bg1"/>
                </a:solidFill>
              </a:rPr>
              <a:t>Persistence of Memory</a:t>
            </a:r>
          </a:p>
          <a:p>
            <a:pPr algn="r"/>
            <a:r>
              <a:rPr lang="en-US" dirty="0">
                <a:solidFill>
                  <a:schemeClr val="bg1"/>
                </a:solidFill>
              </a:rPr>
              <a:t>Salvador Dali (1931)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Картинки по запросу postmodernism meme"/>
          <p:cNvPicPr>
            <a:picLocks noChangeAspect="1" noChangeArrowheads="1"/>
          </p:cNvPicPr>
          <p:nvPr/>
        </p:nvPicPr>
        <p:blipFill>
          <a:blip r:embed="rId2" cstate="print"/>
          <a:srcRect/>
          <a:stretch>
            <a:fillRect/>
          </a:stretch>
        </p:blipFill>
        <p:spPr bwMode="auto">
          <a:xfrm>
            <a:off x="395536" y="980728"/>
            <a:ext cx="8499949" cy="50131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2" name="Picture 4" descr="Картинки по запросу metanarrative lyotard"/>
          <p:cNvPicPr>
            <a:picLocks noChangeAspect="1" noChangeArrowheads="1"/>
          </p:cNvPicPr>
          <p:nvPr/>
        </p:nvPicPr>
        <p:blipFill>
          <a:blip r:embed="rId2" cstate="print"/>
          <a:srcRect/>
          <a:stretch>
            <a:fillRect/>
          </a:stretch>
        </p:blipFill>
        <p:spPr bwMode="auto">
          <a:xfrm>
            <a:off x="0" y="1124744"/>
            <a:ext cx="9122829" cy="42930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66800"/>
          </a:xfrm>
        </p:spPr>
        <p:txBody>
          <a:bodyPr/>
          <a:lstStyle/>
          <a:p>
            <a:pPr algn="ctr"/>
            <a:r>
              <a:rPr lang="en-US" dirty="0" err="1"/>
              <a:t>Metanarrative</a:t>
            </a:r>
            <a:endParaRPr lang="en-US" dirty="0"/>
          </a:p>
        </p:txBody>
      </p:sp>
      <p:sp>
        <p:nvSpPr>
          <p:cNvPr id="3" name="Content Placeholder 2"/>
          <p:cNvSpPr>
            <a:spLocks noGrp="1"/>
          </p:cNvSpPr>
          <p:nvPr>
            <p:ph idx="1"/>
          </p:nvPr>
        </p:nvSpPr>
        <p:spPr>
          <a:xfrm>
            <a:off x="395536" y="1700808"/>
            <a:ext cx="5400600" cy="4824536"/>
          </a:xfrm>
        </p:spPr>
        <p:txBody>
          <a:bodyPr>
            <a:normAutofit/>
          </a:bodyPr>
          <a:lstStyle/>
          <a:p>
            <a:r>
              <a:rPr lang="en-US" dirty="0"/>
              <a:t>A narrative </a:t>
            </a:r>
            <a:r>
              <a:rPr lang="en-US" i="1" dirty="0"/>
              <a:t>about</a:t>
            </a:r>
            <a:r>
              <a:rPr lang="en-US" dirty="0"/>
              <a:t> narratives of historical meaning, experience or knowledge, which offers a society </a:t>
            </a:r>
            <a:r>
              <a:rPr lang="en-US" dirty="0" err="1"/>
              <a:t>legitimation</a:t>
            </a:r>
            <a:r>
              <a:rPr lang="en-US" dirty="0"/>
              <a:t> through the anticipated completion of a (as yet unrealized) master idea;</a:t>
            </a:r>
          </a:p>
          <a:p>
            <a:r>
              <a:rPr lang="en-US" dirty="0"/>
              <a:t>Metanarratives: History, Culture, Science, Religion etc. </a:t>
            </a:r>
          </a:p>
        </p:txBody>
      </p:sp>
      <p:pic>
        <p:nvPicPr>
          <p:cNvPr id="1026" name="Picture 2" descr="ÐÐ°ÑÑÐ¸Ð½ÐºÐ¸ Ð¿Ð¾ Ð·Ð°Ð¿ÑÐ¾ÑÑ wooden tower">
            <a:extLst>
              <a:ext uri="{FF2B5EF4-FFF2-40B4-BE49-F238E27FC236}">
                <a16:creationId xmlns:a16="http://schemas.microsoft.com/office/drawing/2014/main" id="{6EC517C4-243D-4A2B-B601-D34219235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017" y="1606488"/>
            <a:ext cx="2657447" cy="5013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Картинки по запросу postmodernism meme"/>
          <p:cNvPicPr>
            <a:picLocks noChangeAspect="1" noChangeArrowheads="1"/>
          </p:cNvPicPr>
          <p:nvPr/>
        </p:nvPicPr>
        <p:blipFill>
          <a:blip r:embed="rId2" cstate="print"/>
          <a:srcRect/>
          <a:stretch>
            <a:fillRect/>
          </a:stretch>
        </p:blipFill>
        <p:spPr bwMode="auto">
          <a:xfrm>
            <a:off x="179512" y="1988840"/>
            <a:ext cx="8765138" cy="326020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a:extLst>
              <a:ext uri="{FF2B5EF4-FFF2-40B4-BE49-F238E27FC236}">
                <a16:creationId xmlns:a16="http://schemas.microsoft.com/office/drawing/2014/main" id="{013C5448-5B37-4DF4-8FFE-92C33C1D2F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41"/>
          <a:stretch/>
        </p:blipFill>
        <p:spPr bwMode="auto">
          <a:xfrm>
            <a:off x="-8925" y="-4666"/>
            <a:ext cx="9164715" cy="6862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BB06B2-CB13-4D97-8DF4-014F63BF4013}"/>
              </a:ext>
            </a:extLst>
          </p:cNvPr>
          <p:cNvSpPr>
            <a:spLocks noGrp="1"/>
          </p:cNvSpPr>
          <p:nvPr>
            <p:ph type="title"/>
          </p:nvPr>
        </p:nvSpPr>
        <p:spPr>
          <a:xfrm>
            <a:off x="452737" y="320930"/>
            <a:ext cx="8229600" cy="1066800"/>
          </a:xfrm>
        </p:spPr>
        <p:txBody>
          <a:bodyPr/>
          <a:lstStyle/>
          <a:p>
            <a:r>
              <a:rPr lang="en-US" dirty="0">
                <a:solidFill>
                  <a:schemeClr val="bg1"/>
                </a:solidFill>
              </a:rPr>
              <a:t>The End of History</a:t>
            </a:r>
          </a:p>
        </p:txBody>
      </p:sp>
      <p:sp>
        <p:nvSpPr>
          <p:cNvPr id="3" name="Content Placeholder 2">
            <a:extLst>
              <a:ext uri="{FF2B5EF4-FFF2-40B4-BE49-F238E27FC236}">
                <a16:creationId xmlns:a16="http://schemas.microsoft.com/office/drawing/2014/main" id="{0009121C-04F8-4371-B775-1C01712A3A38}"/>
              </a:ext>
            </a:extLst>
          </p:cNvPr>
          <p:cNvSpPr>
            <a:spLocks noGrp="1"/>
          </p:cNvSpPr>
          <p:nvPr>
            <p:ph idx="1"/>
          </p:nvPr>
        </p:nvSpPr>
        <p:spPr>
          <a:xfrm>
            <a:off x="457200" y="1387730"/>
            <a:ext cx="4618856" cy="5186806"/>
          </a:xfrm>
        </p:spPr>
        <p:txBody>
          <a:bodyPr>
            <a:normAutofit lnSpcReduction="10000"/>
          </a:bodyPr>
          <a:lstStyle/>
          <a:p>
            <a:r>
              <a:rPr lang="en-US" dirty="0">
                <a:solidFill>
                  <a:schemeClr val="bg1"/>
                </a:solidFill>
              </a:rPr>
              <a:t>“…the end point of mankind's ideological evolution” (Francis Fukuyama)</a:t>
            </a:r>
          </a:p>
          <a:p>
            <a:r>
              <a:rPr lang="en-US" dirty="0">
                <a:solidFill>
                  <a:schemeClr val="bg1"/>
                </a:solidFill>
              </a:rPr>
              <a:t>“…the idea that the peculiar ways in which the past was historicized (was conceptualized in modernist, linear and essentially metanarrative forms) has now come to an end of its productive life” (Simon Malpas)</a:t>
            </a:r>
          </a:p>
          <a:p>
            <a:endParaRPr lang="en-US" dirty="0">
              <a:solidFill>
                <a:schemeClr val="bg1"/>
              </a:solidFill>
            </a:endParaRPr>
          </a:p>
          <a:p>
            <a:endParaRPr lang="en-US" dirty="0"/>
          </a:p>
        </p:txBody>
      </p:sp>
    </p:spTree>
    <p:extLst>
      <p:ext uri="{BB962C8B-B14F-4D97-AF65-F5344CB8AC3E}">
        <p14:creationId xmlns:p14="http://schemas.microsoft.com/office/powerpoint/2010/main" val="261498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92696"/>
            <a:ext cx="6851104" cy="1440160"/>
          </a:xfrm>
        </p:spPr>
        <p:txBody>
          <a:bodyPr>
            <a:normAutofit/>
          </a:bodyPr>
          <a:lstStyle/>
          <a:p>
            <a:pPr algn="ctr"/>
            <a:r>
              <a:rPr lang="en-US" sz="4400" dirty="0"/>
              <a:t>The Past: </a:t>
            </a:r>
            <a:br>
              <a:rPr lang="en-US" sz="4400" dirty="0"/>
            </a:br>
            <a:r>
              <a:rPr lang="en-US" sz="4400" dirty="0"/>
              <a:t>Postmodern Revision</a:t>
            </a:r>
          </a:p>
        </p:txBody>
      </p:sp>
      <p:sp>
        <p:nvSpPr>
          <p:cNvPr id="3" name="Content Placeholder 2"/>
          <p:cNvSpPr>
            <a:spLocks noGrp="1"/>
          </p:cNvSpPr>
          <p:nvPr>
            <p:ph idx="1"/>
          </p:nvPr>
        </p:nvSpPr>
        <p:spPr>
          <a:xfrm>
            <a:off x="457200" y="2420888"/>
            <a:ext cx="8229600" cy="4437112"/>
          </a:xfrm>
        </p:spPr>
        <p:txBody>
          <a:bodyPr>
            <a:normAutofit lnSpcReduction="10000"/>
          </a:bodyPr>
          <a:lstStyle/>
          <a:p>
            <a:r>
              <a:rPr lang="en-US" dirty="0"/>
              <a:t>Great historical metanarrative destructed into controversial personal micronarratives;</a:t>
            </a:r>
          </a:p>
          <a:p>
            <a:r>
              <a:rPr lang="en-US" dirty="0"/>
              <a:t>“Before studying the history, study the historian”</a:t>
            </a:r>
          </a:p>
          <a:p>
            <a:r>
              <a:rPr lang="en-US" dirty="0"/>
              <a:t>Conventional and narrative nature of history: what we know as history is not facts but interpretations </a:t>
            </a:r>
          </a:p>
          <a:p>
            <a:r>
              <a:rPr lang="en-US" dirty="0"/>
              <a:t>History as political and commercial product, as a simulacrum </a:t>
            </a:r>
          </a:p>
          <a:p>
            <a:r>
              <a:rPr lang="en-US" dirty="0"/>
              <a:t>“Loss of connection to history” (Fredric Jameson)</a:t>
            </a:r>
          </a:p>
          <a:p>
            <a:endParaRPr lang="en-US" dirty="0"/>
          </a:p>
        </p:txBody>
      </p:sp>
      <p:pic>
        <p:nvPicPr>
          <p:cNvPr id="20482" name="Picture 2" descr="Картинки по запросу dali clock"/>
          <p:cNvPicPr>
            <a:picLocks noChangeAspect="1" noChangeArrowheads="1"/>
          </p:cNvPicPr>
          <p:nvPr/>
        </p:nvPicPr>
        <p:blipFill>
          <a:blip r:embed="rId2" cstate="print"/>
          <a:srcRect/>
          <a:stretch>
            <a:fillRect/>
          </a:stretch>
        </p:blipFill>
        <p:spPr bwMode="auto">
          <a:xfrm>
            <a:off x="0" y="0"/>
            <a:ext cx="2483768" cy="24837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Картинки по запросу simulacrum"/>
          <p:cNvPicPr>
            <a:picLocks noChangeAspect="1" noChangeArrowheads="1"/>
          </p:cNvPicPr>
          <p:nvPr/>
        </p:nvPicPr>
        <p:blipFill>
          <a:blip r:embed="rId2" cstate="print"/>
          <a:srcRect/>
          <a:stretch>
            <a:fillRect/>
          </a:stretch>
        </p:blipFill>
        <p:spPr bwMode="auto">
          <a:xfrm>
            <a:off x="323528" y="1700808"/>
            <a:ext cx="8568952" cy="403244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Картинки по запросу history postmodernism"/>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и по запросу fredric jameson"/>
          <p:cNvPicPr>
            <a:picLocks noChangeAspect="1" noChangeArrowheads="1"/>
          </p:cNvPicPr>
          <p:nvPr/>
        </p:nvPicPr>
        <p:blipFill>
          <a:blip r:embed="rId2" cstate="print"/>
          <a:srcRect l="23622"/>
          <a:stretch>
            <a:fillRect/>
          </a:stretch>
        </p:blipFill>
        <p:spPr bwMode="auto">
          <a:xfrm>
            <a:off x="0" y="0"/>
            <a:ext cx="9144000" cy="6858001"/>
          </a:xfrm>
          <a:prstGeom prst="rect">
            <a:avLst/>
          </a:prstGeom>
          <a:noFill/>
        </p:spPr>
      </p:pic>
      <p:sp>
        <p:nvSpPr>
          <p:cNvPr id="3" name="Content Placeholder 2"/>
          <p:cNvSpPr>
            <a:spLocks noGrp="1"/>
          </p:cNvSpPr>
          <p:nvPr>
            <p:ph idx="1"/>
          </p:nvPr>
        </p:nvSpPr>
        <p:spPr>
          <a:xfrm>
            <a:off x="3779912" y="404664"/>
            <a:ext cx="4906888" cy="6169872"/>
          </a:xfrm>
        </p:spPr>
        <p:txBody>
          <a:bodyPr/>
          <a:lstStyle/>
          <a:p>
            <a:r>
              <a:rPr lang="en-US" dirty="0" err="1">
                <a:solidFill>
                  <a:schemeClr val="bg1"/>
                </a:solidFill>
              </a:rPr>
              <a:t>Postmodernity</a:t>
            </a:r>
            <a:r>
              <a:rPr lang="en-US" dirty="0">
                <a:solidFill>
                  <a:schemeClr val="bg1"/>
                </a:solidFill>
              </a:rPr>
              <a:t> has transformed the historical past into a series of emptied-out stylizations (pastiche) that can then be </a:t>
            </a:r>
            <a:r>
              <a:rPr lang="en-US" dirty="0" err="1">
                <a:solidFill>
                  <a:schemeClr val="bg1"/>
                </a:solidFill>
              </a:rPr>
              <a:t>commodified</a:t>
            </a:r>
            <a:r>
              <a:rPr lang="en-US" dirty="0">
                <a:solidFill>
                  <a:schemeClr val="bg1"/>
                </a:solidFill>
              </a:rPr>
              <a:t> and consumed;</a:t>
            </a:r>
          </a:p>
          <a:p>
            <a:r>
              <a:rPr lang="en-US" dirty="0">
                <a:solidFill>
                  <a:schemeClr val="bg1"/>
                </a:solidFill>
              </a:rPr>
              <a:t>“Historical deafness" has become one of the symptoms of our age.</a:t>
            </a:r>
          </a:p>
          <a:p>
            <a:endParaRPr lang="en-US" dirty="0">
              <a:solidFill>
                <a:schemeClr val="bg1"/>
              </a:solidFill>
            </a:endParaRPr>
          </a:p>
          <a:p>
            <a:pPr algn="r">
              <a:buNone/>
            </a:pPr>
            <a:r>
              <a:rPr lang="en-US" dirty="0">
                <a:solidFill>
                  <a:schemeClr val="bg1"/>
                </a:solidFill>
              </a:rPr>
              <a:t>Fredric Jameson</a:t>
            </a:r>
          </a:p>
          <a:p>
            <a:endParaRPr lang="en-US" dirty="0">
              <a:solidFill>
                <a:schemeClr val="bg1"/>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Картинки по запросу past"/>
          <p:cNvPicPr>
            <a:picLocks noChangeAspect="1" noChangeArrowheads="1"/>
          </p:cNvPicPr>
          <p:nvPr/>
        </p:nvPicPr>
        <p:blipFill>
          <a:blip r:embed="rId2" cstate="print"/>
          <a:srcRect/>
          <a:stretch>
            <a:fillRect/>
          </a:stretch>
        </p:blipFill>
        <p:spPr bwMode="auto">
          <a:xfrm>
            <a:off x="-1" y="0"/>
            <a:ext cx="9132807"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Historiographic</a:t>
            </a:r>
            <a:r>
              <a:rPr lang="en-US" dirty="0"/>
              <a:t> </a:t>
            </a:r>
            <a:r>
              <a:rPr lang="en-US" dirty="0" err="1"/>
              <a:t>Metafiction</a:t>
            </a:r>
            <a:endParaRPr lang="en-US" dirty="0"/>
          </a:p>
        </p:txBody>
      </p:sp>
      <p:sp>
        <p:nvSpPr>
          <p:cNvPr id="3" name="Content Placeholder 2"/>
          <p:cNvSpPr>
            <a:spLocks noGrp="1"/>
          </p:cNvSpPr>
          <p:nvPr>
            <p:ph idx="1"/>
          </p:nvPr>
        </p:nvSpPr>
        <p:spPr>
          <a:xfrm>
            <a:off x="251520" y="2249424"/>
            <a:ext cx="8892480" cy="4325112"/>
          </a:xfrm>
        </p:spPr>
        <p:txBody>
          <a:bodyPr>
            <a:normAutofit fontScale="92500" lnSpcReduction="10000"/>
          </a:bodyPr>
          <a:lstStyle/>
          <a:p>
            <a:r>
              <a:rPr lang="en-US" dirty="0"/>
              <a:t>Term coined by Canadian literary theorist Linda </a:t>
            </a:r>
            <a:r>
              <a:rPr lang="en-US" dirty="0" err="1"/>
              <a:t>Hutcheon</a:t>
            </a:r>
            <a:r>
              <a:rPr lang="en-US" dirty="0"/>
              <a:t> in the late 1980s;</a:t>
            </a:r>
          </a:p>
          <a:p>
            <a:r>
              <a:rPr lang="en-US" dirty="0"/>
              <a:t>“…those well-known and popular novels which are both intensely self-reflexive and yet paradoxically also lay claim to historical events and personages“</a:t>
            </a:r>
          </a:p>
          <a:p>
            <a:r>
              <a:rPr lang="en-US" dirty="0"/>
              <a:t>Combines the literary devices of </a:t>
            </a:r>
            <a:r>
              <a:rPr lang="en-US" dirty="0" err="1"/>
              <a:t>metafiction</a:t>
            </a:r>
            <a:r>
              <a:rPr lang="en-US" dirty="0"/>
              <a:t> </a:t>
            </a:r>
          </a:p>
          <a:p>
            <a:pPr>
              <a:buNone/>
            </a:pPr>
            <a:r>
              <a:rPr lang="en-US" dirty="0"/>
              <a:t>   with historical fiction</a:t>
            </a:r>
          </a:p>
          <a:p>
            <a:r>
              <a:rPr lang="en-US" dirty="0"/>
              <a:t>Is distinguished by frequent allusions to other artistic, historical and literary texts in order to show the extent to which works of both literature and historiography are dependent on the history of discourse.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454"/>
            <a:ext cx="8229600" cy="1066800"/>
          </a:xfrm>
        </p:spPr>
        <p:txBody>
          <a:bodyPr/>
          <a:lstStyle/>
          <a:p>
            <a:pPr algn="ctr"/>
            <a:r>
              <a:rPr lang="en-US" dirty="0"/>
              <a:t>What’s the Difference?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5547732"/>
              </p:ext>
            </p:extLst>
          </p:nvPr>
        </p:nvGraphicFramePr>
        <p:xfrm>
          <a:off x="457200" y="1633254"/>
          <a:ext cx="8229600" cy="496409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5250">
                <a:tc>
                  <a:txBody>
                    <a:bodyPr/>
                    <a:lstStyle/>
                    <a:p>
                      <a:pPr algn="ctr"/>
                      <a:r>
                        <a:rPr lang="en-US" sz="2000" dirty="0"/>
                        <a:t>Historical Novel</a:t>
                      </a:r>
                    </a:p>
                  </a:txBody>
                  <a:tcPr/>
                </a:tc>
                <a:tc>
                  <a:txBody>
                    <a:bodyPr/>
                    <a:lstStyle/>
                    <a:p>
                      <a:pPr algn="ctr"/>
                      <a:r>
                        <a:rPr lang="en-US" sz="2000" dirty="0" err="1"/>
                        <a:t>Historiographic</a:t>
                      </a:r>
                      <a:r>
                        <a:rPr lang="en-US" sz="2000" dirty="0"/>
                        <a:t> </a:t>
                      </a:r>
                      <a:r>
                        <a:rPr lang="en-US" sz="2000" dirty="0" err="1"/>
                        <a:t>Metafiction</a:t>
                      </a:r>
                      <a:endParaRPr lang="en-US" sz="2000" dirty="0"/>
                    </a:p>
                  </a:txBody>
                  <a:tcPr/>
                </a:tc>
                <a:extLst>
                  <a:ext uri="{0D108BD9-81ED-4DB2-BD59-A6C34878D82A}">
                    <a16:rowId xmlns:a16="http://schemas.microsoft.com/office/drawing/2014/main" val="10000"/>
                  </a:ext>
                </a:extLst>
              </a:tr>
              <a:tr h="455250">
                <a:tc>
                  <a:txBody>
                    <a:bodyPr/>
                    <a:lstStyle/>
                    <a:p>
                      <a:r>
                        <a:rPr lang="en-US" sz="2000" dirty="0"/>
                        <a:t>Facts</a:t>
                      </a:r>
                    </a:p>
                  </a:txBody>
                  <a:tcPr/>
                </a:tc>
                <a:tc>
                  <a:txBody>
                    <a:bodyPr/>
                    <a:lstStyle/>
                    <a:p>
                      <a:r>
                        <a:rPr lang="en-US" sz="2000" dirty="0"/>
                        <a:t>Interpretations</a:t>
                      </a:r>
                    </a:p>
                  </a:txBody>
                  <a:tcPr/>
                </a:tc>
                <a:extLst>
                  <a:ext uri="{0D108BD9-81ED-4DB2-BD59-A6C34878D82A}">
                    <a16:rowId xmlns:a16="http://schemas.microsoft.com/office/drawing/2014/main" val="10001"/>
                  </a:ext>
                </a:extLst>
              </a:tr>
              <a:tr h="785774">
                <a:tc>
                  <a:txBody>
                    <a:bodyPr/>
                    <a:lstStyle/>
                    <a:p>
                      <a:r>
                        <a:rPr lang="en-US" sz="2000" dirty="0"/>
                        <a:t>Reconstructing the Past</a:t>
                      </a:r>
                    </a:p>
                  </a:txBody>
                  <a:tcPr/>
                </a:tc>
                <a:tc>
                  <a:txBody>
                    <a:bodyPr/>
                    <a:lstStyle/>
                    <a:p>
                      <a:r>
                        <a:rPr lang="en-US" sz="2000" dirty="0"/>
                        <a:t>Deconstructing the</a:t>
                      </a:r>
                      <a:r>
                        <a:rPr lang="en-US" sz="2000" baseline="0" dirty="0"/>
                        <a:t> traditional vision of the past </a:t>
                      </a:r>
                      <a:endParaRPr lang="en-US" sz="2000" dirty="0"/>
                    </a:p>
                  </a:txBody>
                  <a:tcPr/>
                </a:tc>
                <a:extLst>
                  <a:ext uri="{0D108BD9-81ED-4DB2-BD59-A6C34878D82A}">
                    <a16:rowId xmlns:a16="http://schemas.microsoft.com/office/drawing/2014/main" val="10002"/>
                  </a:ext>
                </a:extLst>
              </a:tr>
              <a:tr h="455250">
                <a:tc>
                  <a:txBody>
                    <a:bodyPr/>
                    <a:lstStyle/>
                    <a:p>
                      <a:r>
                        <a:rPr lang="en-US" sz="2000" dirty="0"/>
                        <a:t>Objective mode (</a:t>
                      </a:r>
                      <a:r>
                        <a:rPr lang="en-US" sz="2000" dirty="0" err="1"/>
                        <a:t>metanarrative</a:t>
                      </a:r>
                      <a:r>
                        <a:rPr lang="en-US" sz="2000" dirty="0"/>
                        <a:t>) </a:t>
                      </a:r>
                    </a:p>
                  </a:txBody>
                  <a:tcPr/>
                </a:tc>
                <a:tc>
                  <a:txBody>
                    <a:bodyPr/>
                    <a:lstStyle/>
                    <a:p>
                      <a:r>
                        <a:rPr lang="en-US" sz="2000" dirty="0"/>
                        <a:t>Personal mode (</a:t>
                      </a:r>
                      <a:r>
                        <a:rPr lang="en-US" sz="2000" dirty="0" err="1"/>
                        <a:t>micronarrative</a:t>
                      </a:r>
                      <a:r>
                        <a:rPr lang="en-US" sz="2000" dirty="0"/>
                        <a:t>) </a:t>
                      </a:r>
                    </a:p>
                  </a:txBody>
                  <a:tcPr/>
                </a:tc>
                <a:extLst>
                  <a:ext uri="{0D108BD9-81ED-4DB2-BD59-A6C34878D82A}">
                    <a16:rowId xmlns:a16="http://schemas.microsoft.com/office/drawing/2014/main" val="10003"/>
                  </a:ext>
                </a:extLst>
              </a:tr>
              <a:tr h="455250">
                <a:tc>
                  <a:txBody>
                    <a:bodyPr/>
                    <a:lstStyle/>
                    <a:p>
                      <a:r>
                        <a:rPr lang="en-US" sz="2000" dirty="0"/>
                        <a:t>Mimetic </a:t>
                      </a:r>
                    </a:p>
                  </a:txBody>
                  <a:tcPr/>
                </a:tc>
                <a:tc>
                  <a:txBody>
                    <a:bodyPr/>
                    <a:lstStyle/>
                    <a:p>
                      <a:r>
                        <a:rPr lang="en-US" sz="2000" dirty="0" err="1"/>
                        <a:t>Diegetic</a:t>
                      </a:r>
                      <a:r>
                        <a:rPr lang="en-US" sz="2000" dirty="0"/>
                        <a:t> </a:t>
                      </a:r>
                    </a:p>
                  </a:txBody>
                  <a:tcPr/>
                </a:tc>
                <a:extLst>
                  <a:ext uri="{0D108BD9-81ED-4DB2-BD59-A6C34878D82A}">
                    <a16:rowId xmlns:a16="http://schemas.microsoft.com/office/drawing/2014/main" val="10004"/>
                  </a:ext>
                </a:extLst>
              </a:tr>
              <a:tr h="785774">
                <a:tc>
                  <a:txBody>
                    <a:bodyPr/>
                    <a:lstStyle/>
                    <a:p>
                      <a:r>
                        <a:rPr lang="en-US" sz="2000" dirty="0"/>
                        <a:t>One plotline set</a:t>
                      </a:r>
                      <a:r>
                        <a:rPr lang="en-US" sz="2000" baseline="0" dirty="0"/>
                        <a:t> in the past</a:t>
                      </a:r>
                      <a:endParaRPr lang="en-US" sz="2000" dirty="0"/>
                    </a:p>
                  </a:txBody>
                  <a:tcPr/>
                </a:tc>
                <a:tc>
                  <a:txBody>
                    <a:bodyPr/>
                    <a:lstStyle/>
                    <a:p>
                      <a:r>
                        <a:rPr lang="en-US" sz="2000" dirty="0"/>
                        <a:t>Usually two plotlines connecting past and present</a:t>
                      </a:r>
                    </a:p>
                  </a:txBody>
                  <a:tcPr/>
                </a:tc>
                <a:extLst>
                  <a:ext uri="{0D108BD9-81ED-4DB2-BD59-A6C34878D82A}">
                    <a16:rowId xmlns:a16="http://schemas.microsoft.com/office/drawing/2014/main" val="10005"/>
                  </a:ext>
                </a:extLst>
              </a:tr>
              <a:tr h="785774">
                <a:tc>
                  <a:txBody>
                    <a:bodyPr/>
                    <a:lstStyle/>
                    <a:p>
                      <a:r>
                        <a:rPr lang="en-US" sz="2000" dirty="0"/>
                        <a:t>Highlights certain regularities</a:t>
                      </a:r>
                      <a:r>
                        <a:rPr lang="en-US" sz="2000" baseline="0" dirty="0"/>
                        <a:t> of historical process</a:t>
                      </a:r>
                      <a:endParaRPr lang="en-US" sz="2000" dirty="0"/>
                    </a:p>
                  </a:txBody>
                  <a:tcPr/>
                </a:tc>
                <a:tc>
                  <a:txBody>
                    <a:bodyPr/>
                    <a:lstStyle/>
                    <a:p>
                      <a:r>
                        <a:rPr lang="en-US" sz="2000" dirty="0"/>
                        <a:t>Highlights impossibility to find our the truth</a:t>
                      </a:r>
                      <a:r>
                        <a:rPr lang="en-US" sz="2000" baseline="0" dirty="0"/>
                        <a:t> </a:t>
                      </a:r>
                      <a:endParaRPr lang="en-US" sz="2000" dirty="0"/>
                    </a:p>
                  </a:txBody>
                  <a:tcPr/>
                </a:tc>
                <a:extLst>
                  <a:ext uri="{0D108BD9-81ED-4DB2-BD59-A6C34878D82A}">
                    <a16:rowId xmlns:a16="http://schemas.microsoft.com/office/drawing/2014/main" val="10006"/>
                  </a:ext>
                </a:extLst>
              </a:tr>
              <a:tr h="785774">
                <a:tc>
                  <a:txBody>
                    <a:bodyPr/>
                    <a:lstStyle/>
                    <a:p>
                      <a:r>
                        <a:rPr lang="en-US" sz="2000" dirty="0"/>
                        <a:t>Generic cliché</a:t>
                      </a:r>
                      <a:r>
                        <a:rPr lang="en-US" sz="2000" baseline="0" dirty="0"/>
                        <a:t> of a</a:t>
                      </a:r>
                      <a:r>
                        <a:rPr lang="en-US" sz="2000" dirty="0"/>
                        <a:t>dventure fiction</a:t>
                      </a:r>
                      <a:r>
                        <a:rPr lang="en-US" sz="2000" baseline="0" dirty="0"/>
                        <a:t> or</a:t>
                      </a:r>
                      <a:r>
                        <a:rPr lang="en-US" sz="2000" dirty="0"/>
                        <a:t> romance </a:t>
                      </a:r>
                    </a:p>
                  </a:txBody>
                  <a:tcPr/>
                </a:tc>
                <a:tc>
                  <a:txBody>
                    <a:bodyPr/>
                    <a:lstStyle/>
                    <a:p>
                      <a:r>
                        <a:rPr lang="en-US" sz="2000" dirty="0"/>
                        <a:t>Generic cliché of detective story</a:t>
                      </a:r>
                      <a:r>
                        <a:rPr lang="en-US" sz="2000" baseline="0" dirty="0"/>
                        <a:t> or philosophic novel </a:t>
                      </a:r>
                      <a:endParaRPr lang="en-US" sz="20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Neo-Victorian Novel</a:t>
            </a:r>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7890" name="Picture 2" descr="Картинки по запросу victorian cloud"/>
          <p:cNvPicPr>
            <a:picLocks noChangeAspect="1" noChangeArrowheads="1"/>
          </p:cNvPicPr>
          <p:nvPr/>
        </p:nvPicPr>
        <p:blipFill>
          <a:blip r:embed="rId2" cstate="print"/>
          <a:srcRect/>
          <a:stretch>
            <a:fillRect/>
          </a:stretch>
        </p:blipFill>
        <p:spPr bwMode="auto">
          <a:xfrm>
            <a:off x="0" y="0"/>
            <a:ext cx="8964487" cy="6858000"/>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2987824" y="5301208"/>
            <a:ext cx="3347864" cy="50405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 of Interpretation</a:t>
            </a:r>
          </a:p>
        </p:txBody>
      </p:sp>
      <p:sp>
        <p:nvSpPr>
          <p:cNvPr id="2" name="Title 1"/>
          <p:cNvSpPr>
            <a:spLocks noGrp="1"/>
          </p:cNvSpPr>
          <p:nvPr>
            <p:ph type="title"/>
          </p:nvPr>
        </p:nvSpPr>
        <p:spPr>
          <a:xfrm>
            <a:off x="467544" y="404664"/>
            <a:ext cx="8229600" cy="1066800"/>
          </a:xfrm>
        </p:spPr>
        <p:txBody>
          <a:bodyPr/>
          <a:lstStyle/>
          <a:p>
            <a:pPr algn="ctr"/>
            <a:r>
              <a:rPr lang="en-US" dirty="0"/>
              <a:t>Neo-Victorian Formula</a:t>
            </a:r>
          </a:p>
        </p:txBody>
      </p:sp>
      <p:graphicFrame>
        <p:nvGraphicFramePr>
          <p:cNvPr id="4" name="Content Placeholder 3"/>
          <p:cNvGraphicFramePr>
            <a:graphicFrameLocks noGrp="1"/>
          </p:cNvGraphicFramePr>
          <p:nvPr>
            <p:ph idx="1"/>
          </p:nvPr>
        </p:nvGraphicFramePr>
        <p:xfrm>
          <a:off x="467544" y="1268760"/>
          <a:ext cx="8229600" cy="5089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Alternate Process 5"/>
          <p:cNvSpPr/>
          <p:nvPr/>
        </p:nvSpPr>
        <p:spPr>
          <a:xfrm>
            <a:off x="2051720" y="6021288"/>
            <a:ext cx="5040560" cy="62068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 name="Down Arrow 6"/>
          <p:cNvSpPr/>
          <p:nvPr/>
        </p:nvSpPr>
        <p:spPr>
          <a:xfrm>
            <a:off x="4211960" y="5805264"/>
            <a:ext cx="795164" cy="508905"/>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2051721" y="6165304"/>
            <a:ext cx="5040560" cy="36933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NEO-VICTORIAN FICTION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66800"/>
          </a:xfrm>
        </p:spPr>
        <p:txBody>
          <a:bodyPr/>
          <a:lstStyle/>
          <a:p>
            <a:pPr algn="ctr"/>
            <a:r>
              <a:rPr lang="en-US" dirty="0"/>
              <a:t>What about Modality?</a:t>
            </a:r>
          </a:p>
        </p:txBody>
      </p:sp>
      <p:graphicFrame>
        <p:nvGraphicFramePr>
          <p:cNvPr id="4" name="Content Placeholder 3"/>
          <p:cNvGraphicFramePr>
            <a:graphicFrameLocks noGrp="1"/>
          </p:cNvGraphicFramePr>
          <p:nvPr>
            <p:ph idx="1"/>
          </p:nvPr>
        </p:nvGraphicFramePr>
        <p:xfrm>
          <a:off x="179512" y="1484784"/>
          <a:ext cx="8784976"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lstStyle/>
          <a:p>
            <a:pPr algn="ctr"/>
            <a:r>
              <a:rPr lang="en-US" dirty="0"/>
              <a:t>Parody Destruction </a:t>
            </a:r>
          </a:p>
        </p:txBody>
      </p:sp>
      <p:sp>
        <p:nvSpPr>
          <p:cNvPr id="3" name="Content Placeholder 2"/>
          <p:cNvSpPr>
            <a:spLocks noGrp="1"/>
          </p:cNvSpPr>
          <p:nvPr>
            <p:ph idx="1"/>
          </p:nvPr>
        </p:nvSpPr>
        <p:spPr/>
        <p:txBody>
          <a:bodyPr/>
          <a:lstStyle/>
          <a:p>
            <a:endParaRPr lang="en-US"/>
          </a:p>
        </p:txBody>
      </p:sp>
      <p:pic>
        <p:nvPicPr>
          <p:cNvPr id="34818" name="Picture 2" descr="Картинки по запросу jane slayer"/>
          <p:cNvPicPr>
            <a:picLocks noChangeAspect="1" noChangeArrowheads="1"/>
          </p:cNvPicPr>
          <p:nvPr/>
        </p:nvPicPr>
        <p:blipFill>
          <a:blip r:embed="rId2" cstate="print"/>
          <a:srcRect/>
          <a:stretch>
            <a:fillRect/>
          </a:stretch>
        </p:blipFill>
        <p:spPr bwMode="auto">
          <a:xfrm>
            <a:off x="0" y="1700808"/>
            <a:ext cx="2857500" cy="4438651"/>
          </a:xfrm>
          <a:prstGeom prst="rect">
            <a:avLst/>
          </a:prstGeom>
          <a:noFill/>
        </p:spPr>
      </p:pic>
      <p:pic>
        <p:nvPicPr>
          <p:cNvPr id="34820" name="Picture 4" descr="Картинки по запросу sense and sensibility and sea monsters"/>
          <p:cNvPicPr>
            <a:picLocks noChangeAspect="1" noChangeArrowheads="1"/>
          </p:cNvPicPr>
          <p:nvPr/>
        </p:nvPicPr>
        <p:blipFill>
          <a:blip r:embed="rId3" cstate="print"/>
          <a:srcRect/>
          <a:stretch>
            <a:fillRect/>
          </a:stretch>
        </p:blipFill>
        <p:spPr bwMode="auto">
          <a:xfrm>
            <a:off x="2987824" y="2362736"/>
            <a:ext cx="3024336" cy="4495264"/>
          </a:xfrm>
          <a:prstGeom prst="rect">
            <a:avLst/>
          </a:prstGeom>
          <a:noFill/>
        </p:spPr>
      </p:pic>
      <p:pic>
        <p:nvPicPr>
          <p:cNvPr id="34822" name="Picture 6" descr="Android Karenina Cover.jpg"/>
          <p:cNvPicPr>
            <a:picLocks noChangeAspect="1" noChangeArrowheads="1"/>
          </p:cNvPicPr>
          <p:nvPr/>
        </p:nvPicPr>
        <p:blipFill>
          <a:blip r:embed="rId4" cstate="print"/>
          <a:srcRect/>
          <a:stretch>
            <a:fillRect/>
          </a:stretch>
        </p:blipFill>
        <p:spPr bwMode="auto">
          <a:xfrm>
            <a:off x="6164197" y="1556792"/>
            <a:ext cx="2979803" cy="45365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Nostalgic Reconstruction</a:t>
            </a:r>
          </a:p>
        </p:txBody>
      </p:sp>
      <p:sp>
        <p:nvSpPr>
          <p:cNvPr id="3" name="Content Placeholder 2"/>
          <p:cNvSpPr>
            <a:spLocks noGrp="1"/>
          </p:cNvSpPr>
          <p:nvPr>
            <p:ph idx="1"/>
          </p:nvPr>
        </p:nvSpPr>
        <p:spPr/>
        <p:txBody>
          <a:bodyPr/>
          <a:lstStyle/>
          <a:p>
            <a:endParaRPr lang="en-US"/>
          </a:p>
        </p:txBody>
      </p:sp>
      <p:pic>
        <p:nvPicPr>
          <p:cNvPr id="33796" name="Picture 4" descr="Картинки по запросу Jane Eyre hilary bailey"/>
          <p:cNvPicPr>
            <a:picLocks noChangeAspect="1" noChangeArrowheads="1"/>
          </p:cNvPicPr>
          <p:nvPr/>
        </p:nvPicPr>
        <p:blipFill>
          <a:blip r:embed="rId2" cstate="print"/>
          <a:srcRect/>
          <a:stretch>
            <a:fillRect/>
          </a:stretch>
        </p:blipFill>
        <p:spPr bwMode="auto">
          <a:xfrm>
            <a:off x="3275856" y="2204864"/>
            <a:ext cx="2592288" cy="3960440"/>
          </a:xfrm>
          <a:prstGeom prst="rect">
            <a:avLst/>
          </a:prstGeom>
          <a:noFill/>
        </p:spPr>
      </p:pic>
      <p:pic>
        <p:nvPicPr>
          <p:cNvPr id="33798" name="Picture 6" descr="Картинки по запросу Jane Eyre hilary bailey"/>
          <p:cNvPicPr>
            <a:picLocks noChangeAspect="1" noChangeArrowheads="1"/>
          </p:cNvPicPr>
          <p:nvPr/>
        </p:nvPicPr>
        <p:blipFill>
          <a:blip r:embed="rId3" cstate="print"/>
          <a:srcRect/>
          <a:stretch>
            <a:fillRect/>
          </a:stretch>
        </p:blipFill>
        <p:spPr bwMode="auto">
          <a:xfrm>
            <a:off x="6156176" y="2204864"/>
            <a:ext cx="2448272" cy="3948826"/>
          </a:xfrm>
          <a:prstGeom prst="rect">
            <a:avLst/>
          </a:prstGeom>
          <a:noFill/>
        </p:spPr>
      </p:pic>
      <p:pic>
        <p:nvPicPr>
          <p:cNvPr id="33800" name="Picture 8" descr="Картинки по запросу death comes to pemberley"/>
          <p:cNvPicPr>
            <a:picLocks noChangeAspect="1" noChangeArrowheads="1"/>
          </p:cNvPicPr>
          <p:nvPr/>
        </p:nvPicPr>
        <p:blipFill>
          <a:blip r:embed="rId4" cstate="print"/>
          <a:srcRect/>
          <a:stretch>
            <a:fillRect/>
          </a:stretch>
        </p:blipFill>
        <p:spPr bwMode="auto">
          <a:xfrm>
            <a:off x="323528" y="2204863"/>
            <a:ext cx="2592288" cy="397285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Critical Deconstruction</a:t>
            </a:r>
          </a:p>
        </p:txBody>
      </p:sp>
      <p:sp>
        <p:nvSpPr>
          <p:cNvPr id="3" name="Content Placeholder 2"/>
          <p:cNvSpPr>
            <a:spLocks noGrp="1"/>
          </p:cNvSpPr>
          <p:nvPr>
            <p:ph idx="1"/>
          </p:nvPr>
        </p:nvSpPr>
        <p:spPr/>
        <p:txBody>
          <a:bodyPr/>
          <a:lstStyle/>
          <a:p>
            <a:endParaRPr lang="en-US"/>
          </a:p>
        </p:txBody>
      </p:sp>
      <p:pic>
        <p:nvPicPr>
          <p:cNvPr id="38914" name="Picture 2" descr="Картинки по запросу wide sargasso sea"/>
          <p:cNvPicPr>
            <a:picLocks noChangeAspect="1" noChangeArrowheads="1"/>
          </p:cNvPicPr>
          <p:nvPr/>
        </p:nvPicPr>
        <p:blipFill>
          <a:blip r:embed="rId2" cstate="print"/>
          <a:srcRect/>
          <a:stretch>
            <a:fillRect/>
          </a:stretch>
        </p:blipFill>
        <p:spPr bwMode="auto">
          <a:xfrm>
            <a:off x="467544" y="2276872"/>
            <a:ext cx="2592288" cy="3881951"/>
          </a:xfrm>
          <a:prstGeom prst="rect">
            <a:avLst/>
          </a:prstGeom>
          <a:noFill/>
        </p:spPr>
      </p:pic>
      <p:pic>
        <p:nvPicPr>
          <p:cNvPr id="38916" name="Picture 4" descr="Картинки по запросу affinity waters"/>
          <p:cNvPicPr>
            <a:picLocks noChangeAspect="1" noChangeArrowheads="1"/>
          </p:cNvPicPr>
          <p:nvPr/>
        </p:nvPicPr>
        <p:blipFill>
          <a:blip r:embed="rId3" cstate="print"/>
          <a:srcRect/>
          <a:stretch>
            <a:fillRect/>
          </a:stretch>
        </p:blipFill>
        <p:spPr bwMode="auto">
          <a:xfrm>
            <a:off x="3419872" y="2276872"/>
            <a:ext cx="2448272" cy="3960440"/>
          </a:xfrm>
          <a:prstGeom prst="rect">
            <a:avLst/>
          </a:prstGeom>
          <a:noFill/>
        </p:spPr>
      </p:pic>
      <p:pic>
        <p:nvPicPr>
          <p:cNvPr id="38918" name="Picture 6" descr="Картинки по запросу florence and giles"/>
          <p:cNvPicPr>
            <a:picLocks noChangeAspect="1" noChangeArrowheads="1"/>
          </p:cNvPicPr>
          <p:nvPr/>
        </p:nvPicPr>
        <p:blipFill>
          <a:blip r:embed="rId4" cstate="print"/>
          <a:srcRect/>
          <a:stretch>
            <a:fillRect/>
          </a:stretch>
        </p:blipFill>
        <p:spPr bwMode="auto">
          <a:xfrm>
            <a:off x="6156176" y="2276872"/>
            <a:ext cx="2478284" cy="38888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Critical Deconstruction</a:t>
            </a:r>
          </a:p>
        </p:txBody>
      </p:sp>
      <p:sp>
        <p:nvSpPr>
          <p:cNvPr id="3" name="Content Placeholder 2"/>
          <p:cNvSpPr>
            <a:spLocks noGrp="1"/>
          </p:cNvSpPr>
          <p:nvPr>
            <p:ph idx="1"/>
          </p:nvPr>
        </p:nvSpPr>
        <p:spPr/>
        <p:txBody>
          <a:bodyPr>
            <a:normAutofit lnSpcReduction="10000"/>
          </a:bodyPr>
          <a:lstStyle/>
          <a:p>
            <a:r>
              <a:rPr lang="en-US" dirty="0"/>
              <a:t>Comes out of necessity to re-evaluate the Western values;</a:t>
            </a:r>
          </a:p>
          <a:p>
            <a:r>
              <a:rPr lang="en-US" dirty="0"/>
              <a:t>Based on assertion that texts outlive their authors, and become part of a set of cultural habits equal to, if not surpassing, the importance of authorial intent; </a:t>
            </a:r>
          </a:p>
          <a:p>
            <a:r>
              <a:rPr lang="en-US" dirty="0"/>
              <a:t>Aimed at reversing and questioning hierarchical binary oppositions (male/female, good/evil)</a:t>
            </a:r>
          </a:p>
          <a:p>
            <a:r>
              <a:rPr lang="en-US" dirty="0"/>
              <a:t>Comprises Post-Colonial, Feministic, Marxist re-readings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History?</a:t>
            </a:r>
          </a:p>
        </p:txBody>
      </p:sp>
      <p:sp>
        <p:nvSpPr>
          <p:cNvPr id="3" name="Content Placeholder 2"/>
          <p:cNvSpPr>
            <a:spLocks noGrp="1"/>
          </p:cNvSpPr>
          <p:nvPr>
            <p:ph idx="1"/>
          </p:nvPr>
        </p:nvSpPr>
        <p:spPr/>
        <p:txBody>
          <a:bodyPr>
            <a:normAutofit/>
          </a:bodyPr>
          <a:lstStyle/>
          <a:p>
            <a:r>
              <a:rPr lang="en-US" dirty="0"/>
              <a:t>Word comes from Ancient Greek </a:t>
            </a:r>
            <a:r>
              <a:rPr lang="en-US" dirty="0" err="1"/>
              <a:t>ἱστορία</a:t>
            </a:r>
            <a:r>
              <a:rPr lang="en-US" baseline="30000" dirty="0"/>
              <a:t> </a:t>
            </a:r>
            <a:r>
              <a:rPr lang="en-US" dirty="0"/>
              <a:t>(</a:t>
            </a:r>
            <a:r>
              <a:rPr lang="en-US" i="1" dirty="0" err="1"/>
              <a:t>historía</a:t>
            </a:r>
            <a:r>
              <a:rPr lang="en-US" dirty="0"/>
              <a:t>), meaning "</a:t>
            </a:r>
            <a:r>
              <a:rPr lang="en-US" dirty="0" err="1"/>
              <a:t>inquiry","knowledge</a:t>
            </a:r>
            <a:r>
              <a:rPr lang="en-US" dirty="0"/>
              <a:t> from inquiry", or "judge“;  </a:t>
            </a:r>
          </a:p>
          <a:p>
            <a:r>
              <a:rPr lang="en-US" dirty="0"/>
              <a:t>The study of the past as it is described in written documents; </a:t>
            </a:r>
          </a:p>
          <a:p>
            <a:r>
              <a:rPr lang="en-US" dirty="0"/>
              <a:t>Term related to past events and uniting the memory, discovery, collection, organization, presentation, and interpretation of information about these events</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1124744"/>
          <a:ext cx="91440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51520" y="1340768"/>
            <a:ext cx="8435280" cy="1066800"/>
          </a:xfrm>
        </p:spPr>
        <p:txBody>
          <a:bodyPr/>
          <a:lstStyle/>
          <a:p>
            <a:pPr algn="ctr"/>
            <a:r>
              <a:rPr lang="en-US" dirty="0"/>
              <a:t>Victorian </a:t>
            </a:r>
            <a:r>
              <a:rPr lang="en-US" dirty="0" err="1"/>
              <a:t>Metanarrative</a:t>
            </a:r>
            <a:endParaRPr lang="en-US" dirty="0"/>
          </a:p>
        </p:txBody>
      </p:sp>
      <p:sp>
        <p:nvSpPr>
          <p:cNvPr id="11" name="Rounded Rectangle 10"/>
          <p:cNvSpPr/>
          <p:nvPr/>
        </p:nvSpPr>
        <p:spPr>
          <a:xfrm>
            <a:off x="467544" y="4797152"/>
            <a:ext cx="266429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Narrative of Memory</a:t>
            </a:r>
          </a:p>
        </p:txBody>
      </p:sp>
      <p:sp>
        <p:nvSpPr>
          <p:cNvPr id="12" name="Rounded Rectangle 11"/>
          <p:cNvSpPr/>
          <p:nvPr/>
        </p:nvSpPr>
        <p:spPr>
          <a:xfrm>
            <a:off x="3275856" y="5085184"/>
            <a:ext cx="266429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Narrative of Trauma and Redemption</a:t>
            </a:r>
          </a:p>
        </p:txBody>
      </p:sp>
      <p:sp>
        <p:nvSpPr>
          <p:cNvPr id="13" name="Rounded Rectangle 12"/>
          <p:cNvSpPr/>
          <p:nvPr/>
        </p:nvSpPr>
        <p:spPr>
          <a:xfrm>
            <a:off x="6084168" y="4797152"/>
            <a:ext cx="266429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Retro-Futuristic Narrative</a:t>
            </a:r>
          </a:p>
        </p:txBody>
      </p:sp>
      <p:sp>
        <p:nvSpPr>
          <p:cNvPr id="14" name="Left Brace 13"/>
          <p:cNvSpPr/>
          <p:nvPr/>
        </p:nvSpPr>
        <p:spPr>
          <a:xfrm rot="16200000">
            <a:off x="4139952" y="-134888"/>
            <a:ext cx="864096" cy="9144000"/>
          </a:xfrm>
          <a:prstGeom prst="leftBrace">
            <a:avLst>
              <a:gd name="adj1" fmla="val 393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548680"/>
          <a:ext cx="9144000"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Картинки по запросу study meme"/>
          <p:cNvPicPr>
            <a:picLocks noChangeAspect="1" noChangeArrowheads="1"/>
          </p:cNvPicPr>
          <p:nvPr/>
        </p:nvPicPr>
        <p:blipFill>
          <a:blip r:embed="rId7" cstate="print"/>
          <a:srcRect/>
          <a:stretch>
            <a:fillRect/>
          </a:stretch>
        </p:blipFill>
        <p:spPr bwMode="auto">
          <a:xfrm>
            <a:off x="0" y="0"/>
            <a:ext cx="9144000" cy="70617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300192" y="4797152"/>
            <a:ext cx="2664296" cy="1777384"/>
          </a:xfrm>
        </p:spPr>
        <p:txBody>
          <a:bodyPr/>
          <a:lstStyle/>
          <a:p>
            <a:pPr>
              <a:buNone/>
            </a:pPr>
            <a:r>
              <a:rPr lang="en-US" dirty="0"/>
              <a:t>History.</a:t>
            </a:r>
          </a:p>
          <a:p>
            <a:pPr>
              <a:buNone/>
            </a:pPr>
            <a:r>
              <a:rPr lang="en-US" dirty="0" err="1"/>
              <a:t>Nikolaos</a:t>
            </a:r>
            <a:r>
              <a:rPr lang="en-US" dirty="0"/>
              <a:t> </a:t>
            </a:r>
            <a:r>
              <a:rPr lang="en-US" dirty="0" err="1"/>
              <a:t>Gyzis</a:t>
            </a:r>
            <a:endParaRPr lang="en-US" dirty="0"/>
          </a:p>
          <a:p>
            <a:pPr>
              <a:buNone/>
            </a:pPr>
            <a:r>
              <a:rPr lang="en-US" dirty="0"/>
              <a:t>(1892)</a:t>
            </a:r>
          </a:p>
        </p:txBody>
      </p:sp>
      <p:pic>
        <p:nvPicPr>
          <p:cNvPr id="15362" name="Picture 2" descr="File:Nikolaos Gyzis - Ηistoria.jpg"/>
          <p:cNvPicPr>
            <a:picLocks noChangeAspect="1" noChangeArrowheads="1"/>
          </p:cNvPicPr>
          <p:nvPr/>
        </p:nvPicPr>
        <p:blipFill>
          <a:blip r:embed="rId2" cstate="print"/>
          <a:srcRect/>
          <a:stretch>
            <a:fillRect/>
          </a:stretch>
        </p:blipFill>
        <p:spPr bwMode="auto">
          <a:xfrm>
            <a:off x="251520" y="764704"/>
            <a:ext cx="5832648" cy="58326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Картинки по запросу past"/>
          <p:cNvPicPr>
            <a:picLocks noChangeAspect="1" noChangeArrowheads="1"/>
          </p:cNvPicPr>
          <p:nvPr/>
        </p:nvPicPr>
        <p:blipFill>
          <a:blip r:embed="rId2" cstate="print"/>
          <a:srcRect/>
          <a:stretch>
            <a:fillRect/>
          </a:stretch>
        </p:blipFill>
        <p:spPr bwMode="auto">
          <a:xfrm>
            <a:off x="0" y="0"/>
            <a:ext cx="9173210" cy="6858001"/>
          </a:xfrm>
          <a:prstGeom prst="rect">
            <a:avLst/>
          </a:prstGeom>
          <a:noFill/>
        </p:spPr>
      </p:pic>
      <p:sp>
        <p:nvSpPr>
          <p:cNvPr id="2" name="Title 1"/>
          <p:cNvSpPr>
            <a:spLocks noGrp="1"/>
          </p:cNvSpPr>
          <p:nvPr>
            <p:ph type="title"/>
          </p:nvPr>
        </p:nvSpPr>
        <p:spPr>
          <a:xfrm>
            <a:off x="4283968" y="404664"/>
            <a:ext cx="4402832" cy="1066800"/>
          </a:xfrm>
        </p:spPr>
        <p:txBody>
          <a:bodyPr>
            <a:normAutofit fontScale="90000"/>
          </a:bodyPr>
          <a:lstStyle/>
          <a:p>
            <a:pPr algn="ctr"/>
            <a:r>
              <a:rPr lang="en-US" dirty="0">
                <a:solidFill>
                  <a:schemeClr val="bg1"/>
                </a:solidFill>
              </a:rPr>
              <a:t>The Past: </a:t>
            </a:r>
            <a:br>
              <a:rPr lang="en-US" dirty="0">
                <a:solidFill>
                  <a:schemeClr val="bg1"/>
                </a:solidFill>
              </a:rPr>
            </a:br>
            <a:r>
              <a:rPr lang="en-US" dirty="0">
                <a:solidFill>
                  <a:schemeClr val="bg1"/>
                </a:solidFill>
              </a:rPr>
              <a:t>Victorian Vision</a:t>
            </a:r>
          </a:p>
        </p:txBody>
      </p:sp>
      <p:sp>
        <p:nvSpPr>
          <p:cNvPr id="3" name="Content Placeholder 2"/>
          <p:cNvSpPr>
            <a:spLocks noGrp="1"/>
          </p:cNvSpPr>
          <p:nvPr>
            <p:ph idx="1"/>
          </p:nvPr>
        </p:nvSpPr>
        <p:spPr>
          <a:xfrm>
            <a:off x="4572000" y="2132856"/>
            <a:ext cx="4258816" cy="4325112"/>
          </a:xfrm>
        </p:spPr>
        <p:txBody>
          <a:bodyPr>
            <a:normAutofit lnSpcReduction="10000"/>
          </a:bodyPr>
          <a:lstStyle/>
          <a:p>
            <a:r>
              <a:rPr lang="en-US" dirty="0">
                <a:solidFill>
                  <a:schemeClr val="bg1"/>
                </a:solidFill>
              </a:rPr>
              <a:t>Permanent;</a:t>
            </a:r>
          </a:p>
          <a:p>
            <a:r>
              <a:rPr lang="en-US" dirty="0">
                <a:solidFill>
                  <a:schemeClr val="bg1"/>
                </a:solidFill>
              </a:rPr>
              <a:t>Unalterable;</a:t>
            </a:r>
          </a:p>
          <a:p>
            <a:r>
              <a:rPr lang="en-US" dirty="0">
                <a:solidFill>
                  <a:schemeClr val="bg1"/>
                </a:solidFill>
              </a:rPr>
              <a:t>Irreversible;</a:t>
            </a:r>
          </a:p>
          <a:p>
            <a:r>
              <a:rPr lang="en-US" dirty="0">
                <a:solidFill>
                  <a:schemeClr val="bg1"/>
                </a:solidFill>
              </a:rPr>
              <a:t>Determining the Present;</a:t>
            </a:r>
          </a:p>
          <a:p>
            <a:r>
              <a:rPr lang="en-US" dirty="0">
                <a:solidFill>
                  <a:schemeClr val="bg1"/>
                </a:solidFill>
              </a:rPr>
              <a:t>Influencing the Future;</a:t>
            </a:r>
          </a:p>
          <a:p>
            <a:r>
              <a:rPr lang="en-US" dirty="0">
                <a:solidFill>
                  <a:schemeClr val="bg1"/>
                </a:solidFill>
              </a:rPr>
              <a:t>Available for study and reconstruction via written documents and material artifacts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Картинки по запросу past"/>
          <p:cNvPicPr>
            <a:picLocks noChangeAspect="1" noChangeArrowheads="1"/>
          </p:cNvPicPr>
          <p:nvPr/>
        </p:nvPicPr>
        <p:blipFill>
          <a:blip r:embed="rId2" cstate="print"/>
          <a:srcRect/>
          <a:stretch>
            <a:fillRect/>
          </a:stretch>
        </p:blipFill>
        <p:spPr bwMode="auto">
          <a:xfrm>
            <a:off x="0" y="0"/>
            <a:ext cx="9143997"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Historical Fiction</a:t>
            </a:r>
          </a:p>
        </p:txBody>
      </p:sp>
      <p:sp>
        <p:nvSpPr>
          <p:cNvPr id="3" name="Content Placeholder 2"/>
          <p:cNvSpPr>
            <a:spLocks noGrp="1"/>
          </p:cNvSpPr>
          <p:nvPr>
            <p:ph idx="1"/>
          </p:nvPr>
        </p:nvSpPr>
        <p:spPr/>
        <p:txBody>
          <a:bodyPr/>
          <a:lstStyle/>
          <a:p>
            <a:r>
              <a:rPr lang="en-US" dirty="0"/>
              <a:t>A literary genre in which the plot takes place in a setting located in the past (at least 25 years before it was written); </a:t>
            </a:r>
          </a:p>
          <a:p>
            <a:r>
              <a:rPr lang="en-US" dirty="0"/>
              <a:t>Pays attention to the manners, social conditions and other details of the period depicted;</a:t>
            </a:r>
          </a:p>
          <a:p>
            <a:r>
              <a:rPr lang="en-US" dirty="0"/>
              <a:t>May introduce notable historical figures in these settings, allowing readers to better understand how these individuals might have responded to their environments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381328"/>
            <a:ext cx="8229600" cy="476672"/>
          </a:xfrm>
        </p:spPr>
        <p:txBody>
          <a:bodyPr>
            <a:normAutofit fontScale="92500" lnSpcReduction="10000"/>
          </a:bodyPr>
          <a:lstStyle/>
          <a:p>
            <a:pPr>
              <a:buNone/>
            </a:pPr>
            <a:r>
              <a:rPr lang="en-US" dirty="0"/>
              <a:t>Frank William Warwick </a:t>
            </a:r>
            <a:r>
              <a:rPr lang="en-US" dirty="0" err="1"/>
              <a:t>Topham</a:t>
            </a:r>
            <a:r>
              <a:rPr lang="en-US" dirty="0"/>
              <a:t>. Ivanhoe (1872)</a:t>
            </a:r>
          </a:p>
          <a:p>
            <a:pPr>
              <a:buNone/>
            </a:pPr>
            <a:endParaRPr lang="en-US" dirty="0"/>
          </a:p>
        </p:txBody>
      </p:sp>
      <p:pic>
        <p:nvPicPr>
          <p:cNvPr id="21506" name="Picture 2" descr="Картинки по запросу queen of the tournament"/>
          <p:cNvPicPr>
            <a:picLocks noChangeAspect="1" noChangeArrowheads="1"/>
          </p:cNvPicPr>
          <p:nvPr/>
        </p:nvPicPr>
        <p:blipFill>
          <a:blip r:embed="rId2" cstate="print"/>
          <a:srcRect/>
          <a:stretch>
            <a:fillRect/>
          </a:stretch>
        </p:blipFill>
        <p:spPr bwMode="auto">
          <a:xfrm>
            <a:off x="0" y="0"/>
            <a:ext cx="9197258" cy="63093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Walter Scott’s Historical Novel</a:t>
            </a:r>
          </a:p>
        </p:txBody>
      </p:sp>
      <p:sp>
        <p:nvSpPr>
          <p:cNvPr id="3" name="Content Placeholder 2"/>
          <p:cNvSpPr>
            <a:spLocks noGrp="1"/>
          </p:cNvSpPr>
          <p:nvPr>
            <p:ph idx="1"/>
          </p:nvPr>
        </p:nvSpPr>
        <p:spPr/>
        <p:txBody>
          <a:bodyPr>
            <a:normAutofit fontScale="92500" lnSpcReduction="10000"/>
          </a:bodyPr>
          <a:lstStyle/>
          <a:p>
            <a:r>
              <a:rPr lang="en-US" dirty="0"/>
              <a:t>Accurate reconstruction of a definite period of history based on facts;</a:t>
            </a:r>
          </a:p>
          <a:p>
            <a:r>
              <a:rPr lang="en-US" dirty="0"/>
              <a:t>Great historical disturbances as a backdrop for the plotline;</a:t>
            </a:r>
          </a:p>
          <a:p>
            <a:r>
              <a:rPr lang="en-US" dirty="0"/>
              <a:t>Eminent historical figures acting in the background of the plot, while fictional characters are on the frontline; </a:t>
            </a:r>
          </a:p>
          <a:p>
            <a:r>
              <a:rPr lang="en-US" dirty="0"/>
              <a:t>Young and inexperienced protagonist of humble but noble origin, initially neutral to the historical conflict; </a:t>
            </a:r>
          </a:p>
          <a:p>
            <a:r>
              <a:rPr lang="en-US" dirty="0"/>
              <a:t>Separating moral justice from historical one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1258</TotalTime>
  <Words>580</Words>
  <Application>Microsoft Office PowerPoint</Application>
  <PresentationFormat>On-screen Show (4:3)</PresentationFormat>
  <Paragraphs>117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Georgia</vt:lpstr>
      <vt:lpstr>Trebuchet MS</vt:lpstr>
      <vt:lpstr>Wingdings 2</vt:lpstr>
      <vt:lpstr>Urban</vt:lpstr>
      <vt:lpstr>Neo-Victorianism and Postmodernity</vt:lpstr>
      <vt:lpstr>PowerPoint Presentation</vt:lpstr>
      <vt:lpstr>What is History?</vt:lpstr>
      <vt:lpstr>PowerPoint Presentation</vt:lpstr>
      <vt:lpstr>The Past:  Victorian Vision</vt:lpstr>
      <vt:lpstr>PowerPoint Presentation</vt:lpstr>
      <vt:lpstr>Historical Fiction</vt:lpstr>
      <vt:lpstr>PowerPoint Presentation</vt:lpstr>
      <vt:lpstr>Walter Scott’s Historical Novel</vt:lpstr>
      <vt:lpstr>PowerPoint Presentation</vt:lpstr>
      <vt:lpstr>PowerPoint Presentation</vt:lpstr>
      <vt:lpstr>PowerPoint Presentation</vt:lpstr>
      <vt:lpstr>Metanarrative</vt:lpstr>
      <vt:lpstr>PowerPoint Presentation</vt:lpstr>
      <vt:lpstr>The End of History</vt:lpstr>
      <vt:lpstr>The Past:  Postmodern Revision</vt:lpstr>
      <vt:lpstr>PowerPoint Presentation</vt:lpstr>
      <vt:lpstr>PowerPoint Presentation</vt:lpstr>
      <vt:lpstr>PowerPoint Presentation</vt:lpstr>
      <vt:lpstr>Historiographic Metafiction</vt:lpstr>
      <vt:lpstr>What’s the Difference? </vt:lpstr>
      <vt:lpstr>Neo-Victorian Novel</vt:lpstr>
      <vt:lpstr>PowerPoint Presentation</vt:lpstr>
      <vt:lpstr>Neo-Victorian Formula</vt:lpstr>
      <vt:lpstr>What about Modality?</vt:lpstr>
      <vt:lpstr>Parody Destruction </vt:lpstr>
      <vt:lpstr>Nostalgic Reconstruction</vt:lpstr>
      <vt:lpstr>Critical Deconstruction</vt:lpstr>
      <vt:lpstr>Critical Deconstruction</vt:lpstr>
      <vt:lpstr>Victorian Metanarrative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the_mockturtle</dc:creator>
  <cp:lastModifiedBy>E. T.</cp:lastModifiedBy>
  <cp:revision>79</cp:revision>
  <dcterms:created xsi:type="dcterms:W3CDTF">2016-09-11T07:30:32Z</dcterms:created>
  <dcterms:modified xsi:type="dcterms:W3CDTF">2018-09-03T17:28:16Z</dcterms:modified>
</cp:coreProperties>
</file>