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8C9F1A9-FA18-4927-B5CC-8DEA2039C1D8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FD4ECBD-47B0-4472-8F78-203961CB25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3200" dirty="0" smtClean="0"/>
              <a:t>Зоопсихологія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Лабораторна робота 6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61389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ЕВОЛЮЦІЯ СТАТЕВОЇ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ПОВЕДІНКИ. СОЦІАЛЬНА ОРГАНІЗАЦІЯ ТВАРИН.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Перерахуйте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характеристики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організованих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спільнот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.________________________________________________________________________________________________________________________________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.________________________________________________________________________________________________________________________________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.________________________________________________________________________________________________________________________________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.________________________________________________________________________________________________________________________________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Заповніть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15616" y="4287012"/>
          <a:ext cx="6077585" cy="2570988"/>
        </p:xfrm>
        <a:graphic>
          <a:graphicData uri="http://schemas.openxmlformats.org/drawingml/2006/table">
            <a:tbl>
              <a:tblPr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Calibri"/>
                          <a:cs typeface="Times New Roman"/>
                        </a:rPr>
                        <a:t>Система ієрархії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Характеристика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Представники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тваринного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світу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Відносна ієрархія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Абсолютна ієрархія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Деспотична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сімейна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лінійна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кругова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рольова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Домінуванняза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певним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поведінковим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актом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987824" y="386104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Системи ієрархії тварин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39552" y="335940"/>
            <a:ext cx="828092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Заповніть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спільнот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(К. Лоренц)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648" y="1484784"/>
          <a:ext cx="6077585" cy="2624328"/>
        </p:xfrm>
        <a:graphic>
          <a:graphicData uri="http://schemas.openxmlformats.org/drawingml/2006/table">
            <a:tbl>
              <a:tblPr/>
              <a:tblGrid>
                <a:gridCol w="2025650"/>
                <a:gridCol w="2025650"/>
                <a:gridCol w="2026285"/>
              </a:tblGrid>
              <a:tr h="2986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Типи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спільнот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тварин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характеристика типів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співтовариств тварин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приклади</a:t>
                      </a:r>
                      <a:endParaRPr lang="ru-RU" sz="11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Анонімні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суспільства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а)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скупчення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або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агрегації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б)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відкрите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співтовариство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в) закрите співтовариство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Персоніфіці-рова (індивідуалізовані) спільноти</a:t>
                      </a:r>
                      <a:endParaRPr lang="ru-RU" sz="120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265048"/>
            <a:ext cx="91440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НАВЧАННЯ ТВАРИН. ФОРМИ НАВЧАННЯ ТВАРИН. ВИВЧЕННЯ ЕЛЕМЕНТІВ СВІДОМОСТІ У ТВАРИН.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1.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Вивчення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елементів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свідомості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648" y="1412776"/>
          <a:ext cx="6077585" cy="672084"/>
        </p:xfrm>
        <a:graphic>
          <a:graphicData uri="http://schemas.openxmlformats.org/drawingml/2006/table">
            <a:tbl>
              <a:tblPr/>
              <a:tblGrid>
                <a:gridCol w="2025650"/>
                <a:gridCol w="2025650"/>
                <a:gridCol w="2026285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Досліджуваний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елемент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поведінки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Постановка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експерименту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Експериментальні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тварини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2276872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Дайте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відповіді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питання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Визначення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навчання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Загальні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закони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навчання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навчання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характеристики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свідомості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Здатність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самопізнанняу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Здатність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оцінки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знань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намірів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інших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Соціальні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життя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суспільстві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301342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Завдання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3.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Опишить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ґрунтовно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одну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форм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научіння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тварин</a:t>
            </a:r>
            <a:endParaRPr kumimoji="0" lang="ru-RU" sz="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556792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1. Розгляньте відео про тварин запишіть до якого розвитку психіки вони відносяться. Чому?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2492896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2. Всі види їхньої комунікації один між одним.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3284984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3. Описати типи поведінки їх контроль.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386104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4. Інші спостереження.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450912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5. Опишіть ваше спостереження за 2 тваринами.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33</TotalTime>
  <Words>241</Words>
  <Application>Microsoft Office PowerPoint</Application>
  <PresentationFormat>Экран (4:3)</PresentationFormat>
  <Paragraphs>62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Лабораторна робота 6</vt:lpstr>
      <vt:lpstr>Слайд 2</vt:lpstr>
      <vt:lpstr>Слайд 3</vt:lpstr>
      <vt:lpstr>Слайд 4</vt:lpstr>
      <vt:lpstr>Слайд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 робота 6</dc:title>
  <dc:creator>Руслан Аминов</dc:creator>
  <cp:lastModifiedBy>Руслан Аминов</cp:lastModifiedBy>
  <cp:revision>6</cp:revision>
  <dcterms:created xsi:type="dcterms:W3CDTF">2023-11-15T06:56:04Z</dcterms:created>
  <dcterms:modified xsi:type="dcterms:W3CDTF">2023-11-15T07:42:49Z</dcterms:modified>
</cp:coreProperties>
</file>