
<file path=[Content_Types].xml><?xml version="1.0" encoding="utf-8"?>
<Types xmlns="http://schemas.openxmlformats.org/package/2006/content-types">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9" r:id="rId1"/>
  </p:sldMasterIdLst>
  <p:sldIdLst>
    <p:sldId id="258" r:id="rId2"/>
    <p:sldId id="262" r:id="rId3"/>
    <p:sldId id="280" r:id="rId4"/>
    <p:sldId id="281" r:id="rId5"/>
    <p:sldId id="282" r:id="rId6"/>
    <p:sldId id="283" r:id="rId7"/>
    <p:sldId id="284" r:id="rId8"/>
    <p:sldId id="285" r:id="rId9"/>
  </p:sldIdLst>
  <p:sldSz cx="12192000" cy="6858000"/>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lia Synytsia" initials="JS" lastIdx="1" clrIdx="0">
    <p:extLst>
      <p:ext uri="{19B8F6BF-5375-455C-9EA6-DF929625EA0E}">
        <p15:presenceInfo xmlns:p15="http://schemas.microsoft.com/office/powerpoint/2012/main" userId="Julia Synytsi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FFCC66"/>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B9C34-F880-924B-9EBA-EEFB0833BED3}"/>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A"/>
          </a:p>
        </p:txBody>
      </p:sp>
      <p:sp>
        <p:nvSpPr>
          <p:cNvPr id="3" name="Subtitle 2">
            <a:extLst>
              <a:ext uri="{FF2B5EF4-FFF2-40B4-BE49-F238E27FC236}">
                <a16:creationId xmlns:a16="http://schemas.microsoft.com/office/drawing/2014/main" id="{D13AC1FA-976B-F445-99D6-C81F2BD2E68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A"/>
          </a:p>
        </p:txBody>
      </p:sp>
      <p:sp>
        <p:nvSpPr>
          <p:cNvPr id="4" name="Date Placeholder 3">
            <a:extLst>
              <a:ext uri="{FF2B5EF4-FFF2-40B4-BE49-F238E27FC236}">
                <a16:creationId xmlns:a16="http://schemas.microsoft.com/office/drawing/2014/main" id="{2F2354C7-C357-0A43-87D7-E9CF07CB1B19}"/>
              </a:ext>
            </a:extLst>
          </p:cNvPr>
          <p:cNvSpPr>
            <a:spLocks noGrp="1"/>
          </p:cNvSpPr>
          <p:nvPr>
            <p:ph type="dt" sz="half" idx="10"/>
          </p:nvPr>
        </p:nvSpPr>
        <p:spPr/>
        <p:txBody>
          <a:bodyPr/>
          <a:lstStyle/>
          <a:p>
            <a:fld id="{55D2BCE5-E442-194D-AFE1-EABBA8E1CC0D}" type="datetimeFigureOut">
              <a:rPr lang="en-UA" smtClean="0"/>
              <a:t>10/27/2024</a:t>
            </a:fld>
            <a:endParaRPr lang="en-UA"/>
          </a:p>
        </p:txBody>
      </p:sp>
      <p:sp>
        <p:nvSpPr>
          <p:cNvPr id="5" name="Footer Placeholder 4">
            <a:extLst>
              <a:ext uri="{FF2B5EF4-FFF2-40B4-BE49-F238E27FC236}">
                <a16:creationId xmlns:a16="http://schemas.microsoft.com/office/drawing/2014/main" id="{B3F0A624-CF2D-9545-AFD8-7FC981238BAB}"/>
              </a:ext>
            </a:extLst>
          </p:cNvPr>
          <p:cNvSpPr>
            <a:spLocks noGrp="1"/>
          </p:cNvSpPr>
          <p:nvPr>
            <p:ph type="ftr" sz="quarter" idx="11"/>
          </p:nvPr>
        </p:nvSpPr>
        <p:spPr/>
        <p:txBody>
          <a:bodyPr/>
          <a:lstStyle/>
          <a:p>
            <a:endParaRPr lang="en-UA"/>
          </a:p>
        </p:txBody>
      </p:sp>
      <p:sp>
        <p:nvSpPr>
          <p:cNvPr id="6" name="Slide Number Placeholder 5">
            <a:extLst>
              <a:ext uri="{FF2B5EF4-FFF2-40B4-BE49-F238E27FC236}">
                <a16:creationId xmlns:a16="http://schemas.microsoft.com/office/drawing/2014/main" id="{3123849D-DA58-FA4B-9264-A1602FFC1D1E}"/>
              </a:ext>
            </a:extLst>
          </p:cNvPr>
          <p:cNvSpPr>
            <a:spLocks noGrp="1"/>
          </p:cNvSpPr>
          <p:nvPr>
            <p:ph type="sldNum" sz="quarter" idx="12"/>
          </p:nvPr>
        </p:nvSpPr>
        <p:spPr/>
        <p:txBody>
          <a:bodyPr/>
          <a:lstStyle/>
          <a:p>
            <a:fld id="{6AED6350-9B76-E744-A4AD-BC1C7D4FFA23}" type="slidenum">
              <a:rPr lang="en-UA" smtClean="0"/>
              <a:t>‹№›</a:t>
            </a:fld>
            <a:endParaRPr lang="en-UA"/>
          </a:p>
        </p:txBody>
      </p:sp>
      <p:pic>
        <p:nvPicPr>
          <p:cNvPr id="8" name="Picture 7">
            <a:extLst>
              <a:ext uri="{FF2B5EF4-FFF2-40B4-BE49-F238E27FC236}">
                <a16:creationId xmlns:a16="http://schemas.microsoft.com/office/drawing/2014/main" id="{080CD46E-4D5E-E945-BC37-AB805774B41C}"/>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5858969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A0B665-13B0-144F-9ADE-A1FA9F972652}"/>
              </a:ext>
            </a:extLst>
          </p:cNvPr>
          <p:cNvSpPr>
            <a:spLocks noGrp="1"/>
          </p:cNvSpPr>
          <p:nvPr>
            <p:ph type="title"/>
          </p:nvPr>
        </p:nvSpPr>
        <p:spPr/>
        <p:txBody>
          <a:bodyPr/>
          <a:lstStyle/>
          <a:p>
            <a:r>
              <a:rPr lang="en-GB"/>
              <a:t>Click to edit Master title style</a:t>
            </a:r>
            <a:endParaRPr lang="en-UA"/>
          </a:p>
        </p:txBody>
      </p:sp>
      <p:sp>
        <p:nvSpPr>
          <p:cNvPr id="3" name="Vertical Text Placeholder 2">
            <a:extLst>
              <a:ext uri="{FF2B5EF4-FFF2-40B4-BE49-F238E27FC236}">
                <a16:creationId xmlns:a16="http://schemas.microsoft.com/office/drawing/2014/main" id="{95F876D8-7AA2-7D43-AEBC-9E65CDBE4B22}"/>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A"/>
          </a:p>
        </p:txBody>
      </p:sp>
      <p:sp>
        <p:nvSpPr>
          <p:cNvPr id="4" name="Date Placeholder 3">
            <a:extLst>
              <a:ext uri="{FF2B5EF4-FFF2-40B4-BE49-F238E27FC236}">
                <a16:creationId xmlns:a16="http://schemas.microsoft.com/office/drawing/2014/main" id="{4B7748CC-C55A-E445-81BD-D1A476B20B0B}"/>
              </a:ext>
            </a:extLst>
          </p:cNvPr>
          <p:cNvSpPr>
            <a:spLocks noGrp="1"/>
          </p:cNvSpPr>
          <p:nvPr>
            <p:ph type="dt" sz="half" idx="10"/>
          </p:nvPr>
        </p:nvSpPr>
        <p:spPr/>
        <p:txBody>
          <a:bodyPr/>
          <a:lstStyle/>
          <a:p>
            <a:fld id="{55D2BCE5-E442-194D-AFE1-EABBA8E1CC0D}" type="datetimeFigureOut">
              <a:rPr lang="en-UA" smtClean="0"/>
              <a:t>10/27/2024</a:t>
            </a:fld>
            <a:endParaRPr lang="en-UA"/>
          </a:p>
        </p:txBody>
      </p:sp>
      <p:sp>
        <p:nvSpPr>
          <p:cNvPr id="5" name="Footer Placeholder 4">
            <a:extLst>
              <a:ext uri="{FF2B5EF4-FFF2-40B4-BE49-F238E27FC236}">
                <a16:creationId xmlns:a16="http://schemas.microsoft.com/office/drawing/2014/main" id="{0B7FEDE1-332E-1E47-B491-401FB6A351C6}"/>
              </a:ext>
            </a:extLst>
          </p:cNvPr>
          <p:cNvSpPr>
            <a:spLocks noGrp="1"/>
          </p:cNvSpPr>
          <p:nvPr>
            <p:ph type="ftr" sz="quarter" idx="11"/>
          </p:nvPr>
        </p:nvSpPr>
        <p:spPr/>
        <p:txBody>
          <a:bodyPr/>
          <a:lstStyle/>
          <a:p>
            <a:endParaRPr lang="en-UA"/>
          </a:p>
        </p:txBody>
      </p:sp>
      <p:sp>
        <p:nvSpPr>
          <p:cNvPr id="6" name="Slide Number Placeholder 5">
            <a:extLst>
              <a:ext uri="{FF2B5EF4-FFF2-40B4-BE49-F238E27FC236}">
                <a16:creationId xmlns:a16="http://schemas.microsoft.com/office/drawing/2014/main" id="{0D312445-C576-1E4D-9E13-4AA59F6F26E9}"/>
              </a:ext>
            </a:extLst>
          </p:cNvPr>
          <p:cNvSpPr>
            <a:spLocks noGrp="1"/>
          </p:cNvSpPr>
          <p:nvPr>
            <p:ph type="sldNum" sz="quarter" idx="12"/>
          </p:nvPr>
        </p:nvSpPr>
        <p:spPr/>
        <p:txBody>
          <a:bodyPr/>
          <a:lstStyle/>
          <a:p>
            <a:fld id="{6AED6350-9B76-E744-A4AD-BC1C7D4FFA23}" type="slidenum">
              <a:rPr lang="en-UA" smtClean="0"/>
              <a:t>‹№›</a:t>
            </a:fld>
            <a:endParaRPr lang="en-UA"/>
          </a:p>
        </p:txBody>
      </p:sp>
    </p:spTree>
    <p:extLst>
      <p:ext uri="{BB962C8B-B14F-4D97-AF65-F5344CB8AC3E}">
        <p14:creationId xmlns:p14="http://schemas.microsoft.com/office/powerpoint/2010/main" val="10726486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33C297A-0254-704B-86BD-679567261BD4}"/>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A"/>
          </a:p>
        </p:txBody>
      </p:sp>
      <p:sp>
        <p:nvSpPr>
          <p:cNvPr id="3" name="Vertical Text Placeholder 2">
            <a:extLst>
              <a:ext uri="{FF2B5EF4-FFF2-40B4-BE49-F238E27FC236}">
                <a16:creationId xmlns:a16="http://schemas.microsoft.com/office/drawing/2014/main" id="{ABE3BB89-F184-5B41-AF4E-2DB7DBF2874B}"/>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A"/>
          </a:p>
        </p:txBody>
      </p:sp>
      <p:sp>
        <p:nvSpPr>
          <p:cNvPr id="4" name="Date Placeholder 3">
            <a:extLst>
              <a:ext uri="{FF2B5EF4-FFF2-40B4-BE49-F238E27FC236}">
                <a16:creationId xmlns:a16="http://schemas.microsoft.com/office/drawing/2014/main" id="{6EBB3254-9491-B24E-9F8F-4D85B87F5E41}"/>
              </a:ext>
            </a:extLst>
          </p:cNvPr>
          <p:cNvSpPr>
            <a:spLocks noGrp="1"/>
          </p:cNvSpPr>
          <p:nvPr>
            <p:ph type="dt" sz="half" idx="10"/>
          </p:nvPr>
        </p:nvSpPr>
        <p:spPr/>
        <p:txBody>
          <a:bodyPr/>
          <a:lstStyle/>
          <a:p>
            <a:fld id="{55D2BCE5-E442-194D-AFE1-EABBA8E1CC0D}" type="datetimeFigureOut">
              <a:rPr lang="en-UA" smtClean="0"/>
              <a:t>10/27/2024</a:t>
            </a:fld>
            <a:endParaRPr lang="en-UA"/>
          </a:p>
        </p:txBody>
      </p:sp>
      <p:sp>
        <p:nvSpPr>
          <p:cNvPr id="5" name="Footer Placeholder 4">
            <a:extLst>
              <a:ext uri="{FF2B5EF4-FFF2-40B4-BE49-F238E27FC236}">
                <a16:creationId xmlns:a16="http://schemas.microsoft.com/office/drawing/2014/main" id="{AC323639-F158-2F4F-894D-FE932CF92D8D}"/>
              </a:ext>
            </a:extLst>
          </p:cNvPr>
          <p:cNvSpPr>
            <a:spLocks noGrp="1"/>
          </p:cNvSpPr>
          <p:nvPr>
            <p:ph type="ftr" sz="quarter" idx="11"/>
          </p:nvPr>
        </p:nvSpPr>
        <p:spPr/>
        <p:txBody>
          <a:bodyPr/>
          <a:lstStyle/>
          <a:p>
            <a:endParaRPr lang="en-UA"/>
          </a:p>
        </p:txBody>
      </p:sp>
      <p:sp>
        <p:nvSpPr>
          <p:cNvPr id="6" name="Slide Number Placeholder 5">
            <a:extLst>
              <a:ext uri="{FF2B5EF4-FFF2-40B4-BE49-F238E27FC236}">
                <a16:creationId xmlns:a16="http://schemas.microsoft.com/office/drawing/2014/main" id="{38810DE2-7CE7-E041-B3D2-1E148D016C16}"/>
              </a:ext>
            </a:extLst>
          </p:cNvPr>
          <p:cNvSpPr>
            <a:spLocks noGrp="1"/>
          </p:cNvSpPr>
          <p:nvPr>
            <p:ph type="sldNum" sz="quarter" idx="12"/>
          </p:nvPr>
        </p:nvSpPr>
        <p:spPr/>
        <p:txBody>
          <a:bodyPr/>
          <a:lstStyle/>
          <a:p>
            <a:fld id="{6AED6350-9B76-E744-A4AD-BC1C7D4FFA23}" type="slidenum">
              <a:rPr lang="en-UA" smtClean="0"/>
              <a:t>‹№›</a:t>
            </a:fld>
            <a:endParaRPr lang="en-UA"/>
          </a:p>
        </p:txBody>
      </p:sp>
    </p:spTree>
    <p:extLst>
      <p:ext uri="{BB962C8B-B14F-4D97-AF65-F5344CB8AC3E}">
        <p14:creationId xmlns:p14="http://schemas.microsoft.com/office/powerpoint/2010/main" val="20554986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ED964-02A7-AD42-B19E-FF32BB889545}"/>
              </a:ext>
            </a:extLst>
          </p:cNvPr>
          <p:cNvSpPr>
            <a:spLocks noGrp="1"/>
          </p:cNvSpPr>
          <p:nvPr>
            <p:ph type="title"/>
          </p:nvPr>
        </p:nvSpPr>
        <p:spPr/>
        <p:txBody>
          <a:bodyPr/>
          <a:lstStyle/>
          <a:p>
            <a:r>
              <a:rPr lang="en-GB"/>
              <a:t>Click to edit Master title style</a:t>
            </a:r>
            <a:endParaRPr lang="en-UA"/>
          </a:p>
        </p:txBody>
      </p:sp>
      <p:sp>
        <p:nvSpPr>
          <p:cNvPr id="3" name="Content Placeholder 2">
            <a:extLst>
              <a:ext uri="{FF2B5EF4-FFF2-40B4-BE49-F238E27FC236}">
                <a16:creationId xmlns:a16="http://schemas.microsoft.com/office/drawing/2014/main" id="{4EB22614-0C20-694D-97C3-25E3B4E79CB6}"/>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A"/>
          </a:p>
        </p:txBody>
      </p:sp>
      <p:sp>
        <p:nvSpPr>
          <p:cNvPr id="4" name="Date Placeholder 3">
            <a:extLst>
              <a:ext uri="{FF2B5EF4-FFF2-40B4-BE49-F238E27FC236}">
                <a16:creationId xmlns:a16="http://schemas.microsoft.com/office/drawing/2014/main" id="{433FF027-61EB-9E47-88F1-F8FDA76944A2}"/>
              </a:ext>
            </a:extLst>
          </p:cNvPr>
          <p:cNvSpPr>
            <a:spLocks noGrp="1"/>
          </p:cNvSpPr>
          <p:nvPr>
            <p:ph type="dt" sz="half" idx="10"/>
          </p:nvPr>
        </p:nvSpPr>
        <p:spPr/>
        <p:txBody>
          <a:bodyPr/>
          <a:lstStyle/>
          <a:p>
            <a:fld id="{55D2BCE5-E442-194D-AFE1-EABBA8E1CC0D}" type="datetimeFigureOut">
              <a:rPr lang="en-UA" smtClean="0"/>
              <a:t>10/27/2024</a:t>
            </a:fld>
            <a:endParaRPr lang="en-UA"/>
          </a:p>
        </p:txBody>
      </p:sp>
      <p:sp>
        <p:nvSpPr>
          <p:cNvPr id="5" name="Footer Placeholder 4">
            <a:extLst>
              <a:ext uri="{FF2B5EF4-FFF2-40B4-BE49-F238E27FC236}">
                <a16:creationId xmlns:a16="http://schemas.microsoft.com/office/drawing/2014/main" id="{967CEBDF-43E2-1244-9582-4470238E5A37}"/>
              </a:ext>
            </a:extLst>
          </p:cNvPr>
          <p:cNvSpPr>
            <a:spLocks noGrp="1"/>
          </p:cNvSpPr>
          <p:nvPr>
            <p:ph type="ftr" sz="quarter" idx="11"/>
          </p:nvPr>
        </p:nvSpPr>
        <p:spPr/>
        <p:txBody>
          <a:bodyPr/>
          <a:lstStyle/>
          <a:p>
            <a:endParaRPr lang="en-UA"/>
          </a:p>
        </p:txBody>
      </p:sp>
      <p:sp>
        <p:nvSpPr>
          <p:cNvPr id="6" name="Slide Number Placeholder 5">
            <a:extLst>
              <a:ext uri="{FF2B5EF4-FFF2-40B4-BE49-F238E27FC236}">
                <a16:creationId xmlns:a16="http://schemas.microsoft.com/office/drawing/2014/main" id="{7F4A0D8D-568F-BB4D-BC14-2284DC86C34C}"/>
              </a:ext>
            </a:extLst>
          </p:cNvPr>
          <p:cNvSpPr>
            <a:spLocks noGrp="1"/>
          </p:cNvSpPr>
          <p:nvPr>
            <p:ph type="sldNum" sz="quarter" idx="12"/>
          </p:nvPr>
        </p:nvSpPr>
        <p:spPr/>
        <p:txBody>
          <a:bodyPr/>
          <a:lstStyle/>
          <a:p>
            <a:fld id="{6AED6350-9B76-E744-A4AD-BC1C7D4FFA23}" type="slidenum">
              <a:rPr lang="en-UA" smtClean="0"/>
              <a:t>‹№›</a:t>
            </a:fld>
            <a:endParaRPr lang="en-UA"/>
          </a:p>
        </p:txBody>
      </p:sp>
    </p:spTree>
    <p:extLst>
      <p:ext uri="{BB962C8B-B14F-4D97-AF65-F5344CB8AC3E}">
        <p14:creationId xmlns:p14="http://schemas.microsoft.com/office/powerpoint/2010/main" val="24099244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AC825-5156-4042-ACCB-CB572252E527}"/>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A"/>
          </a:p>
        </p:txBody>
      </p:sp>
      <p:sp>
        <p:nvSpPr>
          <p:cNvPr id="3" name="Text Placeholder 2">
            <a:extLst>
              <a:ext uri="{FF2B5EF4-FFF2-40B4-BE49-F238E27FC236}">
                <a16:creationId xmlns:a16="http://schemas.microsoft.com/office/drawing/2014/main" id="{0F106E33-BC56-164B-B72A-074A8CAF2E6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131B9469-B610-0245-B83B-89F34DE0818F}"/>
              </a:ext>
            </a:extLst>
          </p:cNvPr>
          <p:cNvSpPr>
            <a:spLocks noGrp="1"/>
          </p:cNvSpPr>
          <p:nvPr>
            <p:ph type="dt" sz="half" idx="10"/>
          </p:nvPr>
        </p:nvSpPr>
        <p:spPr/>
        <p:txBody>
          <a:bodyPr/>
          <a:lstStyle/>
          <a:p>
            <a:fld id="{55D2BCE5-E442-194D-AFE1-EABBA8E1CC0D}" type="datetimeFigureOut">
              <a:rPr lang="en-UA" smtClean="0"/>
              <a:t>10/27/2024</a:t>
            </a:fld>
            <a:endParaRPr lang="en-UA"/>
          </a:p>
        </p:txBody>
      </p:sp>
      <p:sp>
        <p:nvSpPr>
          <p:cNvPr id="5" name="Footer Placeholder 4">
            <a:extLst>
              <a:ext uri="{FF2B5EF4-FFF2-40B4-BE49-F238E27FC236}">
                <a16:creationId xmlns:a16="http://schemas.microsoft.com/office/drawing/2014/main" id="{3A233CA7-4774-FD4F-A3F1-9000D2345937}"/>
              </a:ext>
            </a:extLst>
          </p:cNvPr>
          <p:cNvSpPr>
            <a:spLocks noGrp="1"/>
          </p:cNvSpPr>
          <p:nvPr>
            <p:ph type="ftr" sz="quarter" idx="11"/>
          </p:nvPr>
        </p:nvSpPr>
        <p:spPr/>
        <p:txBody>
          <a:bodyPr/>
          <a:lstStyle/>
          <a:p>
            <a:endParaRPr lang="en-UA"/>
          </a:p>
        </p:txBody>
      </p:sp>
      <p:sp>
        <p:nvSpPr>
          <p:cNvPr id="6" name="Slide Number Placeholder 5">
            <a:extLst>
              <a:ext uri="{FF2B5EF4-FFF2-40B4-BE49-F238E27FC236}">
                <a16:creationId xmlns:a16="http://schemas.microsoft.com/office/drawing/2014/main" id="{4B7E05D7-9208-9B41-80C9-EC7DDFBE4D37}"/>
              </a:ext>
            </a:extLst>
          </p:cNvPr>
          <p:cNvSpPr>
            <a:spLocks noGrp="1"/>
          </p:cNvSpPr>
          <p:nvPr>
            <p:ph type="sldNum" sz="quarter" idx="12"/>
          </p:nvPr>
        </p:nvSpPr>
        <p:spPr/>
        <p:txBody>
          <a:bodyPr/>
          <a:lstStyle/>
          <a:p>
            <a:fld id="{6AED6350-9B76-E744-A4AD-BC1C7D4FFA23}" type="slidenum">
              <a:rPr lang="en-UA" smtClean="0"/>
              <a:t>‹№›</a:t>
            </a:fld>
            <a:endParaRPr lang="en-UA"/>
          </a:p>
        </p:txBody>
      </p:sp>
    </p:spTree>
    <p:extLst>
      <p:ext uri="{BB962C8B-B14F-4D97-AF65-F5344CB8AC3E}">
        <p14:creationId xmlns:p14="http://schemas.microsoft.com/office/powerpoint/2010/main" val="14429987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43A92-E276-6E4D-8D10-AD64D97E51A3}"/>
              </a:ext>
            </a:extLst>
          </p:cNvPr>
          <p:cNvSpPr>
            <a:spLocks noGrp="1"/>
          </p:cNvSpPr>
          <p:nvPr>
            <p:ph type="title"/>
          </p:nvPr>
        </p:nvSpPr>
        <p:spPr/>
        <p:txBody>
          <a:bodyPr/>
          <a:lstStyle/>
          <a:p>
            <a:r>
              <a:rPr lang="en-GB"/>
              <a:t>Click to edit Master title style</a:t>
            </a:r>
            <a:endParaRPr lang="en-UA"/>
          </a:p>
        </p:txBody>
      </p:sp>
      <p:sp>
        <p:nvSpPr>
          <p:cNvPr id="3" name="Content Placeholder 2">
            <a:extLst>
              <a:ext uri="{FF2B5EF4-FFF2-40B4-BE49-F238E27FC236}">
                <a16:creationId xmlns:a16="http://schemas.microsoft.com/office/drawing/2014/main" id="{4B07918C-4F5C-7B4A-9CD4-FBFD0C198BB6}"/>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A"/>
          </a:p>
        </p:txBody>
      </p:sp>
      <p:sp>
        <p:nvSpPr>
          <p:cNvPr id="4" name="Content Placeholder 3">
            <a:extLst>
              <a:ext uri="{FF2B5EF4-FFF2-40B4-BE49-F238E27FC236}">
                <a16:creationId xmlns:a16="http://schemas.microsoft.com/office/drawing/2014/main" id="{5559EA38-EC7B-4945-880E-EA883D0629F1}"/>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A"/>
          </a:p>
        </p:txBody>
      </p:sp>
      <p:sp>
        <p:nvSpPr>
          <p:cNvPr id="5" name="Date Placeholder 4">
            <a:extLst>
              <a:ext uri="{FF2B5EF4-FFF2-40B4-BE49-F238E27FC236}">
                <a16:creationId xmlns:a16="http://schemas.microsoft.com/office/drawing/2014/main" id="{7CA82F83-7EE8-8E43-B351-B877AC536018}"/>
              </a:ext>
            </a:extLst>
          </p:cNvPr>
          <p:cNvSpPr>
            <a:spLocks noGrp="1"/>
          </p:cNvSpPr>
          <p:nvPr>
            <p:ph type="dt" sz="half" idx="10"/>
          </p:nvPr>
        </p:nvSpPr>
        <p:spPr/>
        <p:txBody>
          <a:bodyPr/>
          <a:lstStyle/>
          <a:p>
            <a:fld id="{55D2BCE5-E442-194D-AFE1-EABBA8E1CC0D}" type="datetimeFigureOut">
              <a:rPr lang="en-UA" smtClean="0"/>
              <a:t>10/27/2024</a:t>
            </a:fld>
            <a:endParaRPr lang="en-UA"/>
          </a:p>
        </p:txBody>
      </p:sp>
      <p:sp>
        <p:nvSpPr>
          <p:cNvPr id="6" name="Footer Placeholder 5">
            <a:extLst>
              <a:ext uri="{FF2B5EF4-FFF2-40B4-BE49-F238E27FC236}">
                <a16:creationId xmlns:a16="http://schemas.microsoft.com/office/drawing/2014/main" id="{887461D7-3964-444F-98B2-8F2C67CC2B42}"/>
              </a:ext>
            </a:extLst>
          </p:cNvPr>
          <p:cNvSpPr>
            <a:spLocks noGrp="1"/>
          </p:cNvSpPr>
          <p:nvPr>
            <p:ph type="ftr" sz="quarter" idx="11"/>
          </p:nvPr>
        </p:nvSpPr>
        <p:spPr/>
        <p:txBody>
          <a:bodyPr/>
          <a:lstStyle/>
          <a:p>
            <a:endParaRPr lang="en-UA"/>
          </a:p>
        </p:txBody>
      </p:sp>
      <p:sp>
        <p:nvSpPr>
          <p:cNvPr id="7" name="Slide Number Placeholder 6">
            <a:extLst>
              <a:ext uri="{FF2B5EF4-FFF2-40B4-BE49-F238E27FC236}">
                <a16:creationId xmlns:a16="http://schemas.microsoft.com/office/drawing/2014/main" id="{F2D3530C-D99C-EE4A-BBB8-A87CB9AE02E1}"/>
              </a:ext>
            </a:extLst>
          </p:cNvPr>
          <p:cNvSpPr>
            <a:spLocks noGrp="1"/>
          </p:cNvSpPr>
          <p:nvPr>
            <p:ph type="sldNum" sz="quarter" idx="12"/>
          </p:nvPr>
        </p:nvSpPr>
        <p:spPr/>
        <p:txBody>
          <a:bodyPr/>
          <a:lstStyle/>
          <a:p>
            <a:fld id="{6AED6350-9B76-E744-A4AD-BC1C7D4FFA23}" type="slidenum">
              <a:rPr lang="en-UA" smtClean="0"/>
              <a:t>‹№›</a:t>
            </a:fld>
            <a:endParaRPr lang="en-UA"/>
          </a:p>
        </p:txBody>
      </p:sp>
    </p:spTree>
    <p:extLst>
      <p:ext uri="{BB962C8B-B14F-4D97-AF65-F5344CB8AC3E}">
        <p14:creationId xmlns:p14="http://schemas.microsoft.com/office/powerpoint/2010/main" val="151063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30CC8C-C6D1-264E-AD9A-2BCA11D0B955}"/>
              </a:ext>
            </a:extLst>
          </p:cNvPr>
          <p:cNvSpPr>
            <a:spLocks noGrp="1"/>
          </p:cNvSpPr>
          <p:nvPr>
            <p:ph type="title"/>
          </p:nvPr>
        </p:nvSpPr>
        <p:spPr>
          <a:xfrm>
            <a:off x="839788" y="365125"/>
            <a:ext cx="10515600" cy="1325563"/>
          </a:xfrm>
        </p:spPr>
        <p:txBody>
          <a:bodyPr/>
          <a:lstStyle/>
          <a:p>
            <a:r>
              <a:rPr lang="en-GB"/>
              <a:t>Click to edit Master title style</a:t>
            </a:r>
            <a:endParaRPr lang="en-UA"/>
          </a:p>
        </p:txBody>
      </p:sp>
      <p:sp>
        <p:nvSpPr>
          <p:cNvPr id="3" name="Text Placeholder 2">
            <a:extLst>
              <a:ext uri="{FF2B5EF4-FFF2-40B4-BE49-F238E27FC236}">
                <a16:creationId xmlns:a16="http://schemas.microsoft.com/office/drawing/2014/main" id="{AE1FE4D1-9EAE-6346-86EC-0416766F84D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C777B8E6-189D-F441-9419-116770793837}"/>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A"/>
          </a:p>
        </p:txBody>
      </p:sp>
      <p:sp>
        <p:nvSpPr>
          <p:cNvPr id="5" name="Text Placeholder 4">
            <a:extLst>
              <a:ext uri="{FF2B5EF4-FFF2-40B4-BE49-F238E27FC236}">
                <a16:creationId xmlns:a16="http://schemas.microsoft.com/office/drawing/2014/main" id="{B70B3628-6C31-9241-BD58-3822FB20537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A463F2A8-13A4-A744-8AE0-53403A8BCE59}"/>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A"/>
          </a:p>
        </p:txBody>
      </p:sp>
      <p:sp>
        <p:nvSpPr>
          <p:cNvPr id="7" name="Date Placeholder 6">
            <a:extLst>
              <a:ext uri="{FF2B5EF4-FFF2-40B4-BE49-F238E27FC236}">
                <a16:creationId xmlns:a16="http://schemas.microsoft.com/office/drawing/2014/main" id="{32467B65-6B25-1F4A-87FA-0C5AC8376001}"/>
              </a:ext>
            </a:extLst>
          </p:cNvPr>
          <p:cNvSpPr>
            <a:spLocks noGrp="1"/>
          </p:cNvSpPr>
          <p:nvPr>
            <p:ph type="dt" sz="half" idx="10"/>
          </p:nvPr>
        </p:nvSpPr>
        <p:spPr/>
        <p:txBody>
          <a:bodyPr/>
          <a:lstStyle/>
          <a:p>
            <a:fld id="{55D2BCE5-E442-194D-AFE1-EABBA8E1CC0D}" type="datetimeFigureOut">
              <a:rPr lang="en-UA" smtClean="0"/>
              <a:t>10/27/2024</a:t>
            </a:fld>
            <a:endParaRPr lang="en-UA"/>
          </a:p>
        </p:txBody>
      </p:sp>
      <p:sp>
        <p:nvSpPr>
          <p:cNvPr id="8" name="Footer Placeholder 7">
            <a:extLst>
              <a:ext uri="{FF2B5EF4-FFF2-40B4-BE49-F238E27FC236}">
                <a16:creationId xmlns:a16="http://schemas.microsoft.com/office/drawing/2014/main" id="{B6406934-09B2-2740-89F7-4B6A123C90C7}"/>
              </a:ext>
            </a:extLst>
          </p:cNvPr>
          <p:cNvSpPr>
            <a:spLocks noGrp="1"/>
          </p:cNvSpPr>
          <p:nvPr>
            <p:ph type="ftr" sz="quarter" idx="11"/>
          </p:nvPr>
        </p:nvSpPr>
        <p:spPr/>
        <p:txBody>
          <a:bodyPr/>
          <a:lstStyle/>
          <a:p>
            <a:endParaRPr lang="en-UA"/>
          </a:p>
        </p:txBody>
      </p:sp>
      <p:sp>
        <p:nvSpPr>
          <p:cNvPr id="9" name="Slide Number Placeholder 8">
            <a:extLst>
              <a:ext uri="{FF2B5EF4-FFF2-40B4-BE49-F238E27FC236}">
                <a16:creationId xmlns:a16="http://schemas.microsoft.com/office/drawing/2014/main" id="{D7E664FE-BD85-AD4C-9946-CDEC2BB9D862}"/>
              </a:ext>
            </a:extLst>
          </p:cNvPr>
          <p:cNvSpPr>
            <a:spLocks noGrp="1"/>
          </p:cNvSpPr>
          <p:nvPr>
            <p:ph type="sldNum" sz="quarter" idx="12"/>
          </p:nvPr>
        </p:nvSpPr>
        <p:spPr/>
        <p:txBody>
          <a:bodyPr/>
          <a:lstStyle/>
          <a:p>
            <a:fld id="{6AED6350-9B76-E744-A4AD-BC1C7D4FFA23}" type="slidenum">
              <a:rPr lang="en-UA" smtClean="0"/>
              <a:t>‹№›</a:t>
            </a:fld>
            <a:endParaRPr lang="en-UA"/>
          </a:p>
        </p:txBody>
      </p:sp>
    </p:spTree>
    <p:extLst>
      <p:ext uri="{BB962C8B-B14F-4D97-AF65-F5344CB8AC3E}">
        <p14:creationId xmlns:p14="http://schemas.microsoft.com/office/powerpoint/2010/main" val="41960250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9E406-A280-6F43-9757-66BC2A460AAE}"/>
              </a:ext>
            </a:extLst>
          </p:cNvPr>
          <p:cNvSpPr>
            <a:spLocks noGrp="1"/>
          </p:cNvSpPr>
          <p:nvPr>
            <p:ph type="title"/>
          </p:nvPr>
        </p:nvSpPr>
        <p:spPr/>
        <p:txBody>
          <a:bodyPr/>
          <a:lstStyle/>
          <a:p>
            <a:r>
              <a:rPr lang="en-GB"/>
              <a:t>Click to edit Master title style</a:t>
            </a:r>
            <a:endParaRPr lang="en-UA"/>
          </a:p>
        </p:txBody>
      </p:sp>
      <p:sp>
        <p:nvSpPr>
          <p:cNvPr id="3" name="Date Placeholder 2">
            <a:extLst>
              <a:ext uri="{FF2B5EF4-FFF2-40B4-BE49-F238E27FC236}">
                <a16:creationId xmlns:a16="http://schemas.microsoft.com/office/drawing/2014/main" id="{E8FC6B53-2282-F345-988D-065F5D8D7EE2}"/>
              </a:ext>
            </a:extLst>
          </p:cNvPr>
          <p:cNvSpPr>
            <a:spLocks noGrp="1"/>
          </p:cNvSpPr>
          <p:nvPr>
            <p:ph type="dt" sz="half" idx="10"/>
          </p:nvPr>
        </p:nvSpPr>
        <p:spPr/>
        <p:txBody>
          <a:bodyPr/>
          <a:lstStyle/>
          <a:p>
            <a:fld id="{55D2BCE5-E442-194D-AFE1-EABBA8E1CC0D}" type="datetimeFigureOut">
              <a:rPr lang="en-UA" smtClean="0"/>
              <a:t>10/27/2024</a:t>
            </a:fld>
            <a:endParaRPr lang="en-UA"/>
          </a:p>
        </p:txBody>
      </p:sp>
      <p:sp>
        <p:nvSpPr>
          <p:cNvPr id="4" name="Footer Placeholder 3">
            <a:extLst>
              <a:ext uri="{FF2B5EF4-FFF2-40B4-BE49-F238E27FC236}">
                <a16:creationId xmlns:a16="http://schemas.microsoft.com/office/drawing/2014/main" id="{A55CA7F2-D979-C44C-896F-043FF5E75B7F}"/>
              </a:ext>
            </a:extLst>
          </p:cNvPr>
          <p:cNvSpPr>
            <a:spLocks noGrp="1"/>
          </p:cNvSpPr>
          <p:nvPr>
            <p:ph type="ftr" sz="quarter" idx="11"/>
          </p:nvPr>
        </p:nvSpPr>
        <p:spPr/>
        <p:txBody>
          <a:bodyPr/>
          <a:lstStyle/>
          <a:p>
            <a:endParaRPr lang="en-UA"/>
          </a:p>
        </p:txBody>
      </p:sp>
      <p:sp>
        <p:nvSpPr>
          <p:cNvPr id="5" name="Slide Number Placeholder 4">
            <a:extLst>
              <a:ext uri="{FF2B5EF4-FFF2-40B4-BE49-F238E27FC236}">
                <a16:creationId xmlns:a16="http://schemas.microsoft.com/office/drawing/2014/main" id="{2A94563F-1FAD-6A44-9530-BE236CF51467}"/>
              </a:ext>
            </a:extLst>
          </p:cNvPr>
          <p:cNvSpPr>
            <a:spLocks noGrp="1"/>
          </p:cNvSpPr>
          <p:nvPr>
            <p:ph type="sldNum" sz="quarter" idx="12"/>
          </p:nvPr>
        </p:nvSpPr>
        <p:spPr/>
        <p:txBody>
          <a:bodyPr/>
          <a:lstStyle/>
          <a:p>
            <a:fld id="{6AED6350-9B76-E744-A4AD-BC1C7D4FFA23}" type="slidenum">
              <a:rPr lang="en-UA" smtClean="0"/>
              <a:t>‹№›</a:t>
            </a:fld>
            <a:endParaRPr lang="en-UA"/>
          </a:p>
        </p:txBody>
      </p:sp>
    </p:spTree>
    <p:extLst>
      <p:ext uri="{BB962C8B-B14F-4D97-AF65-F5344CB8AC3E}">
        <p14:creationId xmlns:p14="http://schemas.microsoft.com/office/powerpoint/2010/main" val="22574435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7562F39-ACE5-7D4C-AD12-29EA09E406CA}"/>
              </a:ext>
            </a:extLst>
          </p:cNvPr>
          <p:cNvSpPr>
            <a:spLocks noGrp="1"/>
          </p:cNvSpPr>
          <p:nvPr>
            <p:ph type="dt" sz="half" idx="10"/>
          </p:nvPr>
        </p:nvSpPr>
        <p:spPr/>
        <p:txBody>
          <a:bodyPr/>
          <a:lstStyle/>
          <a:p>
            <a:fld id="{55D2BCE5-E442-194D-AFE1-EABBA8E1CC0D}" type="datetimeFigureOut">
              <a:rPr lang="en-UA" smtClean="0"/>
              <a:t>10/27/2024</a:t>
            </a:fld>
            <a:endParaRPr lang="en-UA"/>
          </a:p>
        </p:txBody>
      </p:sp>
      <p:sp>
        <p:nvSpPr>
          <p:cNvPr id="3" name="Footer Placeholder 2">
            <a:extLst>
              <a:ext uri="{FF2B5EF4-FFF2-40B4-BE49-F238E27FC236}">
                <a16:creationId xmlns:a16="http://schemas.microsoft.com/office/drawing/2014/main" id="{F888D722-B716-8643-9739-1D6F0FF5D2B4}"/>
              </a:ext>
            </a:extLst>
          </p:cNvPr>
          <p:cNvSpPr>
            <a:spLocks noGrp="1"/>
          </p:cNvSpPr>
          <p:nvPr>
            <p:ph type="ftr" sz="quarter" idx="11"/>
          </p:nvPr>
        </p:nvSpPr>
        <p:spPr/>
        <p:txBody>
          <a:bodyPr/>
          <a:lstStyle/>
          <a:p>
            <a:endParaRPr lang="en-UA"/>
          </a:p>
        </p:txBody>
      </p:sp>
      <p:sp>
        <p:nvSpPr>
          <p:cNvPr id="4" name="Slide Number Placeholder 3">
            <a:extLst>
              <a:ext uri="{FF2B5EF4-FFF2-40B4-BE49-F238E27FC236}">
                <a16:creationId xmlns:a16="http://schemas.microsoft.com/office/drawing/2014/main" id="{5AFE9410-6428-3B4B-B821-AAC5B646BCF8}"/>
              </a:ext>
            </a:extLst>
          </p:cNvPr>
          <p:cNvSpPr>
            <a:spLocks noGrp="1"/>
          </p:cNvSpPr>
          <p:nvPr>
            <p:ph type="sldNum" sz="quarter" idx="12"/>
          </p:nvPr>
        </p:nvSpPr>
        <p:spPr/>
        <p:txBody>
          <a:bodyPr/>
          <a:lstStyle/>
          <a:p>
            <a:fld id="{6AED6350-9B76-E744-A4AD-BC1C7D4FFA23}" type="slidenum">
              <a:rPr lang="en-UA" smtClean="0"/>
              <a:t>‹№›</a:t>
            </a:fld>
            <a:endParaRPr lang="en-UA"/>
          </a:p>
        </p:txBody>
      </p:sp>
    </p:spTree>
    <p:extLst>
      <p:ext uri="{BB962C8B-B14F-4D97-AF65-F5344CB8AC3E}">
        <p14:creationId xmlns:p14="http://schemas.microsoft.com/office/powerpoint/2010/main" val="1829902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3698F0-F3C3-A043-B49E-441E42DFBFB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A"/>
          </a:p>
        </p:txBody>
      </p:sp>
      <p:sp>
        <p:nvSpPr>
          <p:cNvPr id="3" name="Content Placeholder 2">
            <a:extLst>
              <a:ext uri="{FF2B5EF4-FFF2-40B4-BE49-F238E27FC236}">
                <a16:creationId xmlns:a16="http://schemas.microsoft.com/office/drawing/2014/main" id="{0220F97C-6D59-A748-BE2F-0AFE767E358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A"/>
          </a:p>
        </p:txBody>
      </p:sp>
      <p:sp>
        <p:nvSpPr>
          <p:cNvPr id="4" name="Text Placeholder 3">
            <a:extLst>
              <a:ext uri="{FF2B5EF4-FFF2-40B4-BE49-F238E27FC236}">
                <a16:creationId xmlns:a16="http://schemas.microsoft.com/office/drawing/2014/main" id="{E4FC2ACC-3E96-4544-ABED-85FA052EB7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B1319A7-BDF9-3942-8921-99C13F81C6CF}"/>
              </a:ext>
            </a:extLst>
          </p:cNvPr>
          <p:cNvSpPr>
            <a:spLocks noGrp="1"/>
          </p:cNvSpPr>
          <p:nvPr>
            <p:ph type="dt" sz="half" idx="10"/>
          </p:nvPr>
        </p:nvSpPr>
        <p:spPr/>
        <p:txBody>
          <a:bodyPr/>
          <a:lstStyle/>
          <a:p>
            <a:fld id="{55D2BCE5-E442-194D-AFE1-EABBA8E1CC0D}" type="datetimeFigureOut">
              <a:rPr lang="en-UA" smtClean="0"/>
              <a:t>10/27/2024</a:t>
            </a:fld>
            <a:endParaRPr lang="en-UA"/>
          </a:p>
        </p:txBody>
      </p:sp>
      <p:sp>
        <p:nvSpPr>
          <p:cNvPr id="6" name="Footer Placeholder 5">
            <a:extLst>
              <a:ext uri="{FF2B5EF4-FFF2-40B4-BE49-F238E27FC236}">
                <a16:creationId xmlns:a16="http://schemas.microsoft.com/office/drawing/2014/main" id="{FAFC3658-F638-6941-9F7A-C39D46F46D0F}"/>
              </a:ext>
            </a:extLst>
          </p:cNvPr>
          <p:cNvSpPr>
            <a:spLocks noGrp="1"/>
          </p:cNvSpPr>
          <p:nvPr>
            <p:ph type="ftr" sz="quarter" idx="11"/>
          </p:nvPr>
        </p:nvSpPr>
        <p:spPr/>
        <p:txBody>
          <a:bodyPr/>
          <a:lstStyle/>
          <a:p>
            <a:endParaRPr lang="en-UA"/>
          </a:p>
        </p:txBody>
      </p:sp>
      <p:sp>
        <p:nvSpPr>
          <p:cNvPr id="7" name="Slide Number Placeholder 6">
            <a:extLst>
              <a:ext uri="{FF2B5EF4-FFF2-40B4-BE49-F238E27FC236}">
                <a16:creationId xmlns:a16="http://schemas.microsoft.com/office/drawing/2014/main" id="{3DF0771F-DCF8-7445-B01E-83D97D252F49}"/>
              </a:ext>
            </a:extLst>
          </p:cNvPr>
          <p:cNvSpPr>
            <a:spLocks noGrp="1"/>
          </p:cNvSpPr>
          <p:nvPr>
            <p:ph type="sldNum" sz="quarter" idx="12"/>
          </p:nvPr>
        </p:nvSpPr>
        <p:spPr/>
        <p:txBody>
          <a:bodyPr/>
          <a:lstStyle/>
          <a:p>
            <a:fld id="{6AED6350-9B76-E744-A4AD-BC1C7D4FFA23}" type="slidenum">
              <a:rPr lang="en-UA" smtClean="0"/>
              <a:t>‹№›</a:t>
            </a:fld>
            <a:endParaRPr lang="en-UA"/>
          </a:p>
        </p:txBody>
      </p:sp>
    </p:spTree>
    <p:extLst>
      <p:ext uri="{BB962C8B-B14F-4D97-AF65-F5344CB8AC3E}">
        <p14:creationId xmlns:p14="http://schemas.microsoft.com/office/powerpoint/2010/main" val="23746105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38DD7-324B-C047-9299-A7471424DF9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A"/>
          </a:p>
        </p:txBody>
      </p:sp>
      <p:sp>
        <p:nvSpPr>
          <p:cNvPr id="3" name="Picture Placeholder 2">
            <a:extLst>
              <a:ext uri="{FF2B5EF4-FFF2-40B4-BE49-F238E27FC236}">
                <a16:creationId xmlns:a16="http://schemas.microsoft.com/office/drawing/2014/main" id="{4288E8D4-A763-6F42-B8D3-EB02BD94D90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A"/>
          </a:p>
        </p:txBody>
      </p:sp>
      <p:sp>
        <p:nvSpPr>
          <p:cNvPr id="4" name="Text Placeholder 3">
            <a:extLst>
              <a:ext uri="{FF2B5EF4-FFF2-40B4-BE49-F238E27FC236}">
                <a16:creationId xmlns:a16="http://schemas.microsoft.com/office/drawing/2014/main" id="{A36EADD9-6D5A-D54E-9DBE-5B9C7539FA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7589E4E-5BE9-2847-B3AC-7220185BDD8E}"/>
              </a:ext>
            </a:extLst>
          </p:cNvPr>
          <p:cNvSpPr>
            <a:spLocks noGrp="1"/>
          </p:cNvSpPr>
          <p:nvPr>
            <p:ph type="dt" sz="half" idx="10"/>
          </p:nvPr>
        </p:nvSpPr>
        <p:spPr/>
        <p:txBody>
          <a:bodyPr/>
          <a:lstStyle/>
          <a:p>
            <a:fld id="{55D2BCE5-E442-194D-AFE1-EABBA8E1CC0D}" type="datetimeFigureOut">
              <a:rPr lang="en-UA" smtClean="0"/>
              <a:t>10/27/2024</a:t>
            </a:fld>
            <a:endParaRPr lang="en-UA"/>
          </a:p>
        </p:txBody>
      </p:sp>
      <p:sp>
        <p:nvSpPr>
          <p:cNvPr id="6" name="Footer Placeholder 5">
            <a:extLst>
              <a:ext uri="{FF2B5EF4-FFF2-40B4-BE49-F238E27FC236}">
                <a16:creationId xmlns:a16="http://schemas.microsoft.com/office/drawing/2014/main" id="{C99C036E-F0CD-6649-AC0E-A3C7BBCA2636}"/>
              </a:ext>
            </a:extLst>
          </p:cNvPr>
          <p:cNvSpPr>
            <a:spLocks noGrp="1"/>
          </p:cNvSpPr>
          <p:nvPr>
            <p:ph type="ftr" sz="quarter" idx="11"/>
          </p:nvPr>
        </p:nvSpPr>
        <p:spPr/>
        <p:txBody>
          <a:bodyPr/>
          <a:lstStyle/>
          <a:p>
            <a:endParaRPr lang="en-UA"/>
          </a:p>
        </p:txBody>
      </p:sp>
      <p:sp>
        <p:nvSpPr>
          <p:cNvPr id="7" name="Slide Number Placeholder 6">
            <a:extLst>
              <a:ext uri="{FF2B5EF4-FFF2-40B4-BE49-F238E27FC236}">
                <a16:creationId xmlns:a16="http://schemas.microsoft.com/office/drawing/2014/main" id="{D15593F0-045A-7042-AD89-DB94B7E00201}"/>
              </a:ext>
            </a:extLst>
          </p:cNvPr>
          <p:cNvSpPr>
            <a:spLocks noGrp="1"/>
          </p:cNvSpPr>
          <p:nvPr>
            <p:ph type="sldNum" sz="quarter" idx="12"/>
          </p:nvPr>
        </p:nvSpPr>
        <p:spPr/>
        <p:txBody>
          <a:bodyPr/>
          <a:lstStyle/>
          <a:p>
            <a:fld id="{6AED6350-9B76-E744-A4AD-BC1C7D4FFA23}" type="slidenum">
              <a:rPr lang="en-UA" smtClean="0"/>
              <a:t>‹№›</a:t>
            </a:fld>
            <a:endParaRPr lang="en-UA"/>
          </a:p>
        </p:txBody>
      </p:sp>
    </p:spTree>
    <p:extLst>
      <p:ext uri="{BB962C8B-B14F-4D97-AF65-F5344CB8AC3E}">
        <p14:creationId xmlns:p14="http://schemas.microsoft.com/office/powerpoint/2010/main" val="42339105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70">
          <a:fgClr>
            <a:srgbClr val="FFFF00"/>
          </a:fgClr>
          <a:bgClr>
            <a:srgbClr val="FFFF00"/>
          </a:bgClr>
        </a:patt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E3F3C21-13AC-4B4D-B52E-00A9E257590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A"/>
          </a:p>
        </p:txBody>
      </p:sp>
      <p:sp>
        <p:nvSpPr>
          <p:cNvPr id="3" name="Text Placeholder 2">
            <a:extLst>
              <a:ext uri="{FF2B5EF4-FFF2-40B4-BE49-F238E27FC236}">
                <a16:creationId xmlns:a16="http://schemas.microsoft.com/office/drawing/2014/main" id="{E8F28BCD-E046-944A-BFAE-4AFEC240E9F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A"/>
          </a:p>
        </p:txBody>
      </p:sp>
      <p:sp>
        <p:nvSpPr>
          <p:cNvPr id="4" name="Date Placeholder 3">
            <a:extLst>
              <a:ext uri="{FF2B5EF4-FFF2-40B4-BE49-F238E27FC236}">
                <a16:creationId xmlns:a16="http://schemas.microsoft.com/office/drawing/2014/main" id="{DBD31935-8C24-A341-8FCD-614C6880C0B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D2BCE5-E442-194D-AFE1-EABBA8E1CC0D}" type="datetimeFigureOut">
              <a:rPr lang="en-UA" smtClean="0"/>
              <a:t>10/27/2024</a:t>
            </a:fld>
            <a:endParaRPr lang="en-UA"/>
          </a:p>
        </p:txBody>
      </p:sp>
      <p:sp>
        <p:nvSpPr>
          <p:cNvPr id="5" name="Footer Placeholder 4">
            <a:extLst>
              <a:ext uri="{FF2B5EF4-FFF2-40B4-BE49-F238E27FC236}">
                <a16:creationId xmlns:a16="http://schemas.microsoft.com/office/drawing/2014/main" id="{4AF70BEE-FBB6-B241-B54D-D80E6D66EDE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A"/>
          </a:p>
        </p:txBody>
      </p:sp>
      <p:sp>
        <p:nvSpPr>
          <p:cNvPr id="6" name="Slide Number Placeholder 5">
            <a:extLst>
              <a:ext uri="{FF2B5EF4-FFF2-40B4-BE49-F238E27FC236}">
                <a16:creationId xmlns:a16="http://schemas.microsoft.com/office/drawing/2014/main" id="{8B7AADE2-FD05-474F-8F94-0390360A74C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ED6350-9B76-E744-A4AD-BC1C7D4FFA23}" type="slidenum">
              <a:rPr lang="en-UA" smtClean="0"/>
              <a:t>‹№›</a:t>
            </a:fld>
            <a:endParaRPr lang="en-UA"/>
          </a:p>
        </p:txBody>
      </p:sp>
      <p:pic>
        <p:nvPicPr>
          <p:cNvPr id="8" name="Picture 7">
            <a:extLst>
              <a:ext uri="{FF2B5EF4-FFF2-40B4-BE49-F238E27FC236}">
                <a16:creationId xmlns:a16="http://schemas.microsoft.com/office/drawing/2014/main" id="{0B6AED4E-2349-D041-A6F7-5BD50A733E7D}"/>
              </a:ext>
            </a:extLst>
          </p:cNvPr>
          <p:cNvPicPr>
            <a:picLocks noChangeAspect="1"/>
          </p:cNvPicPr>
          <p:nvPr userDrawn="1"/>
        </p:nvPicPr>
        <p:blipFill>
          <a:blip r:embed="rId13"/>
          <a:stretch>
            <a:fillRect/>
          </a:stretch>
        </p:blipFill>
        <p:spPr>
          <a:xfrm>
            <a:off x="0" y="0"/>
            <a:ext cx="12192000" cy="6858000"/>
          </a:xfrm>
          <a:prstGeom prst="rect">
            <a:avLst/>
          </a:prstGeom>
        </p:spPr>
      </p:pic>
    </p:spTree>
    <p:extLst>
      <p:ext uri="{BB962C8B-B14F-4D97-AF65-F5344CB8AC3E}">
        <p14:creationId xmlns:p14="http://schemas.microsoft.com/office/powerpoint/2010/main" val="2350896722"/>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07945-0F01-2F4A-9D23-55290EE12082}"/>
              </a:ext>
            </a:extLst>
          </p:cNvPr>
          <p:cNvSpPr>
            <a:spLocks noGrp="1"/>
          </p:cNvSpPr>
          <p:nvPr>
            <p:ph type="ctrTitle"/>
          </p:nvPr>
        </p:nvSpPr>
        <p:spPr>
          <a:xfrm>
            <a:off x="562252" y="1722529"/>
            <a:ext cx="6531006" cy="760519"/>
          </a:xfrm>
        </p:spPr>
        <p:txBody>
          <a:bodyPr>
            <a:normAutofit/>
          </a:bodyPr>
          <a:lstStyle/>
          <a:p>
            <a:r>
              <a:rPr lang="ru-RU" sz="3200" b="1" dirty="0">
                <a:solidFill>
                  <a:srgbClr val="FFCC00"/>
                </a:solidFill>
                <a:latin typeface="Times New Roman" panose="02020603050405020304" pitchFamily="18" charset="0"/>
                <a:cs typeface="Times New Roman" panose="02020603050405020304" pitchFamily="18" charset="0"/>
              </a:rPr>
              <a:t>ОБЛІК ЗА НП(С)БО</a:t>
            </a:r>
            <a:endParaRPr lang="uk-UA" sz="3200" b="1" dirty="0">
              <a:solidFill>
                <a:srgbClr val="FFCC00"/>
              </a:solidFill>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65CF5BB6-568A-4B40-B211-09A38F949B0C}"/>
              </a:ext>
            </a:extLst>
          </p:cNvPr>
          <p:cNvSpPr>
            <a:spLocks noGrp="1"/>
          </p:cNvSpPr>
          <p:nvPr>
            <p:ph type="subTitle" idx="1"/>
          </p:nvPr>
        </p:nvSpPr>
        <p:spPr>
          <a:xfrm>
            <a:off x="936114" y="713174"/>
            <a:ext cx="5624484" cy="760519"/>
          </a:xfrm>
        </p:spPr>
        <p:txBody>
          <a:bodyPr>
            <a:normAutofit/>
          </a:bodyPr>
          <a:lstStyle/>
          <a:p>
            <a:r>
              <a:rPr lang="uk-UA" sz="4800" dirty="0">
                <a:latin typeface="Bahnschrift SemiBold SemiConden" panose="020B0502040204020203" pitchFamily="34" charset="0"/>
                <a:cs typeface="Times New Roman" panose="02020603050405020304" pitchFamily="18" charset="0"/>
              </a:rPr>
              <a:t>Презентація курсу</a:t>
            </a:r>
          </a:p>
          <a:p>
            <a:pPr algn="l"/>
            <a:endParaRPr lang="uk-UA" sz="1600" dirty="0">
              <a:latin typeface="Bahnschrift SemiBold SemiConden" panose="020B0502040204020203" pitchFamily="34" charset="0"/>
              <a:cs typeface="Times New Roman" panose="02020603050405020304" pitchFamily="18" charset="0"/>
            </a:endParaRPr>
          </a:p>
        </p:txBody>
      </p:sp>
      <p:sp>
        <p:nvSpPr>
          <p:cNvPr id="4" name="Прямокутник 3">
            <a:extLst>
              <a:ext uri="{FF2B5EF4-FFF2-40B4-BE49-F238E27FC236}">
                <a16:creationId xmlns:a16="http://schemas.microsoft.com/office/drawing/2014/main" id="{209AD471-F553-4EB9-B0A5-7B5B86CEE2B8}"/>
              </a:ext>
            </a:extLst>
          </p:cNvPr>
          <p:cNvSpPr/>
          <p:nvPr/>
        </p:nvSpPr>
        <p:spPr>
          <a:xfrm>
            <a:off x="562252" y="3145577"/>
            <a:ext cx="6096000" cy="1363450"/>
          </a:xfrm>
          <a:prstGeom prst="rect">
            <a:avLst/>
          </a:prstGeom>
        </p:spPr>
        <p:txBody>
          <a:bodyPr>
            <a:spAutoFit/>
          </a:bodyPr>
          <a:lstStyle/>
          <a:p>
            <a:pPr lvl="0">
              <a:lnSpc>
                <a:spcPct val="90000"/>
              </a:lnSpc>
              <a:spcBef>
                <a:spcPts val="1000"/>
              </a:spcBef>
            </a:pPr>
            <a:r>
              <a:rPr lang="uk-UA" sz="1600" dirty="0">
                <a:solidFill>
                  <a:prstClr val="black"/>
                </a:solidFill>
                <a:latin typeface="Bahnschrift SemiBold SemiConden" panose="020B0502040204020203" pitchFamily="34" charset="0"/>
                <a:cs typeface="Times New Roman" panose="02020603050405020304" pitchFamily="18" charset="0"/>
              </a:rPr>
              <a:t>Викладач: </a:t>
            </a:r>
          </a:p>
          <a:p>
            <a:pPr lvl="0">
              <a:lnSpc>
                <a:spcPct val="90000"/>
              </a:lnSpc>
              <a:spcBef>
                <a:spcPts val="1000"/>
              </a:spcBef>
            </a:pPr>
            <a:r>
              <a:rPr lang="uk-UA" sz="1600" dirty="0">
                <a:solidFill>
                  <a:prstClr val="black"/>
                </a:solidFill>
                <a:latin typeface="Bahnschrift SemiBold SemiConden" panose="020B0502040204020203" pitchFamily="34" charset="0"/>
                <a:cs typeface="Times New Roman" panose="02020603050405020304" pitchFamily="18" charset="0"/>
              </a:rPr>
              <a:t>к.е.н., доцент, </a:t>
            </a:r>
          </a:p>
          <a:p>
            <a:pPr lvl="0">
              <a:lnSpc>
                <a:spcPct val="90000"/>
              </a:lnSpc>
              <a:spcBef>
                <a:spcPts val="1000"/>
              </a:spcBef>
            </a:pPr>
            <a:r>
              <a:rPr lang="uk-UA" sz="1600" dirty="0">
                <a:solidFill>
                  <a:prstClr val="black"/>
                </a:solidFill>
                <a:latin typeface="Bahnschrift SemiBold SemiConden" panose="020B0502040204020203" pitchFamily="34" charset="0"/>
                <a:cs typeface="Times New Roman" panose="02020603050405020304" pitchFamily="18" charset="0"/>
              </a:rPr>
              <a:t>доцент кафедри обліку, аналізу</a:t>
            </a:r>
          </a:p>
          <a:p>
            <a:pPr lvl="0">
              <a:lnSpc>
                <a:spcPct val="90000"/>
              </a:lnSpc>
              <a:spcBef>
                <a:spcPts val="1000"/>
              </a:spcBef>
            </a:pPr>
            <a:r>
              <a:rPr lang="uk-UA" sz="1600" dirty="0">
                <a:solidFill>
                  <a:prstClr val="black"/>
                </a:solidFill>
                <a:latin typeface="Bahnschrift SemiBold SemiConden" panose="020B0502040204020203" pitchFamily="34" charset="0"/>
                <a:cs typeface="Times New Roman" panose="02020603050405020304" pitchFamily="18" charset="0"/>
              </a:rPr>
              <a:t>оподаткування та аудиту Синиця Ю. С.</a:t>
            </a:r>
          </a:p>
        </p:txBody>
      </p:sp>
    </p:spTree>
    <p:extLst>
      <p:ext uri="{BB962C8B-B14F-4D97-AF65-F5344CB8AC3E}">
        <p14:creationId xmlns:p14="http://schemas.microsoft.com/office/powerpoint/2010/main" val="33764670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тексту 2">
            <a:extLst>
              <a:ext uri="{FF2B5EF4-FFF2-40B4-BE49-F238E27FC236}">
                <a16:creationId xmlns:a16="http://schemas.microsoft.com/office/drawing/2014/main" id="{F0FA5C63-2540-43BC-A6F7-3DE361A698A8}"/>
              </a:ext>
            </a:extLst>
          </p:cNvPr>
          <p:cNvSpPr>
            <a:spLocks noGrp="1"/>
          </p:cNvSpPr>
          <p:nvPr>
            <p:ph type="body" idx="1"/>
          </p:nvPr>
        </p:nvSpPr>
        <p:spPr>
          <a:xfrm>
            <a:off x="544458" y="516768"/>
            <a:ext cx="5121071" cy="945987"/>
          </a:xfrm>
        </p:spPr>
        <p:txBody>
          <a:bodyPr>
            <a:normAutofit/>
          </a:bodyPr>
          <a:lstStyle/>
          <a:p>
            <a:pPr algn="ctr"/>
            <a:r>
              <a:rPr lang="uk-UA" dirty="0">
                <a:highlight>
                  <a:srgbClr val="FFFF00"/>
                </a:highlight>
                <a:latin typeface="Segoe Script" panose="030B0504020000000003" pitchFamily="66" charset="0"/>
                <a:cs typeface="Arial" panose="020B0604020202020204" pitchFamily="34" charset="0"/>
              </a:rPr>
              <a:t>Мета навчальної дисципліни </a:t>
            </a:r>
          </a:p>
        </p:txBody>
      </p:sp>
      <p:sp>
        <p:nvSpPr>
          <p:cNvPr id="4" name="Місце для вмісту 3">
            <a:extLst>
              <a:ext uri="{FF2B5EF4-FFF2-40B4-BE49-F238E27FC236}">
                <a16:creationId xmlns:a16="http://schemas.microsoft.com/office/drawing/2014/main" id="{9664D5ED-EEDE-4318-B71F-F495B3B8CA7A}"/>
              </a:ext>
            </a:extLst>
          </p:cNvPr>
          <p:cNvSpPr>
            <a:spLocks noGrp="1"/>
          </p:cNvSpPr>
          <p:nvPr>
            <p:ph sz="half" idx="2"/>
          </p:nvPr>
        </p:nvSpPr>
        <p:spPr>
          <a:xfrm>
            <a:off x="544458" y="1462755"/>
            <a:ext cx="5348906" cy="1500325"/>
          </a:xfrm>
        </p:spPr>
        <p:txBody>
          <a:bodyPr>
            <a:normAutofit fontScale="25000" lnSpcReduction="20000"/>
          </a:bodyPr>
          <a:lstStyle/>
          <a:p>
            <a:pPr marL="0" indent="0" algn="ctr">
              <a:buNone/>
            </a:pPr>
            <a:endParaRPr lang="uk-UA" sz="2400" dirty="0"/>
          </a:p>
          <a:p>
            <a:pPr marL="0" indent="0" algn="just">
              <a:buNone/>
            </a:pPr>
            <a:r>
              <a:rPr lang="uk-UA" sz="6400" dirty="0"/>
              <a:t>формування системи наукових знань, практичних вмінь і навичок з бухгалтерського обліку в розрізі окремих ділянок облікового процесу відповідно до НП(С)БО, а також отримання інформації щодо основних вимог до складання фінансової звітності окремими підприємствами</a:t>
            </a:r>
          </a:p>
        </p:txBody>
      </p:sp>
      <p:sp>
        <p:nvSpPr>
          <p:cNvPr id="5" name="Місце для тексту 4">
            <a:extLst>
              <a:ext uri="{FF2B5EF4-FFF2-40B4-BE49-F238E27FC236}">
                <a16:creationId xmlns:a16="http://schemas.microsoft.com/office/drawing/2014/main" id="{2E0643A3-663D-4574-B656-70FBFC623AC4}"/>
              </a:ext>
            </a:extLst>
          </p:cNvPr>
          <p:cNvSpPr>
            <a:spLocks noGrp="1"/>
          </p:cNvSpPr>
          <p:nvPr>
            <p:ph type="body" sz="quarter" idx="3"/>
          </p:nvPr>
        </p:nvSpPr>
        <p:spPr>
          <a:xfrm>
            <a:off x="7202904" y="1050799"/>
            <a:ext cx="4137465" cy="823912"/>
          </a:xfrm>
        </p:spPr>
        <p:txBody>
          <a:bodyPr>
            <a:normAutofit/>
          </a:bodyPr>
          <a:lstStyle/>
          <a:p>
            <a:pPr algn="ctr"/>
            <a:r>
              <a:rPr lang="uk-UA" dirty="0">
                <a:highlight>
                  <a:srgbClr val="FFFF00"/>
                </a:highlight>
                <a:latin typeface="Segoe Script" panose="030B0504020000000003" pitchFamily="66" charset="0"/>
              </a:rPr>
              <a:t>Завдання навчальної дисципліни </a:t>
            </a:r>
          </a:p>
        </p:txBody>
      </p:sp>
      <p:sp>
        <p:nvSpPr>
          <p:cNvPr id="6" name="Місце для вмісту 5">
            <a:extLst>
              <a:ext uri="{FF2B5EF4-FFF2-40B4-BE49-F238E27FC236}">
                <a16:creationId xmlns:a16="http://schemas.microsoft.com/office/drawing/2014/main" id="{26F0FD70-98E5-4ACF-9341-99174D0E0908}"/>
              </a:ext>
            </a:extLst>
          </p:cNvPr>
          <p:cNvSpPr>
            <a:spLocks noGrp="1"/>
          </p:cNvSpPr>
          <p:nvPr>
            <p:ph sz="quarter" idx="4"/>
          </p:nvPr>
        </p:nvSpPr>
        <p:spPr>
          <a:xfrm>
            <a:off x="6673830" y="1874711"/>
            <a:ext cx="5222248" cy="4064450"/>
          </a:xfrm>
        </p:spPr>
        <p:txBody>
          <a:bodyPr>
            <a:noAutofit/>
          </a:bodyPr>
          <a:lstStyle/>
          <a:p>
            <a:pPr algn="just">
              <a:spcBef>
                <a:spcPts val="600"/>
              </a:spcBef>
            </a:pPr>
            <a:r>
              <a:rPr lang="uk-UA" sz="1500" dirty="0">
                <a:latin typeface="Bahnschrift SemiBold" panose="020B0502040204020203" pitchFamily="34" charset="0"/>
              </a:rPr>
              <a:t>вивчення концептуальних основ положень (стандартів) бухгалтерського обліку, зокрема в частині основних етапів становлення та подальшого розвитку національної облікової системи; </a:t>
            </a:r>
          </a:p>
          <a:p>
            <a:pPr algn="just">
              <a:spcBef>
                <a:spcPts val="600"/>
              </a:spcBef>
            </a:pPr>
            <a:r>
              <a:rPr lang="uk-UA" sz="1500" dirty="0">
                <a:latin typeface="Bahnschrift SemiBold" panose="020B0502040204020203" pitchFamily="34" charset="0"/>
              </a:rPr>
              <a:t>• засвоєння теоретичних знань та набуття практичних вмінь щодо обліку основних засобів, нематеріальних активів, запасів, дебіторської заборгованості, зобов’язань, фінансових інвестицій, інвестиційної нерухомості, доходів, витрат та інших об’єктів обліку згідно існуючої системи положень (стандартів);</a:t>
            </a:r>
          </a:p>
          <a:p>
            <a:pPr algn="just">
              <a:spcBef>
                <a:spcPts val="600"/>
              </a:spcBef>
            </a:pPr>
            <a:r>
              <a:rPr lang="uk-UA" sz="1500" dirty="0">
                <a:latin typeface="Bahnschrift SemiBold" panose="020B0502040204020203" pitchFamily="34" charset="0"/>
              </a:rPr>
              <a:t>• ознайомлення з загальними вимогами до фінансової звітності та особливостями формування фінансової звітності підприємств усіх форм власності (крім банків та бюджетних установ), материнських підприємств, малих підприємств, мікропідприємств та підприємств, що зобов’язані складати звітність за сегментами.</a:t>
            </a:r>
          </a:p>
        </p:txBody>
      </p:sp>
      <p:pic>
        <p:nvPicPr>
          <p:cNvPr id="12" name="Рисунок 11">
            <a:extLst>
              <a:ext uri="{FF2B5EF4-FFF2-40B4-BE49-F238E27FC236}">
                <a16:creationId xmlns:a16="http://schemas.microsoft.com/office/drawing/2014/main" id="{B578F1CD-AAF7-43E9-B6BA-AEB9DBA040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4458" y="3036925"/>
            <a:ext cx="5348906" cy="2145606"/>
          </a:xfrm>
          <a:prstGeom prst="rect">
            <a:avLst/>
          </a:prstGeom>
        </p:spPr>
      </p:pic>
    </p:spTree>
    <p:extLst>
      <p:ext uri="{BB962C8B-B14F-4D97-AF65-F5344CB8AC3E}">
        <p14:creationId xmlns:p14="http://schemas.microsoft.com/office/powerpoint/2010/main" val="22215530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Місце для вмісту 3">
            <a:extLst>
              <a:ext uri="{FF2B5EF4-FFF2-40B4-BE49-F238E27FC236}">
                <a16:creationId xmlns:a16="http://schemas.microsoft.com/office/drawing/2014/main" id="{9095B2E0-E593-43F6-8DE7-6A252200D103}"/>
              </a:ext>
            </a:extLst>
          </p:cNvPr>
          <p:cNvSpPr>
            <a:spLocks noGrp="1"/>
          </p:cNvSpPr>
          <p:nvPr>
            <p:ph sz="half" idx="2"/>
          </p:nvPr>
        </p:nvSpPr>
        <p:spPr>
          <a:xfrm>
            <a:off x="649549" y="1846557"/>
            <a:ext cx="10892901" cy="3835151"/>
          </a:xfrm>
        </p:spPr>
        <p:txBody>
          <a:bodyPr>
            <a:normAutofit fontScale="47500" lnSpcReduction="20000"/>
          </a:bodyPr>
          <a:lstStyle/>
          <a:p>
            <a:pPr algn="just"/>
            <a:r>
              <a:rPr lang="uk-UA" sz="3400" b="1" dirty="0"/>
              <a:t>ЗМІСТОВИЙ МОДУЛЬ 1. КОНЦЕПТУАЛЬНІ ОСНОВИ НАЦІОНАЛЬНИХ ПОЛОЖЕНЬ (СТАНДАРТІВ) БУХГАЛТЕРСЬКОГО ОБЛІКУ</a:t>
            </a:r>
          </a:p>
          <a:p>
            <a:pPr algn="just"/>
            <a:r>
              <a:rPr lang="uk-UA" sz="3400" b="1" dirty="0"/>
              <a:t>Тема 1. Національні положення (стандарти) бухгалтерського обліку: сутність та загальна характеристика</a:t>
            </a:r>
          </a:p>
          <a:p>
            <a:pPr algn="just"/>
            <a:r>
              <a:rPr lang="uk-UA" sz="3400" dirty="0"/>
              <a:t>Сутність та історія становлення Національних положень (стандартів) бухгалтерського обліку. Методологічна рада з бухгалтерського обліку: зміст та основні завдання роботи. Існуюча система Національних положень (стандартів) бухгалтерського обліку. Міжнародні стандарти фінансової звітності (МСФЗ) та обліку (МСБО) як альтернатива національним положенням.</a:t>
            </a:r>
          </a:p>
          <a:p>
            <a:pPr algn="just"/>
            <a:endParaRPr lang="uk-UA" sz="3400" b="1" dirty="0"/>
          </a:p>
          <a:p>
            <a:pPr algn="just"/>
            <a:r>
              <a:rPr lang="uk-UA" sz="3400" b="1" dirty="0"/>
              <a:t>ЗМІСТОВИЙ МОДУЛЬ 2. ОБЛІК ЗА НП(С)БО 7, 28</a:t>
            </a:r>
          </a:p>
          <a:p>
            <a:pPr algn="just"/>
            <a:r>
              <a:rPr lang="uk-UA" sz="3400" b="1" dirty="0"/>
              <a:t>Тема 2. Облік основних засобів за НП(С)БО 7. Зменшення корисності активів за НП(С)БО 28</a:t>
            </a:r>
          </a:p>
          <a:p>
            <a:pPr algn="just"/>
            <a:r>
              <a:rPr lang="uk-UA" sz="3400" dirty="0"/>
              <a:t>Загальні положення НП(С)БО 7. Визнання та оцінка основних засобів. Переоцінка основних засобів. Амортизація основних засобів. Зменшення корисності основних засобів. Вибуття основних засобів. Розкриття інформації про основні засоби у примітках до фінансової звітності. Загальні положення НП(С)БО 28. Визнання та оцінка зменшення корисності активу. Відновлення корисності активу. Зменшення та відновлення корисності групи активів, яка генерує грошові потоки. Розкриття інформації про зменшення і відновлення корисності активів у примітках до фінансової звітності.</a:t>
            </a:r>
          </a:p>
          <a:p>
            <a:endParaRPr lang="uk-UA" dirty="0"/>
          </a:p>
        </p:txBody>
      </p:sp>
      <p:sp>
        <p:nvSpPr>
          <p:cNvPr id="8" name="Прямокутник 7">
            <a:extLst>
              <a:ext uri="{FF2B5EF4-FFF2-40B4-BE49-F238E27FC236}">
                <a16:creationId xmlns:a16="http://schemas.microsoft.com/office/drawing/2014/main" id="{A577C12F-B21A-411B-B455-9A191D24F3A1}"/>
              </a:ext>
            </a:extLst>
          </p:cNvPr>
          <p:cNvSpPr/>
          <p:nvPr/>
        </p:nvSpPr>
        <p:spPr>
          <a:xfrm>
            <a:off x="1973802" y="441488"/>
            <a:ext cx="6096000" cy="1077218"/>
          </a:xfrm>
          <a:prstGeom prst="rect">
            <a:avLst/>
          </a:prstGeom>
        </p:spPr>
        <p:txBody>
          <a:bodyPr>
            <a:spAutoFit/>
          </a:bodyPr>
          <a:lstStyle/>
          <a:p>
            <a:pPr algn="ctr"/>
            <a:r>
              <a:rPr lang="uk-UA" sz="3200" b="1" dirty="0">
                <a:highlight>
                  <a:srgbClr val="FFFF00"/>
                </a:highlight>
                <a:cs typeface="Aharoni" panose="02010803020104030203" pitchFamily="2" charset="-79"/>
              </a:rPr>
              <a:t>Програма навчальної</a:t>
            </a:r>
          </a:p>
          <a:p>
            <a:pPr algn="ctr"/>
            <a:r>
              <a:rPr lang="uk-UA" sz="3200" b="1" dirty="0">
                <a:highlight>
                  <a:srgbClr val="FFFF00"/>
                </a:highlight>
                <a:cs typeface="Aharoni" panose="02010803020104030203" pitchFamily="2" charset="-79"/>
              </a:rPr>
              <a:t>дисципліни</a:t>
            </a:r>
          </a:p>
        </p:txBody>
      </p:sp>
    </p:spTree>
    <p:extLst>
      <p:ext uri="{BB962C8B-B14F-4D97-AF65-F5344CB8AC3E}">
        <p14:creationId xmlns:p14="http://schemas.microsoft.com/office/powerpoint/2010/main" val="152180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Місце для вмісту 3">
            <a:extLst>
              <a:ext uri="{FF2B5EF4-FFF2-40B4-BE49-F238E27FC236}">
                <a16:creationId xmlns:a16="http://schemas.microsoft.com/office/drawing/2014/main" id="{9095B2E0-E593-43F6-8DE7-6A252200D103}"/>
              </a:ext>
            </a:extLst>
          </p:cNvPr>
          <p:cNvSpPr>
            <a:spLocks noGrp="1"/>
          </p:cNvSpPr>
          <p:nvPr>
            <p:ph sz="half" idx="2"/>
          </p:nvPr>
        </p:nvSpPr>
        <p:spPr>
          <a:xfrm>
            <a:off x="772357" y="1793289"/>
            <a:ext cx="10741982" cy="4057095"/>
          </a:xfrm>
        </p:spPr>
        <p:txBody>
          <a:bodyPr>
            <a:normAutofit fontScale="70000" lnSpcReduction="20000"/>
          </a:bodyPr>
          <a:lstStyle/>
          <a:p>
            <a:pPr algn="just"/>
            <a:r>
              <a:rPr lang="uk-UA" sz="2400" b="1" dirty="0"/>
              <a:t>ЗМІСТОВИЙ МОДУЛЬ 3. ОБЛІК ЗА НП(С)БО 8, 27</a:t>
            </a:r>
          </a:p>
          <a:p>
            <a:pPr algn="just"/>
            <a:r>
              <a:rPr lang="uk-UA" sz="2400" b="1" dirty="0"/>
              <a:t>ТЕМА 3. Облік нематеріальних активів за НП(С)БО 8. Облік необоротних активів, утримуваних для продажу, та припиненої діяльності за НП(С)БО 27</a:t>
            </a:r>
          </a:p>
          <a:p>
            <a:pPr algn="just"/>
            <a:r>
              <a:rPr lang="uk-UA" sz="2400" dirty="0"/>
              <a:t>Загальні положення НП(С)БО 8. Визнання і оцінка нематеріальних активів. Переоцінка нематеріальних активів. Амортизація нематеріальних активів. Зменшення корисності нематеріальних активів. Вибуття нематеріальних активів. Розкриття інформації щодо нематеріальних активів у примітках до фінансових звітів. Загальні положення НП(С)БО 27. Визнання та оцінка необоротних активів та групи вибуття, утримуваних для продажу. Визнання та оцінка припиненої діяльності. Розкриття інформації про необоротні активи та групу вибуття, утримувані для продажу, а також припинену діяльність у примітках до фінансової звітності.</a:t>
            </a:r>
          </a:p>
          <a:p>
            <a:pPr algn="just"/>
            <a:endParaRPr lang="uk-UA" sz="2400" b="1" dirty="0"/>
          </a:p>
          <a:p>
            <a:pPr algn="just"/>
            <a:r>
              <a:rPr lang="uk-UA" sz="2400" b="1" dirty="0"/>
              <a:t>ЗМІСТОВИЙ МОДУЛЬ 4. ОБЛІК ЗА НП(С)БО 9, 30</a:t>
            </a:r>
          </a:p>
          <a:p>
            <a:pPr algn="just"/>
            <a:r>
              <a:rPr lang="uk-UA" sz="2400" b="1" dirty="0"/>
              <a:t>Тема 4. Облік запасів за НП(С)БО 9. Облік біологічних активів за НП(С)БО 30</a:t>
            </a:r>
          </a:p>
          <a:p>
            <a:pPr algn="just"/>
            <a:r>
              <a:rPr lang="uk-UA" sz="2400" dirty="0"/>
              <a:t>Загальні положення НП(С)БО 9. Визнання та первісна оцінка виробничих запасів, готової продукції та товарів. Оцінка вибуття запасів. Оцінка запасів на дату балансу. Розкриття інформації про запаси в примітках до фінансової звітності. Загальні положення НП(С)БО 30. Визнання та оцінка біологічних активів. Доходи та витрати сільськогосподарської діяльності. Розкриття інформації про біологічні активи у примітках до фінансової звітності. </a:t>
            </a:r>
          </a:p>
          <a:p>
            <a:endParaRPr lang="uk-UA" dirty="0"/>
          </a:p>
        </p:txBody>
      </p:sp>
      <p:sp>
        <p:nvSpPr>
          <p:cNvPr id="8" name="Прямокутник 7">
            <a:extLst>
              <a:ext uri="{FF2B5EF4-FFF2-40B4-BE49-F238E27FC236}">
                <a16:creationId xmlns:a16="http://schemas.microsoft.com/office/drawing/2014/main" id="{A577C12F-B21A-411B-B455-9A191D24F3A1}"/>
              </a:ext>
            </a:extLst>
          </p:cNvPr>
          <p:cNvSpPr/>
          <p:nvPr/>
        </p:nvSpPr>
        <p:spPr>
          <a:xfrm>
            <a:off x="1973802" y="441488"/>
            <a:ext cx="6096000" cy="1077218"/>
          </a:xfrm>
          <a:prstGeom prst="rect">
            <a:avLst/>
          </a:prstGeom>
        </p:spPr>
        <p:txBody>
          <a:bodyPr>
            <a:spAutoFit/>
          </a:bodyPr>
          <a:lstStyle/>
          <a:p>
            <a:pPr algn="ctr"/>
            <a:r>
              <a:rPr lang="uk-UA" sz="3200" b="1" dirty="0">
                <a:highlight>
                  <a:srgbClr val="FFFF00"/>
                </a:highlight>
                <a:cs typeface="Aharoni" panose="02010803020104030203" pitchFamily="2" charset="-79"/>
              </a:rPr>
              <a:t>Програма навчальної</a:t>
            </a:r>
          </a:p>
          <a:p>
            <a:pPr algn="ctr"/>
            <a:r>
              <a:rPr lang="uk-UA" sz="3200" b="1" dirty="0">
                <a:highlight>
                  <a:srgbClr val="FFFF00"/>
                </a:highlight>
                <a:cs typeface="Aharoni" panose="02010803020104030203" pitchFamily="2" charset="-79"/>
              </a:rPr>
              <a:t>дисципліни</a:t>
            </a:r>
          </a:p>
        </p:txBody>
      </p:sp>
    </p:spTree>
    <p:extLst>
      <p:ext uri="{BB962C8B-B14F-4D97-AF65-F5344CB8AC3E}">
        <p14:creationId xmlns:p14="http://schemas.microsoft.com/office/powerpoint/2010/main" val="2612914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Місце для вмісту 3">
            <a:extLst>
              <a:ext uri="{FF2B5EF4-FFF2-40B4-BE49-F238E27FC236}">
                <a16:creationId xmlns:a16="http://schemas.microsoft.com/office/drawing/2014/main" id="{9095B2E0-E593-43F6-8DE7-6A252200D103}"/>
              </a:ext>
            </a:extLst>
          </p:cNvPr>
          <p:cNvSpPr>
            <a:spLocks noGrp="1"/>
          </p:cNvSpPr>
          <p:nvPr>
            <p:ph sz="half" idx="2"/>
          </p:nvPr>
        </p:nvSpPr>
        <p:spPr>
          <a:xfrm>
            <a:off x="427607" y="1554841"/>
            <a:ext cx="11336785" cy="4587359"/>
          </a:xfrm>
        </p:spPr>
        <p:txBody>
          <a:bodyPr>
            <a:normAutofit fontScale="40000" lnSpcReduction="20000"/>
          </a:bodyPr>
          <a:lstStyle/>
          <a:p>
            <a:pPr algn="just"/>
            <a:r>
              <a:rPr lang="uk-UA" sz="3800" b="1" dirty="0"/>
              <a:t>ЗМІСТОВИЙ МОДУЛЬ 5. ОБЛІК ЗА НП(С)БО 10</a:t>
            </a:r>
          </a:p>
          <a:p>
            <a:pPr algn="just"/>
            <a:r>
              <a:rPr lang="uk-UA" sz="3800" b="1" dirty="0"/>
              <a:t>Тема 5. Облік дебіторської заборгованості за НП(С)БО 10</a:t>
            </a:r>
          </a:p>
          <a:p>
            <a:pPr algn="just"/>
            <a:r>
              <a:rPr lang="uk-UA" sz="3800" dirty="0"/>
              <a:t>Загальні положення НП(С)БО 10. Визнання та оцінка дебіторської заборгованості. Загальна характеристика резерву сумнівних боргів щодо дебіторської заборгованості. Порядок визначення резерву сумнівних боргів. Розкриття інформації про дебіторську заборгованість у примітках до фінансової звітності.</a:t>
            </a:r>
          </a:p>
          <a:p>
            <a:pPr algn="just"/>
            <a:endParaRPr lang="uk-UA" sz="2000" b="1" dirty="0"/>
          </a:p>
          <a:p>
            <a:pPr algn="just"/>
            <a:r>
              <a:rPr lang="uk-UA" sz="3800" b="1" dirty="0"/>
              <a:t>ЗМІСТОВИЙ МОДУЛЬ 6. ОБЛІК ЗА НП(С)БО 11</a:t>
            </a:r>
          </a:p>
          <a:p>
            <a:pPr algn="just"/>
            <a:r>
              <a:rPr lang="uk-UA" sz="3800" b="1" dirty="0"/>
              <a:t>Тема 6. Облік зобов’язань за НП(С)БО 11</a:t>
            </a:r>
          </a:p>
          <a:p>
            <a:pPr algn="just"/>
            <a:r>
              <a:rPr lang="uk-UA" sz="3800" dirty="0"/>
              <a:t>Загальні положення НП(С)БО 11. Визнання та оцінка зобов’язання. Загальна характеристика забезпечень. Основні види забезпечень. Порядок нарахування забезпечень. Розкриття інформації про зобов'язання у примітках до фінансової звітності.</a:t>
            </a:r>
          </a:p>
          <a:p>
            <a:pPr algn="just"/>
            <a:endParaRPr lang="uk-UA" sz="2000" b="1" dirty="0"/>
          </a:p>
          <a:p>
            <a:pPr algn="just"/>
            <a:r>
              <a:rPr lang="uk-UA" sz="3800" b="1" dirty="0"/>
              <a:t>ЗМІСТОВИЙ МОДУЛЬ 7. ОБЛІК ЗА НП(С)БО 12, 13</a:t>
            </a:r>
          </a:p>
          <a:p>
            <a:pPr algn="just"/>
            <a:r>
              <a:rPr lang="uk-UA" sz="3800" b="1" dirty="0"/>
              <a:t>Тема 7. Облік фінансових інвестицій за НП(С)БО 12. Облік фінансових інструментів за НП(С)БО 13</a:t>
            </a:r>
          </a:p>
          <a:p>
            <a:pPr algn="just"/>
            <a:r>
              <a:rPr lang="uk-UA" sz="3800" dirty="0"/>
              <a:t>Загальні положення НП(С)БО 12. Первісна оцінка фінансових інвестицій. Оцінка фінансових інвестицій на дату балансу. Облік фінансових інвестицій в асоційовані й дочірні підприємства. Облік спільної діяльності. Розкриття інформації про фінансові інвестиції у примітках до фінансової звітності. Загальні положення НП(С)БО 13. Класифікація фінансових інструментів. Визнання фінансових інструментів. Оцінка фінансових інструментів. Хеджування. Розкриття інформації про фінансові інструменти у примітках до фінансової звітності.</a:t>
            </a:r>
          </a:p>
          <a:p>
            <a:endParaRPr lang="uk-UA" dirty="0"/>
          </a:p>
        </p:txBody>
      </p:sp>
      <p:sp>
        <p:nvSpPr>
          <p:cNvPr id="8" name="Прямокутник 7">
            <a:extLst>
              <a:ext uri="{FF2B5EF4-FFF2-40B4-BE49-F238E27FC236}">
                <a16:creationId xmlns:a16="http://schemas.microsoft.com/office/drawing/2014/main" id="{A577C12F-B21A-411B-B455-9A191D24F3A1}"/>
              </a:ext>
            </a:extLst>
          </p:cNvPr>
          <p:cNvSpPr/>
          <p:nvPr/>
        </p:nvSpPr>
        <p:spPr>
          <a:xfrm>
            <a:off x="1973802" y="441488"/>
            <a:ext cx="6096000" cy="1077218"/>
          </a:xfrm>
          <a:prstGeom prst="rect">
            <a:avLst/>
          </a:prstGeom>
        </p:spPr>
        <p:txBody>
          <a:bodyPr>
            <a:spAutoFit/>
          </a:bodyPr>
          <a:lstStyle/>
          <a:p>
            <a:pPr algn="ctr"/>
            <a:r>
              <a:rPr lang="uk-UA" sz="3200" b="1" dirty="0">
                <a:highlight>
                  <a:srgbClr val="FFFF00"/>
                </a:highlight>
                <a:cs typeface="Aharoni" panose="02010803020104030203" pitchFamily="2" charset="-79"/>
              </a:rPr>
              <a:t>Програма навчальної</a:t>
            </a:r>
          </a:p>
          <a:p>
            <a:pPr algn="ctr"/>
            <a:r>
              <a:rPr lang="uk-UA" sz="3200" b="1" dirty="0">
                <a:highlight>
                  <a:srgbClr val="FFFF00"/>
                </a:highlight>
                <a:cs typeface="Aharoni" panose="02010803020104030203" pitchFamily="2" charset="-79"/>
              </a:rPr>
              <a:t>дисципліни</a:t>
            </a:r>
          </a:p>
        </p:txBody>
      </p:sp>
    </p:spTree>
    <p:extLst>
      <p:ext uri="{BB962C8B-B14F-4D97-AF65-F5344CB8AC3E}">
        <p14:creationId xmlns:p14="http://schemas.microsoft.com/office/powerpoint/2010/main" val="30083214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Місце для вмісту 3">
            <a:extLst>
              <a:ext uri="{FF2B5EF4-FFF2-40B4-BE49-F238E27FC236}">
                <a16:creationId xmlns:a16="http://schemas.microsoft.com/office/drawing/2014/main" id="{9095B2E0-E593-43F6-8DE7-6A252200D103}"/>
              </a:ext>
            </a:extLst>
          </p:cNvPr>
          <p:cNvSpPr>
            <a:spLocks noGrp="1"/>
          </p:cNvSpPr>
          <p:nvPr>
            <p:ph sz="half" idx="2"/>
          </p:nvPr>
        </p:nvSpPr>
        <p:spPr>
          <a:xfrm>
            <a:off x="768767" y="1846556"/>
            <a:ext cx="11100678" cy="3790764"/>
          </a:xfrm>
        </p:spPr>
        <p:txBody>
          <a:bodyPr>
            <a:normAutofit fontScale="62500" lnSpcReduction="20000"/>
          </a:bodyPr>
          <a:lstStyle/>
          <a:p>
            <a:pPr algn="just"/>
            <a:r>
              <a:rPr lang="uk-UA" sz="2600" b="1" dirty="0"/>
              <a:t>ЗМІСТОВИЙ МОДУЛЬ 8. ОБЛІК ЗА НП(С)БО 32, 14</a:t>
            </a:r>
          </a:p>
          <a:p>
            <a:pPr algn="just"/>
            <a:r>
              <a:rPr lang="uk-UA" sz="2600" b="1" dirty="0"/>
              <a:t>Тема 8. Облік інвестиційної нерухомості за НП(С)БО 32. Облік оренди за НП(С)БО 14</a:t>
            </a:r>
          </a:p>
          <a:p>
            <a:pPr algn="just"/>
            <a:r>
              <a:rPr lang="uk-UA" sz="2600" dirty="0"/>
              <a:t>Загальні положення НП(С)БО 32. Визнання та оцінка інвестиційної нерухомості. Переведення нерухомості до інвестиційної нерухомості або виведення її зі складу інвестиційної нерухомості. Вибуття інвестиційної нерухомості. Розкриття інформації про інвестиційну нерухомість у примітках до фінансової звітності. Загальні положення НП(С)БО 14. Облік оренди в орендаря. Облік оренди в орендодавця. Продаж активу та його зворотна оренда. Розкриття інформації про оренду в примітках до фінансової звітності.</a:t>
            </a:r>
          </a:p>
          <a:p>
            <a:pPr algn="just"/>
            <a:endParaRPr lang="uk-UA" sz="2600" b="1" dirty="0"/>
          </a:p>
          <a:p>
            <a:pPr algn="just"/>
            <a:r>
              <a:rPr lang="uk-UA" sz="2600" b="1" dirty="0"/>
              <a:t>ЗМІСТОВИЙ МОДУЛЬ 9. ОБЛІК ЗА НП(С)БО 21, 22</a:t>
            </a:r>
          </a:p>
          <a:p>
            <a:pPr algn="just"/>
            <a:r>
              <a:rPr lang="uk-UA" sz="2600" b="1" dirty="0"/>
              <a:t>Тема 9. Вплив змін валютних курсів за НП(С)БО 21. Вплив інфляції за НП(С)БО 22</a:t>
            </a:r>
          </a:p>
          <a:p>
            <a:pPr algn="just"/>
            <a:r>
              <a:rPr lang="uk-UA" sz="2600" dirty="0"/>
              <a:t>Загальні положення НП(С)БО 21. Операції в іноземній валюті. Фінансова звітність в іноземних валютах. Розкриття інформації про вплив змін валютних курсів у примітках до фінансової звітності. Загальні положення НП(С)БО 22. Коригування показників балансу. Коригування показників звіту про фінансові результати. Коригування показників звіту про рух грошових коштів. Коригування показників звіту про власний капітал. Консолідація скоригованих фінансових звітів. Розкриття інформації про вплив інфляції в примітках до фінансової звітності.</a:t>
            </a:r>
          </a:p>
          <a:p>
            <a:endParaRPr lang="uk-UA" dirty="0"/>
          </a:p>
        </p:txBody>
      </p:sp>
      <p:sp>
        <p:nvSpPr>
          <p:cNvPr id="8" name="Прямокутник 7">
            <a:extLst>
              <a:ext uri="{FF2B5EF4-FFF2-40B4-BE49-F238E27FC236}">
                <a16:creationId xmlns:a16="http://schemas.microsoft.com/office/drawing/2014/main" id="{A577C12F-B21A-411B-B455-9A191D24F3A1}"/>
              </a:ext>
            </a:extLst>
          </p:cNvPr>
          <p:cNvSpPr/>
          <p:nvPr/>
        </p:nvSpPr>
        <p:spPr>
          <a:xfrm>
            <a:off x="1973802" y="441488"/>
            <a:ext cx="6096000" cy="1077218"/>
          </a:xfrm>
          <a:prstGeom prst="rect">
            <a:avLst/>
          </a:prstGeom>
        </p:spPr>
        <p:txBody>
          <a:bodyPr>
            <a:spAutoFit/>
          </a:bodyPr>
          <a:lstStyle/>
          <a:p>
            <a:pPr algn="ctr"/>
            <a:r>
              <a:rPr lang="uk-UA" sz="3200" b="1" dirty="0">
                <a:highlight>
                  <a:srgbClr val="FFFF00"/>
                </a:highlight>
                <a:cs typeface="Aharoni" panose="02010803020104030203" pitchFamily="2" charset="-79"/>
              </a:rPr>
              <a:t>Програма навчальної</a:t>
            </a:r>
          </a:p>
          <a:p>
            <a:pPr algn="ctr"/>
            <a:r>
              <a:rPr lang="uk-UA" sz="3200" b="1" dirty="0">
                <a:highlight>
                  <a:srgbClr val="FFFF00"/>
                </a:highlight>
                <a:cs typeface="Aharoni" panose="02010803020104030203" pitchFamily="2" charset="-79"/>
              </a:rPr>
              <a:t>дисципліни</a:t>
            </a:r>
          </a:p>
        </p:txBody>
      </p:sp>
    </p:spTree>
    <p:extLst>
      <p:ext uri="{BB962C8B-B14F-4D97-AF65-F5344CB8AC3E}">
        <p14:creationId xmlns:p14="http://schemas.microsoft.com/office/powerpoint/2010/main" val="42470393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Місце для вмісту 3">
            <a:extLst>
              <a:ext uri="{FF2B5EF4-FFF2-40B4-BE49-F238E27FC236}">
                <a16:creationId xmlns:a16="http://schemas.microsoft.com/office/drawing/2014/main" id="{9095B2E0-E593-43F6-8DE7-6A252200D103}"/>
              </a:ext>
            </a:extLst>
          </p:cNvPr>
          <p:cNvSpPr>
            <a:spLocks noGrp="1"/>
          </p:cNvSpPr>
          <p:nvPr>
            <p:ph sz="half" idx="2"/>
          </p:nvPr>
        </p:nvSpPr>
        <p:spPr>
          <a:xfrm>
            <a:off x="724379" y="1633491"/>
            <a:ext cx="11003024" cy="4412201"/>
          </a:xfrm>
        </p:spPr>
        <p:txBody>
          <a:bodyPr>
            <a:normAutofit fontScale="55000" lnSpcReduction="20000"/>
          </a:bodyPr>
          <a:lstStyle/>
          <a:p>
            <a:pPr algn="just"/>
            <a:r>
              <a:rPr lang="uk-UA" sz="2600" b="1" dirty="0"/>
              <a:t>ЗМІСТОВИЙ МОДУЛЬ 10. ОБЛІК ЗА НП(С)БО 26</a:t>
            </a:r>
          </a:p>
          <a:p>
            <a:pPr algn="just"/>
            <a:r>
              <a:rPr lang="uk-UA" sz="2600" b="1" dirty="0"/>
              <a:t>Тема 10. Виплати працівникам за НП(С)БО 26</a:t>
            </a:r>
          </a:p>
          <a:p>
            <a:pPr algn="just"/>
            <a:r>
              <a:rPr lang="uk-UA" sz="2600" dirty="0"/>
              <a:t>Загальні положення НП(С)БО 26. Поточні виплати працівникам. Виплати працівникам при звільненні. Виплати працівникам по закінченні трудової діяльності. Виплати працівникам інструментами власного капіталу підприємства. Інші довгострокові виплати працівникам. Гарантовані виплати працівникам. Виплати працівникам за невідпрацьований час, що не підлягають накопиченню. </a:t>
            </a:r>
            <a:r>
              <a:rPr lang="uk-UA" sz="2600" dirty="0" err="1"/>
              <a:t>Актуарні</a:t>
            </a:r>
            <a:r>
              <a:rPr lang="uk-UA" sz="2600" dirty="0"/>
              <a:t> прибутки (збитки). </a:t>
            </a:r>
            <a:r>
              <a:rPr lang="uk-UA" sz="2600" dirty="0" err="1"/>
              <a:t>Актуарні</a:t>
            </a:r>
            <a:r>
              <a:rPr lang="uk-UA" sz="2600" dirty="0"/>
              <a:t> припущення. Розкриття інформації про виплати працівникам у примітках до фінансової звітності.</a:t>
            </a:r>
          </a:p>
          <a:p>
            <a:pPr algn="just"/>
            <a:endParaRPr lang="uk-UA" sz="1500" dirty="0"/>
          </a:p>
          <a:p>
            <a:pPr algn="just"/>
            <a:r>
              <a:rPr lang="uk-UA" sz="2600" b="1" dirty="0"/>
              <a:t>ЗМІСТОВИЙ МОДУЛЬ 11. ОБЛІК ЗА НП(С)БО 15</a:t>
            </a:r>
          </a:p>
          <a:p>
            <a:pPr algn="just"/>
            <a:r>
              <a:rPr lang="uk-UA" sz="2600" b="1" dirty="0"/>
              <a:t>Тема 11. Облік доходів за НП(С)БО 15</a:t>
            </a:r>
          </a:p>
          <a:p>
            <a:pPr algn="just"/>
            <a:r>
              <a:rPr lang="uk-UA" sz="2600" dirty="0"/>
              <a:t>Загальні положення НП(С)БО 15. Визнання доходу. Класифікація доходу. Проценти, роялті, дивіденди. Дохід (виручка) від реалізації продукції (товарів, робіт, послуг), чистий дохід від реалізації продукції (товарів, робіт, послуг), інші операційні доходи, фінансові доходи, інші доходи. Оцінка доходу. Розкриття інформації про доходи у примітках до фінансової звітності.</a:t>
            </a:r>
          </a:p>
          <a:p>
            <a:pPr algn="just"/>
            <a:endParaRPr lang="uk-UA" sz="1500" dirty="0"/>
          </a:p>
          <a:p>
            <a:pPr algn="just"/>
            <a:r>
              <a:rPr lang="uk-UA" sz="2600" b="1" dirty="0"/>
              <a:t>ЗМІСТОВИЙ МОДУЛЬ 12. ОБЛІК ЗА НП(С)БО 16</a:t>
            </a:r>
          </a:p>
          <a:p>
            <a:pPr algn="just"/>
            <a:r>
              <a:rPr lang="uk-UA" sz="2600" b="1" dirty="0"/>
              <a:t>Тема 12. Облік витрат за НП(С)БО 16</a:t>
            </a:r>
          </a:p>
          <a:p>
            <a:pPr algn="just"/>
            <a:r>
              <a:rPr lang="uk-UA" sz="2600" dirty="0"/>
              <a:t>Загальні положення НП(С)БО 16. Визнання витрат. Склад витрат. Собівартість реалізованої продукції (робіт, послуг), виробнича собівартість продукції (робіт, послуг), загальновиробничі витрати, адміністративні витрати, витрати на збут, інші операційні витрати, фінансові витрати, втрати від участі в капіталі, інші витрати. Елементи витрат, статті витрат. Розкриття інформації про витрати у примітках до фінансової звітності.</a:t>
            </a:r>
          </a:p>
          <a:p>
            <a:endParaRPr lang="uk-UA" dirty="0"/>
          </a:p>
        </p:txBody>
      </p:sp>
      <p:sp>
        <p:nvSpPr>
          <p:cNvPr id="8" name="Прямокутник 7">
            <a:extLst>
              <a:ext uri="{FF2B5EF4-FFF2-40B4-BE49-F238E27FC236}">
                <a16:creationId xmlns:a16="http://schemas.microsoft.com/office/drawing/2014/main" id="{A577C12F-B21A-411B-B455-9A191D24F3A1}"/>
              </a:ext>
            </a:extLst>
          </p:cNvPr>
          <p:cNvSpPr/>
          <p:nvPr/>
        </p:nvSpPr>
        <p:spPr>
          <a:xfrm>
            <a:off x="1973802" y="441488"/>
            <a:ext cx="6096000" cy="1077218"/>
          </a:xfrm>
          <a:prstGeom prst="rect">
            <a:avLst/>
          </a:prstGeom>
        </p:spPr>
        <p:txBody>
          <a:bodyPr>
            <a:spAutoFit/>
          </a:bodyPr>
          <a:lstStyle/>
          <a:p>
            <a:pPr algn="ctr"/>
            <a:r>
              <a:rPr lang="uk-UA" sz="3200" b="1" dirty="0">
                <a:highlight>
                  <a:srgbClr val="FFFF00"/>
                </a:highlight>
                <a:cs typeface="Aharoni" panose="02010803020104030203" pitchFamily="2" charset="-79"/>
              </a:rPr>
              <a:t>Програма навчальної</a:t>
            </a:r>
          </a:p>
          <a:p>
            <a:pPr algn="ctr"/>
            <a:r>
              <a:rPr lang="uk-UA" sz="3200" b="1" dirty="0">
                <a:highlight>
                  <a:srgbClr val="FFFF00"/>
                </a:highlight>
                <a:cs typeface="Aharoni" panose="02010803020104030203" pitchFamily="2" charset="-79"/>
              </a:rPr>
              <a:t>дисципліни</a:t>
            </a:r>
          </a:p>
        </p:txBody>
      </p:sp>
    </p:spTree>
    <p:extLst>
      <p:ext uri="{BB962C8B-B14F-4D97-AF65-F5344CB8AC3E}">
        <p14:creationId xmlns:p14="http://schemas.microsoft.com/office/powerpoint/2010/main" val="24958553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Місце для вмісту 3">
            <a:extLst>
              <a:ext uri="{FF2B5EF4-FFF2-40B4-BE49-F238E27FC236}">
                <a16:creationId xmlns:a16="http://schemas.microsoft.com/office/drawing/2014/main" id="{9095B2E0-E593-43F6-8DE7-6A252200D103}"/>
              </a:ext>
            </a:extLst>
          </p:cNvPr>
          <p:cNvSpPr>
            <a:spLocks noGrp="1"/>
          </p:cNvSpPr>
          <p:nvPr>
            <p:ph sz="half" idx="2"/>
          </p:nvPr>
        </p:nvSpPr>
        <p:spPr>
          <a:xfrm>
            <a:off x="648071" y="1802166"/>
            <a:ext cx="11141475" cy="3746377"/>
          </a:xfrm>
        </p:spPr>
        <p:txBody>
          <a:bodyPr>
            <a:normAutofit fontScale="70000" lnSpcReduction="20000"/>
          </a:bodyPr>
          <a:lstStyle/>
          <a:p>
            <a:pPr algn="just"/>
            <a:r>
              <a:rPr lang="uk-UA" sz="2600" b="1" dirty="0"/>
              <a:t>ЗМІСТОВИЙ МОДУЛЬ 13. ОСНОВНІ ПОЛОЖЕННЯ НП(С)БО 1, 6</a:t>
            </a:r>
          </a:p>
          <a:p>
            <a:pPr algn="just"/>
            <a:r>
              <a:rPr lang="uk-UA" sz="2600" b="1" dirty="0"/>
              <a:t>Тема 13. Загальні вимоги до фінансової звітності за НП(С)БО 1. Виправлення помилок і зміни у фінансових звітах за НП(С)БО 6</a:t>
            </a:r>
          </a:p>
          <a:p>
            <a:pPr algn="just"/>
            <a:r>
              <a:rPr lang="uk-UA" sz="2600" dirty="0"/>
              <a:t>Загальні положення НП(С)БО 1. Склад та елементи фінансової звітності. Якісні характеристики фінансової звітності та принципи її складання. Розкриття інформації у фінансовій звітності. Загальні положення НП(С)БО 6. Виправлення помилок і зміни в облікових оцінках. Зміни в обліковій політиці. Події після дати балансу. Розкриття інформації у примітках до фінансових звітів.</a:t>
            </a:r>
          </a:p>
          <a:p>
            <a:pPr algn="just"/>
            <a:endParaRPr lang="uk-UA" sz="2600" b="1" dirty="0"/>
          </a:p>
          <a:p>
            <a:pPr algn="just"/>
            <a:r>
              <a:rPr lang="uk-UA" sz="2600" b="1" dirty="0"/>
              <a:t>ЗМІСТОВИЙ МОДУЛЬ 14. ОСНОВНІ ПОЛОЖЕННЯ НП(С)БО 2, 25, 29</a:t>
            </a:r>
          </a:p>
          <a:p>
            <a:pPr algn="just"/>
            <a:r>
              <a:rPr lang="uk-UA" sz="2600" b="1" dirty="0"/>
              <a:t>Тема 14. Консолідована фінансова звітність за НП(С)БО 2. Спрощена фінансова звітність за НП(С)БО 25. Фінансова звітність за сегментами за НП(С)БО 29</a:t>
            </a:r>
          </a:p>
          <a:p>
            <a:pPr algn="just"/>
            <a:r>
              <a:rPr lang="uk-UA" sz="2600" dirty="0"/>
              <a:t>Загальні положення НП(С)БО 2. Порядок складання консолідованої фінансової звітності. Розкриття інформації у фінансовій звітності. Загальні положення НП(С)БО 25. Фінансова звітність малого підприємства. Фінансова звітність мікропідприємства. Загальні положення НП(С)БО 29. Визначення звітних сегментів. Визначення доходів і витрат звітних сегментів. Визначення активів і зобов'язань за звітними сегментами.</a:t>
            </a:r>
          </a:p>
          <a:p>
            <a:endParaRPr lang="uk-UA" dirty="0"/>
          </a:p>
        </p:txBody>
      </p:sp>
      <p:sp>
        <p:nvSpPr>
          <p:cNvPr id="8" name="Прямокутник 7">
            <a:extLst>
              <a:ext uri="{FF2B5EF4-FFF2-40B4-BE49-F238E27FC236}">
                <a16:creationId xmlns:a16="http://schemas.microsoft.com/office/drawing/2014/main" id="{A577C12F-B21A-411B-B455-9A191D24F3A1}"/>
              </a:ext>
            </a:extLst>
          </p:cNvPr>
          <p:cNvSpPr/>
          <p:nvPr/>
        </p:nvSpPr>
        <p:spPr>
          <a:xfrm>
            <a:off x="1973802" y="441488"/>
            <a:ext cx="6096000" cy="1077218"/>
          </a:xfrm>
          <a:prstGeom prst="rect">
            <a:avLst/>
          </a:prstGeom>
        </p:spPr>
        <p:txBody>
          <a:bodyPr>
            <a:spAutoFit/>
          </a:bodyPr>
          <a:lstStyle/>
          <a:p>
            <a:pPr algn="ctr"/>
            <a:r>
              <a:rPr lang="uk-UA" sz="3200" b="1" dirty="0">
                <a:highlight>
                  <a:srgbClr val="FFFF00"/>
                </a:highlight>
                <a:cs typeface="Aharoni" panose="02010803020104030203" pitchFamily="2" charset="-79"/>
              </a:rPr>
              <a:t>Програма навчальної</a:t>
            </a:r>
          </a:p>
          <a:p>
            <a:pPr algn="ctr"/>
            <a:r>
              <a:rPr lang="uk-UA" sz="3200" b="1" dirty="0">
                <a:highlight>
                  <a:srgbClr val="FFFF00"/>
                </a:highlight>
                <a:cs typeface="Aharoni" panose="02010803020104030203" pitchFamily="2" charset="-79"/>
              </a:rPr>
              <a:t>дисципліни</a:t>
            </a:r>
          </a:p>
        </p:txBody>
      </p:sp>
    </p:spTree>
    <p:extLst>
      <p:ext uri="{BB962C8B-B14F-4D97-AF65-F5344CB8AC3E}">
        <p14:creationId xmlns:p14="http://schemas.microsoft.com/office/powerpoint/2010/main" val="17507302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394</TotalTime>
  <Words>1653</Words>
  <Application>Microsoft Office PowerPoint</Application>
  <PresentationFormat>Широкий екран</PresentationFormat>
  <Paragraphs>75</Paragraphs>
  <Slides>8</Slides>
  <Notes>0</Notes>
  <HiddenSlides>0</HiddenSlides>
  <MMClips>0</MMClips>
  <ScaleCrop>false</ScaleCrop>
  <HeadingPairs>
    <vt:vector size="6" baseType="variant">
      <vt:variant>
        <vt:lpstr>Використані шрифти</vt:lpstr>
      </vt:variant>
      <vt:variant>
        <vt:i4>7</vt:i4>
      </vt:variant>
      <vt:variant>
        <vt:lpstr>Тема</vt:lpstr>
      </vt:variant>
      <vt:variant>
        <vt:i4>1</vt:i4>
      </vt:variant>
      <vt:variant>
        <vt:lpstr>Заголовки слайдів</vt:lpstr>
      </vt:variant>
      <vt:variant>
        <vt:i4>8</vt:i4>
      </vt:variant>
    </vt:vector>
  </HeadingPairs>
  <TitlesOfParts>
    <vt:vector size="16" baseType="lpstr">
      <vt:lpstr>Arial</vt:lpstr>
      <vt:lpstr>Bahnschrift SemiBold</vt:lpstr>
      <vt:lpstr>Bahnschrift SemiBold SemiConden</vt:lpstr>
      <vt:lpstr>Calibri</vt:lpstr>
      <vt:lpstr>Calibri Light</vt:lpstr>
      <vt:lpstr>Segoe Script</vt:lpstr>
      <vt:lpstr>Times New Roman</vt:lpstr>
      <vt:lpstr>Office Theme</vt:lpstr>
      <vt:lpstr>ОБЛІК ЗА НП(С)БО</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Бізнес-стратегії в готельно-ресторанному господарстві</dc:title>
  <dc:creator>Julia Synytsia</dc:creator>
  <cp:lastModifiedBy>Julia Synytsia</cp:lastModifiedBy>
  <cp:revision>16</cp:revision>
  <dcterms:created xsi:type="dcterms:W3CDTF">2022-06-09T10:06:25Z</dcterms:created>
  <dcterms:modified xsi:type="dcterms:W3CDTF">2024-10-27T20:21:21Z</dcterms:modified>
</cp:coreProperties>
</file>