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5"/>
  </p:notesMasterIdLst>
  <p:sldIdLst>
    <p:sldId id="277" r:id="rId2"/>
    <p:sldId id="278" r:id="rId3"/>
    <p:sldId id="308" r:id="rId4"/>
    <p:sldId id="309" r:id="rId5"/>
    <p:sldId id="310" r:id="rId6"/>
    <p:sldId id="312" r:id="rId7"/>
    <p:sldId id="313" r:id="rId8"/>
    <p:sldId id="314" r:id="rId9"/>
    <p:sldId id="315" r:id="rId10"/>
    <p:sldId id="317" r:id="rId11"/>
    <p:sldId id="318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1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36F"/>
    <a:srgbClr val="996633"/>
    <a:srgbClr val="E71E19"/>
    <a:srgbClr val="FC3E9D"/>
    <a:srgbClr val="FFFCFB"/>
    <a:srgbClr val="FEEFEC"/>
    <a:srgbClr val="FEE6FC"/>
    <a:srgbClr val="4701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>
        <p:scale>
          <a:sx n="75" d="100"/>
          <a:sy n="75" d="100"/>
        </p:scale>
        <p:origin x="-1666" y="8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7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E4ACA9-4536-4665-9C02-8B4A9120B78D}" type="doc">
      <dgm:prSet loTypeId="urn:microsoft.com/office/officeart/2008/layout/RadialCluster" loCatId="relationship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1892C4B-62A2-4BFD-8765-E645C86132BC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1600" b="1" i="1" dirty="0" smtClean="0">
              <a:solidFill>
                <a:schemeClr val="tx1"/>
              </a:solidFill>
            </a:rPr>
            <a:t>За сферами діяльності</a:t>
          </a:r>
          <a:endParaRPr lang="ru-RU" sz="1600" b="1" i="1" dirty="0">
            <a:solidFill>
              <a:schemeClr val="tx1"/>
            </a:solidFill>
          </a:endParaRPr>
        </a:p>
      </dgm:t>
    </dgm:pt>
    <dgm:pt modelId="{ABDEA58F-BEDA-44E8-95F2-0EB0A7ED3F03}" type="parTrans" cxnId="{688BFAA4-F19A-400E-8320-4FF4C478D7EC}">
      <dgm:prSet/>
      <dgm:spPr/>
      <dgm:t>
        <a:bodyPr/>
        <a:lstStyle/>
        <a:p>
          <a:endParaRPr lang="ru-RU"/>
        </a:p>
      </dgm:t>
    </dgm:pt>
    <dgm:pt modelId="{6B271CED-2DA7-4A4E-AA21-8D9826BDDBAF}" type="sibTrans" cxnId="{688BFAA4-F19A-400E-8320-4FF4C478D7EC}">
      <dgm:prSet/>
      <dgm:spPr/>
      <dgm:t>
        <a:bodyPr/>
        <a:lstStyle/>
        <a:p>
          <a:endParaRPr lang="ru-RU"/>
        </a:p>
      </dgm:t>
    </dgm:pt>
    <dgm:pt modelId="{6C148579-AC72-4BE3-8704-28934EB8A41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dirty="0" smtClean="0">
              <a:solidFill>
                <a:schemeClr val="tx1"/>
              </a:solidFill>
            </a:rPr>
            <a:t>залучення населення до вирішення питань місцевого значення</a:t>
          </a:r>
          <a:endParaRPr lang="ru-RU" sz="1400" dirty="0">
            <a:solidFill>
              <a:schemeClr val="tx1"/>
            </a:solidFill>
          </a:endParaRPr>
        </a:p>
      </dgm:t>
    </dgm:pt>
    <dgm:pt modelId="{A96F9E35-93FA-46CC-B85F-47D4B41F9677}" type="parTrans" cxnId="{B57B6060-312F-4C44-AF1E-5A7EE0C80CD2}">
      <dgm:prSet/>
      <dgm:spPr/>
      <dgm:t>
        <a:bodyPr/>
        <a:lstStyle/>
        <a:p>
          <a:endParaRPr lang="ru-RU"/>
        </a:p>
      </dgm:t>
    </dgm:pt>
    <dgm:pt modelId="{6029BEB7-5851-4E29-B901-5BF7A690312C}" type="sibTrans" cxnId="{B57B6060-312F-4C44-AF1E-5A7EE0C80CD2}">
      <dgm:prSet/>
      <dgm:spPr/>
      <dgm:t>
        <a:bodyPr/>
        <a:lstStyle/>
        <a:p>
          <a:endParaRPr lang="ru-RU"/>
        </a:p>
      </dgm:t>
    </dgm:pt>
    <dgm:pt modelId="{5097CD49-7C9D-40D7-8922-1E4CF34C1EE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dirty="0" smtClean="0">
              <a:solidFill>
                <a:schemeClr val="tx1"/>
              </a:solidFill>
            </a:rPr>
            <a:t>управління комунальною власністю</a:t>
          </a:r>
          <a:endParaRPr lang="ru-RU" sz="1400" dirty="0">
            <a:solidFill>
              <a:schemeClr val="tx1"/>
            </a:solidFill>
          </a:endParaRPr>
        </a:p>
      </dgm:t>
    </dgm:pt>
    <dgm:pt modelId="{B00F6142-1F1D-451B-9564-19F85FEE4060}" type="parTrans" cxnId="{0554FAB8-9914-4DD6-BD3B-91255129F6AC}">
      <dgm:prSet/>
      <dgm:spPr/>
      <dgm:t>
        <a:bodyPr/>
        <a:lstStyle/>
        <a:p>
          <a:endParaRPr lang="ru-RU"/>
        </a:p>
      </dgm:t>
    </dgm:pt>
    <dgm:pt modelId="{1797134A-A468-4F24-B5DD-ED0FECDA51FB}" type="sibTrans" cxnId="{0554FAB8-9914-4DD6-BD3B-91255129F6AC}">
      <dgm:prSet/>
      <dgm:spPr/>
      <dgm:t>
        <a:bodyPr/>
        <a:lstStyle/>
        <a:p>
          <a:endParaRPr lang="ru-RU"/>
        </a:p>
      </dgm:t>
    </dgm:pt>
    <dgm:pt modelId="{5EBE6C68-96EE-4EB8-9F7F-9C8BC1FE9EDB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dirty="0" smtClean="0">
              <a:solidFill>
                <a:schemeClr val="tx1"/>
              </a:solidFill>
            </a:rPr>
            <a:t>забезпечення комплексного соціально-економічного, культурно-духовного розвитку території</a:t>
          </a:r>
          <a:endParaRPr lang="ru-RU" sz="1400" dirty="0">
            <a:solidFill>
              <a:schemeClr val="tx1"/>
            </a:solidFill>
          </a:endParaRPr>
        </a:p>
      </dgm:t>
    </dgm:pt>
    <dgm:pt modelId="{BEC3A4F1-6A4C-4CD9-B2D0-A29F6DCD8A43}" type="parTrans" cxnId="{F15F9810-F83D-4D8A-83B8-1B853A2C2610}">
      <dgm:prSet/>
      <dgm:spPr/>
      <dgm:t>
        <a:bodyPr/>
        <a:lstStyle/>
        <a:p>
          <a:endParaRPr lang="ru-RU"/>
        </a:p>
      </dgm:t>
    </dgm:pt>
    <dgm:pt modelId="{DD98B2EF-6697-4293-ACB1-E73B31CF9116}" type="sibTrans" cxnId="{F15F9810-F83D-4D8A-83B8-1B853A2C2610}">
      <dgm:prSet/>
      <dgm:spPr/>
      <dgm:t>
        <a:bodyPr/>
        <a:lstStyle/>
        <a:p>
          <a:endParaRPr lang="ru-RU"/>
        </a:p>
      </dgm:t>
    </dgm:pt>
    <dgm:pt modelId="{CD44EF2C-0550-4ED6-A817-EEBD9831BAA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dirty="0" smtClean="0">
              <a:solidFill>
                <a:schemeClr val="tx1"/>
              </a:solidFill>
            </a:rPr>
            <a:t> забезпечення законності, громадської безпеки і </a:t>
          </a:r>
          <a:r>
            <a:rPr lang="uk-UA" sz="1400" dirty="0" err="1" smtClean="0">
              <a:solidFill>
                <a:schemeClr val="tx1"/>
              </a:solidFill>
            </a:rPr>
            <a:t>т.д</a:t>
          </a:r>
          <a:r>
            <a:rPr lang="uk-UA" sz="1400" dirty="0" smtClean="0">
              <a:solidFill>
                <a:schemeClr val="tx1"/>
              </a:solidFill>
            </a:rPr>
            <a:t>.</a:t>
          </a:r>
          <a:endParaRPr lang="ru-RU" sz="1400" dirty="0">
            <a:solidFill>
              <a:schemeClr val="tx1"/>
            </a:solidFill>
          </a:endParaRPr>
        </a:p>
      </dgm:t>
    </dgm:pt>
    <dgm:pt modelId="{FF184403-A1BE-49A5-8D9B-10CE95A80EB6}" type="parTrans" cxnId="{294E1CB2-A62D-4D5D-9AC9-27FE6B247464}">
      <dgm:prSet/>
      <dgm:spPr/>
      <dgm:t>
        <a:bodyPr/>
        <a:lstStyle/>
        <a:p>
          <a:endParaRPr lang="ru-RU"/>
        </a:p>
      </dgm:t>
    </dgm:pt>
    <dgm:pt modelId="{937A06A4-9B12-4A40-A707-51B1E8E717B2}" type="sibTrans" cxnId="{294E1CB2-A62D-4D5D-9AC9-27FE6B247464}">
      <dgm:prSet/>
      <dgm:spPr/>
      <dgm:t>
        <a:bodyPr/>
        <a:lstStyle/>
        <a:p>
          <a:endParaRPr lang="ru-RU"/>
        </a:p>
      </dgm:t>
    </dgm:pt>
    <dgm:pt modelId="{9CFAA8C1-A08F-4E7E-9823-9B1A69F2E3E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dirty="0" smtClean="0">
              <a:solidFill>
                <a:schemeClr val="tx1"/>
              </a:solidFill>
            </a:rPr>
            <a:t>соціальний захист населення, сприяння працевлаштуванню громадян</a:t>
          </a:r>
          <a:endParaRPr lang="ru-RU" sz="1400" dirty="0">
            <a:solidFill>
              <a:schemeClr val="tx1"/>
            </a:solidFill>
          </a:endParaRPr>
        </a:p>
      </dgm:t>
    </dgm:pt>
    <dgm:pt modelId="{194BA276-CC10-4CEB-BA98-D86D3605708F}" type="parTrans" cxnId="{AB4F1D2C-5EBA-47F7-9FC0-7AB483D20BC5}">
      <dgm:prSet/>
      <dgm:spPr/>
      <dgm:t>
        <a:bodyPr/>
        <a:lstStyle/>
        <a:p>
          <a:endParaRPr lang="ru-RU"/>
        </a:p>
      </dgm:t>
    </dgm:pt>
    <dgm:pt modelId="{4F93A77F-7C7C-4DC3-A975-90A7C9346B69}" type="sibTrans" cxnId="{AB4F1D2C-5EBA-47F7-9FC0-7AB483D20BC5}">
      <dgm:prSet/>
      <dgm:spPr/>
      <dgm:t>
        <a:bodyPr/>
        <a:lstStyle/>
        <a:p>
          <a:endParaRPr lang="ru-RU"/>
        </a:p>
      </dgm:t>
    </dgm:pt>
    <dgm:pt modelId="{077E3A48-32C9-422D-8458-ADDAC49A092D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dirty="0" smtClean="0">
              <a:solidFill>
                <a:schemeClr val="tx1"/>
              </a:solidFill>
            </a:rPr>
            <a:t> </a:t>
          </a:r>
          <a:r>
            <a:rPr lang="uk-UA" sz="1400" dirty="0" smtClean="0">
              <a:solidFill>
                <a:schemeClr val="tx1"/>
              </a:solidFill>
            </a:rPr>
            <a:t>зовнішньоекономічна</a:t>
          </a:r>
          <a:endParaRPr lang="ru-RU" sz="1400" dirty="0">
            <a:solidFill>
              <a:schemeClr val="tx1"/>
            </a:solidFill>
          </a:endParaRPr>
        </a:p>
      </dgm:t>
    </dgm:pt>
    <dgm:pt modelId="{20776343-442A-4C62-860D-CAF59BD355F4}" type="parTrans" cxnId="{503FAC41-A3FA-49DF-A435-1FACDC422AD0}">
      <dgm:prSet/>
      <dgm:spPr/>
      <dgm:t>
        <a:bodyPr/>
        <a:lstStyle/>
        <a:p>
          <a:endParaRPr lang="ru-RU"/>
        </a:p>
      </dgm:t>
    </dgm:pt>
    <dgm:pt modelId="{682D8D82-C91E-450D-8DC1-DD1156637EF5}" type="sibTrans" cxnId="{503FAC41-A3FA-49DF-A435-1FACDC422AD0}">
      <dgm:prSet/>
      <dgm:spPr/>
      <dgm:t>
        <a:bodyPr/>
        <a:lstStyle/>
        <a:p>
          <a:endParaRPr lang="ru-RU"/>
        </a:p>
      </dgm:t>
    </dgm:pt>
    <dgm:pt modelId="{DB2E1B83-03D6-4CCE-907D-A3A5CAE575EE}">
      <dgm:prSet phldrT="[Текст]" phldr="1"/>
      <dgm:spPr/>
      <dgm:t>
        <a:bodyPr/>
        <a:lstStyle/>
        <a:p>
          <a:endParaRPr lang="ru-RU" dirty="0"/>
        </a:p>
      </dgm:t>
    </dgm:pt>
    <dgm:pt modelId="{6AC3C860-D87C-48AD-BD45-3E3C1F666034}" type="parTrans" cxnId="{BBC6D23C-68F2-43B3-964D-2CEEA302A8C7}">
      <dgm:prSet/>
      <dgm:spPr/>
      <dgm:t>
        <a:bodyPr/>
        <a:lstStyle/>
        <a:p>
          <a:endParaRPr lang="ru-RU"/>
        </a:p>
      </dgm:t>
    </dgm:pt>
    <dgm:pt modelId="{E9778A3E-153B-4C88-B16A-E9FE22650BFA}" type="sibTrans" cxnId="{BBC6D23C-68F2-43B3-964D-2CEEA302A8C7}">
      <dgm:prSet/>
      <dgm:spPr/>
      <dgm:t>
        <a:bodyPr/>
        <a:lstStyle/>
        <a:p>
          <a:endParaRPr lang="ru-RU"/>
        </a:p>
      </dgm:t>
    </dgm:pt>
    <dgm:pt modelId="{C3CB6B32-0D89-4033-9EA9-A43FDDEA1570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 </a:t>
          </a:r>
          <a:r>
            <a:rPr lang="uk-UA" dirty="0" smtClean="0">
              <a:solidFill>
                <a:schemeClr val="tx1"/>
              </a:solidFill>
            </a:rPr>
            <a:t>надання соціальних послуг населенню</a:t>
          </a:r>
          <a:endParaRPr lang="ru-RU" dirty="0">
            <a:solidFill>
              <a:schemeClr val="tx1"/>
            </a:solidFill>
          </a:endParaRPr>
        </a:p>
      </dgm:t>
    </dgm:pt>
    <dgm:pt modelId="{86B79D7C-4330-4840-916A-50C2A46373BB}" type="parTrans" cxnId="{9240A65E-B6E5-443A-A82B-D35C68AB5EA2}">
      <dgm:prSet/>
      <dgm:spPr/>
      <dgm:t>
        <a:bodyPr/>
        <a:lstStyle/>
        <a:p>
          <a:endParaRPr lang="ru-RU"/>
        </a:p>
      </dgm:t>
    </dgm:pt>
    <dgm:pt modelId="{25FE3EDA-8040-49A5-B7C2-C90F0DAD1792}" type="sibTrans" cxnId="{9240A65E-B6E5-443A-A82B-D35C68AB5EA2}">
      <dgm:prSet/>
      <dgm:spPr/>
      <dgm:t>
        <a:bodyPr/>
        <a:lstStyle/>
        <a:p>
          <a:endParaRPr lang="ru-RU"/>
        </a:p>
      </dgm:t>
    </dgm:pt>
    <dgm:pt modelId="{63C0DEB0-49B2-4D01-A6CF-B6421CBC6684}" type="pres">
      <dgm:prSet presAssocID="{3AE4ACA9-4536-4665-9C02-8B4A9120B78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8D1A4DD-A56E-460A-96A0-72BB7D16EAB2}" type="pres">
      <dgm:prSet presAssocID="{01892C4B-62A2-4BFD-8765-E645C86132BC}" presName="singleCycle" presStyleCnt="0"/>
      <dgm:spPr/>
      <dgm:t>
        <a:bodyPr/>
        <a:lstStyle/>
        <a:p>
          <a:endParaRPr lang="uk-UA"/>
        </a:p>
      </dgm:t>
    </dgm:pt>
    <dgm:pt modelId="{A6339296-6BD1-4AD7-84AB-A2B89F20849E}" type="pres">
      <dgm:prSet presAssocID="{01892C4B-62A2-4BFD-8765-E645C86132BC}" presName="singleCenter" presStyleLbl="node1" presStyleIdx="0" presStyleCnt="8" custScaleX="118123" custScaleY="11226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1AA5D247-8983-4CD3-A617-54FF5B93DAF0}" type="pres">
      <dgm:prSet presAssocID="{A96F9E35-93FA-46CC-B85F-47D4B41F9677}" presName="Name56" presStyleLbl="parChTrans1D2" presStyleIdx="0" presStyleCnt="7"/>
      <dgm:spPr/>
      <dgm:t>
        <a:bodyPr/>
        <a:lstStyle/>
        <a:p>
          <a:endParaRPr lang="ru-RU"/>
        </a:p>
      </dgm:t>
    </dgm:pt>
    <dgm:pt modelId="{71B1148F-733E-4FC0-9221-3415D9F18DE8}" type="pres">
      <dgm:prSet presAssocID="{6C148579-AC72-4BE3-8704-28934EB8A410}" presName="text0" presStyleLbl="node1" presStyleIdx="1" presStyleCnt="8" custScaleX="187836" custScaleY="72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7E504-AC63-4359-A3F6-952550023B07}" type="pres">
      <dgm:prSet presAssocID="{B00F6142-1F1D-451B-9564-19F85FEE4060}" presName="Name56" presStyleLbl="parChTrans1D2" presStyleIdx="1" presStyleCnt="7"/>
      <dgm:spPr/>
      <dgm:t>
        <a:bodyPr/>
        <a:lstStyle/>
        <a:p>
          <a:endParaRPr lang="ru-RU"/>
        </a:p>
      </dgm:t>
    </dgm:pt>
    <dgm:pt modelId="{BBC6AA23-0AB0-4F89-BBEA-BE8DEDFE10A9}" type="pres">
      <dgm:prSet presAssocID="{5097CD49-7C9D-40D7-8922-1E4CF34C1EE4}" presName="text0" presStyleLbl="node1" presStyleIdx="2" presStyleCnt="8" custScaleX="157153" custScaleY="82293" custRadScaleRad="103110" custRadScaleInc="14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F6D91-1838-4420-B900-EA98D56E734E}" type="pres">
      <dgm:prSet presAssocID="{BEC3A4F1-6A4C-4CD9-B2D0-A29F6DCD8A43}" presName="Name56" presStyleLbl="parChTrans1D2" presStyleIdx="2" presStyleCnt="7"/>
      <dgm:spPr/>
      <dgm:t>
        <a:bodyPr/>
        <a:lstStyle/>
        <a:p>
          <a:endParaRPr lang="ru-RU"/>
        </a:p>
      </dgm:t>
    </dgm:pt>
    <dgm:pt modelId="{FE883B13-7038-40B9-BB6A-B25CA3A39872}" type="pres">
      <dgm:prSet presAssocID="{5EBE6C68-96EE-4EB8-9F7F-9C8BC1FE9EDB}" presName="text0" presStyleLbl="node1" presStyleIdx="3" presStyleCnt="8" custScaleX="274282" custScaleY="87073" custRadScaleRad="122760" custRadScaleInc="-9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0EAE1-9F80-4DF7-A338-0065D8360C3E}" type="pres">
      <dgm:prSet presAssocID="{86B79D7C-4330-4840-916A-50C2A46373BB}" presName="Name56" presStyleLbl="parChTrans1D2" presStyleIdx="3" presStyleCnt="7"/>
      <dgm:spPr/>
      <dgm:t>
        <a:bodyPr/>
        <a:lstStyle/>
        <a:p>
          <a:endParaRPr lang="ru-RU"/>
        </a:p>
      </dgm:t>
    </dgm:pt>
    <dgm:pt modelId="{5B67FBAA-9D72-45A8-913B-C1925036E6C1}" type="pres">
      <dgm:prSet presAssocID="{C3CB6B32-0D89-4033-9EA9-A43FDDEA1570}" presName="text0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BFD7B6-F46C-4239-926E-03DF6A8D8D6C}" type="pres">
      <dgm:prSet presAssocID="{FF184403-A1BE-49A5-8D9B-10CE95A80EB6}" presName="Name56" presStyleLbl="parChTrans1D2" presStyleIdx="4" presStyleCnt="7"/>
      <dgm:spPr/>
      <dgm:t>
        <a:bodyPr/>
        <a:lstStyle/>
        <a:p>
          <a:endParaRPr lang="ru-RU"/>
        </a:p>
      </dgm:t>
    </dgm:pt>
    <dgm:pt modelId="{BE200393-1B76-4465-823B-CBDE367009B4}" type="pres">
      <dgm:prSet presAssocID="{CD44EF2C-0550-4ED6-A817-EEBD9831BAA7}" presName="text0" presStyleLbl="node1" presStyleIdx="5" presStyleCnt="8" custScaleX="149234" custScaleY="98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02ECA-0EF8-4BF0-948F-32F8CA2D0E42}" type="pres">
      <dgm:prSet presAssocID="{194BA276-CC10-4CEB-BA98-D86D3605708F}" presName="Name56" presStyleLbl="parChTrans1D2" presStyleIdx="5" presStyleCnt="7"/>
      <dgm:spPr/>
      <dgm:t>
        <a:bodyPr/>
        <a:lstStyle/>
        <a:p>
          <a:endParaRPr lang="ru-RU"/>
        </a:p>
      </dgm:t>
    </dgm:pt>
    <dgm:pt modelId="{F5FF9686-4D3A-417E-8593-D4C67B2D2F49}" type="pres">
      <dgm:prSet presAssocID="{9CFAA8C1-A08F-4E7E-9823-9B1A69F2E3E4}" presName="text0" presStyleLbl="node1" presStyleIdx="6" presStyleCnt="8" custScaleX="182013" custScaleY="99596" custRadScaleRad="103071" custRadScaleInc="2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14724-F6F4-4C52-8176-AE47DF4C6C7F}" type="pres">
      <dgm:prSet presAssocID="{20776343-442A-4C62-860D-CAF59BD355F4}" presName="Name56" presStyleLbl="parChTrans1D2" presStyleIdx="6" presStyleCnt="7"/>
      <dgm:spPr/>
      <dgm:t>
        <a:bodyPr/>
        <a:lstStyle/>
        <a:p>
          <a:endParaRPr lang="ru-RU"/>
        </a:p>
      </dgm:t>
    </dgm:pt>
    <dgm:pt modelId="{DF156739-F69F-4BF2-8B49-B375C21BAF02}" type="pres">
      <dgm:prSet presAssocID="{077E3A48-32C9-422D-8458-ADDAC49A092D}" presName="text0" presStyleLbl="node1" presStyleIdx="7" presStyleCnt="8" custScaleX="236243" custScaleY="68962" custRadScaleRad="107359" custRadScaleInc="-11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1B04A6-DD29-4810-87DA-C5D2C7181A98}" type="presOf" srcId="{B00F6142-1F1D-451B-9564-19F85FEE4060}" destId="{1807E504-AC63-4359-A3F6-952550023B07}" srcOrd="0" destOrd="0" presId="urn:microsoft.com/office/officeart/2008/layout/RadialCluster"/>
    <dgm:cxn modelId="{AB4F1D2C-5EBA-47F7-9FC0-7AB483D20BC5}" srcId="{01892C4B-62A2-4BFD-8765-E645C86132BC}" destId="{9CFAA8C1-A08F-4E7E-9823-9B1A69F2E3E4}" srcOrd="5" destOrd="0" parTransId="{194BA276-CC10-4CEB-BA98-D86D3605708F}" sibTransId="{4F93A77F-7C7C-4DC3-A975-90A7C9346B69}"/>
    <dgm:cxn modelId="{9BE14565-7771-40EC-B265-EDCEEA92B31B}" type="presOf" srcId="{077E3A48-32C9-422D-8458-ADDAC49A092D}" destId="{DF156739-F69F-4BF2-8B49-B375C21BAF02}" srcOrd="0" destOrd="0" presId="urn:microsoft.com/office/officeart/2008/layout/RadialCluster"/>
    <dgm:cxn modelId="{2506E9BE-7839-49B4-84B1-A8230B817594}" type="presOf" srcId="{86B79D7C-4330-4840-916A-50C2A46373BB}" destId="{7250EAE1-9F80-4DF7-A338-0065D8360C3E}" srcOrd="0" destOrd="0" presId="urn:microsoft.com/office/officeart/2008/layout/RadialCluster"/>
    <dgm:cxn modelId="{BBC6D23C-68F2-43B3-964D-2CEEA302A8C7}" srcId="{01892C4B-62A2-4BFD-8765-E645C86132BC}" destId="{DB2E1B83-03D6-4CCE-907D-A3A5CAE575EE}" srcOrd="7" destOrd="0" parTransId="{6AC3C860-D87C-48AD-BD45-3E3C1F666034}" sibTransId="{E9778A3E-153B-4C88-B16A-E9FE22650BFA}"/>
    <dgm:cxn modelId="{9240A65E-B6E5-443A-A82B-D35C68AB5EA2}" srcId="{01892C4B-62A2-4BFD-8765-E645C86132BC}" destId="{C3CB6B32-0D89-4033-9EA9-A43FDDEA1570}" srcOrd="3" destOrd="0" parTransId="{86B79D7C-4330-4840-916A-50C2A46373BB}" sibTransId="{25FE3EDA-8040-49A5-B7C2-C90F0DAD1792}"/>
    <dgm:cxn modelId="{AA4EF329-301B-499F-B6FC-3680E0499D1C}" type="presOf" srcId="{CD44EF2C-0550-4ED6-A817-EEBD9831BAA7}" destId="{BE200393-1B76-4465-823B-CBDE367009B4}" srcOrd="0" destOrd="0" presId="urn:microsoft.com/office/officeart/2008/layout/RadialCluster"/>
    <dgm:cxn modelId="{F15F9810-F83D-4D8A-83B8-1B853A2C2610}" srcId="{01892C4B-62A2-4BFD-8765-E645C86132BC}" destId="{5EBE6C68-96EE-4EB8-9F7F-9C8BC1FE9EDB}" srcOrd="2" destOrd="0" parTransId="{BEC3A4F1-6A4C-4CD9-B2D0-A29F6DCD8A43}" sibTransId="{DD98B2EF-6697-4293-ACB1-E73B31CF9116}"/>
    <dgm:cxn modelId="{B9A9463A-0979-4453-9520-9F206613C5B7}" type="presOf" srcId="{BEC3A4F1-6A4C-4CD9-B2D0-A29F6DCD8A43}" destId="{269F6D91-1838-4420-B900-EA98D56E734E}" srcOrd="0" destOrd="0" presId="urn:microsoft.com/office/officeart/2008/layout/RadialCluster"/>
    <dgm:cxn modelId="{7D678B18-23C7-41A9-B683-49DE4ED0ADBB}" type="presOf" srcId="{C3CB6B32-0D89-4033-9EA9-A43FDDEA1570}" destId="{5B67FBAA-9D72-45A8-913B-C1925036E6C1}" srcOrd="0" destOrd="0" presId="urn:microsoft.com/office/officeart/2008/layout/RadialCluster"/>
    <dgm:cxn modelId="{40386652-44DD-4F34-ADF6-D870199DE2CD}" type="presOf" srcId="{194BA276-CC10-4CEB-BA98-D86D3605708F}" destId="{56C02ECA-0EF8-4BF0-948F-32F8CA2D0E42}" srcOrd="0" destOrd="0" presId="urn:microsoft.com/office/officeart/2008/layout/RadialCluster"/>
    <dgm:cxn modelId="{294E1CB2-A62D-4D5D-9AC9-27FE6B247464}" srcId="{01892C4B-62A2-4BFD-8765-E645C86132BC}" destId="{CD44EF2C-0550-4ED6-A817-EEBD9831BAA7}" srcOrd="4" destOrd="0" parTransId="{FF184403-A1BE-49A5-8D9B-10CE95A80EB6}" sibTransId="{937A06A4-9B12-4A40-A707-51B1E8E717B2}"/>
    <dgm:cxn modelId="{1C770377-28B8-48BA-8C3E-24268304C8E2}" type="presOf" srcId="{5097CD49-7C9D-40D7-8922-1E4CF34C1EE4}" destId="{BBC6AA23-0AB0-4F89-BBEA-BE8DEDFE10A9}" srcOrd="0" destOrd="0" presId="urn:microsoft.com/office/officeart/2008/layout/RadialCluster"/>
    <dgm:cxn modelId="{503FAC41-A3FA-49DF-A435-1FACDC422AD0}" srcId="{01892C4B-62A2-4BFD-8765-E645C86132BC}" destId="{077E3A48-32C9-422D-8458-ADDAC49A092D}" srcOrd="6" destOrd="0" parTransId="{20776343-442A-4C62-860D-CAF59BD355F4}" sibTransId="{682D8D82-C91E-450D-8DC1-DD1156637EF5}"/>
    <dgm:cxn modelId="{47538F9D-B925-48A9-A951-0D5EBEBDBE7C}" type="presOf" srcId="{01892C4B-62A2-4BFD-8765-E645C86132BC}" destId="{A6339296-6BD1-4AD7-84AB-A2B89F20849E}" srcOrd="0" destOrd="0" presId="urn:microsoft.com/office/officeart/2008/layout/RadialCluster"/>
    <dgm:cxn modelId="{57FB069C-0F4A-437A-B4BD-9A109A7E8ED0}" type="presOf" srcId="{6C148579-AC72-4BE3-8704-28934EB8A410}" destId="{71B1148F-733E-4FC0-9221-3415D9F18DE8}" srcOrd="0" destOrd="0" presId="urn:microsoft.com/office/officeart/2008/layout/RadialCluster"/>
    <dgm:cxn modelId="{B57B6060-312F-4C44-AF1E-5A7EE0C80CD2}" srcId="{01892C4B-62A2-4BFD-8765-E645C86132BC}" destId="{6C148579-AC72-4BE3-8704-28934EB8A410}" srcOrd="0" destOrd="0" parTransId="{A96F9E35-93FA-46CC-B85F-47D4B41F9677}" sibTransId="{6029BEB7-5851-4E29-B901-5BF7A690312C}"/>
    <dgm:cxn modelId="{0554FAB8-9914-4DD6-BD3B-91255129F6AC}" srcId="{01892C4B-62A2-4BFD-8765-E645C86132BC}" destId="{5097CD49-7C9D-40D7-8922-1E4CF34C1EE4}" srcOrd="1" destOrd="0" parTransId="{B00F6142-1F1D-451B-9564-19F85FEE4060}" sibTransId="{1797134A-A468-4F24-B5DD-ED0FECDA51FB}"/>
    <dgm:cxn modelId="{0FD74093-9027-40F0-A968-5B68DE75E102}" type="presOf" srcId="{3AE4ACA9-4536-4665-9C02-8B4A9120B78D}" destId="{63C0DEB0-49B2-4D01-A6CF-B6421CBC6684}" srcOrd="0" destOrd="0" presId="urn:microsoft.com/office/officeart/2008/layout/RadialCluster"/>
    <dgm:cxn modelId="{96A09444-C999-4F7A-AD77-92E6701BCAA3}" type="presOf" srcId="{5EBE6C68-96EE-4EB8-9F7F-9C8BC1FE9EDB}" destId="{FE883B13-7038-40B9-BB6A-B25CA3A39872}" srcOrd="0" destOrd="0" presId="urn:microsoft.com/office/officeart/2008/layout/RadialCluster"/>
    <dgm:cxn modelId="{688BFAA4-F19A-400E-8320-4FF4C478D7EC}" srcId="{3AE4ACA9-4536-4665-9C02-8B4A9120B78D}" destId="{01892C4B-62A2-4BFD-8765-E645C86132BC}" srcOrd="0" destOrd="0" parTransId="{ABDEA58F-BEDA-44E8-95F2-0EB0A7ED3F03}" sibTransId="{6B271CED-2DA7-4A4E-AA21-8D9826BDDBAF}"/>
    <dgm:cxn modelId="{14CCF9B5-24AC-47BE-917D-673D4CC234F5}" type="presOf" srcId="{A96F9E35-93FA-46CC-B85F-47D4B41F9677}" destId="{1AA5D247-8983-4CD3-A617-54FF5B93DAF0}" srcOrd="0" destOrd="0" presId="urn:microsoft.com/office/officeart/2008/layout/RadialCluster"/>
    <dgm:cxn modelId="{47A325F5-F0FE-45A2-835E-F27038C28F3A}" type="presOf" srcId="{FF184403-A1BE-49A5-8D9B-10CE95A80EB6}" destId="{F5BFD7B6-F46C-4239-926E-03DF6A8D8D6C}" srcOrd="0" destOrd="0" presId="urn:microsoft.com/office/officeart/2008/layout/RadialCluster"/>
    <dgm:cxn modelId="{4EF1BEA7-D74D-4148-B2F4-C0B26ECB60AE}" type="presOf" srcId="{9CFAA8C1-A08F-4E7E-9823-9B1A69F2E3E4}" destId="{F5FF9686-4D3A-417E-8593-D4C67B2D2F49}" srcOrd="0" destOrd="0" presId="urn:microsoft.com/office/officeart/2008/layout/RadialCluster"/>
    <dgm:cxn modelId="{104CC7B1-2699-49C1-A88A-63A4E540617B}" type="presOf" srcId="{20776343-442A-4C62-860D-CAF59BD355F4}" destId="{B2B14724-F6F4-4C52-8176-AE47DF4C6C7F}" srcOrd="0" destOrd="0" presId="urn:microsoft.com/office/officeart/2008/layout/RadialCluster"/>
    <dgm:cxn modelId="{5C148C05-AB54-4999-9B8A-16BC5C955705}" type="presParOf" srcId="{63C0DEB0-49B2-4D01-A6CF-B6421CBC6684}" destId="{38D1A4DD-A56E-460A-96A0-72BB7D16EAB2}" srcOrd="0" destOrd="0" presId="urn:microsoft.com/office/officeart/2008/layout/RadialCluster"/>
    <dgm:cxn modelId="{31E8AC65-6AFC-49B5-9E23-326F88CE2024}" type="presParOf" srcId="{38D1A4DD-A56E-460A-96A0-72BB7D16EAB2}" destId="{A6339296-6BD1-4AD7-84AB-A2B89F20849E}" srcOrd="0" destOrd="0" presId="urn:microsoft.com/office/officeart/2008/layout/RadialCluster"/>
    <dgm:cxn modelId="{0918266F-4820-4BE3-AB96-EE28836CB904}" type="presParOf" srcId="{38D1A4DD-A56E-460A-96A0-72BB7D16EAB2}" destId="{1AA5D247-8983-4CD3-A617-54FF5B93DAF0}" srcOrd="1" destOrd="0" presId="urn:microsoft.com/office/officeart/2008/layout/RadialCluster"/>
    <dgm:cxn modelId="{21553A7E-529D-4715-A7CE-A2439AA0C0E7}" type="presParOf" srcId="{38D1A4DD-A56E-460A-96A0-72BB7D16EAB2}" destId="{71B1148F-733E-4FC0-9221-3415D9F18DE8}" srcOrd="2" destOrd="0" presId="urn:microsoft.com/office/officeart/2008/layout/RadialCluster"/>
    <dgm:cxn modelId="{34B1E030-A008-430D-BDB7-654DD1DC5F18}" type="presParOf" srcId="{38D1A4DD-A56E-460A-96A0-72BB7D16EAB2}" destId="{1807E504-AC63-4359-A3F6-952550023B07}" srcOrd="3" destOrd="0" presId="urn:microsoft.com/office/officeart/2008/layout/RadialCluster"/>
    <dgm:cxn modelId="{6CF4897F-03A4-4681-9191-8F3EABF7D011}" type="presParOf" srcId="{38D1A4DD-A56E-460A-96A0-72BB7D16EAB2}" destId="{BBC6AA23-0AB0-4F89-BBEA-BE8DEDFE10A9}" srcOrd="4" destOrd="0" presId="urn:microsoft.com/office/officeart/2008/layout/RadialCluster"/>
    <dgm:cxn modelId="{2CC42425-41EB-4117-BD1D-1D98E1EEF342}" type="presParOf" srcId="{38D1A4DD-A56E-460A-96A0-72BB7D16EAB2}" destId="{269F6D91-1838-4420-B900-EA98D56E734E}" srcOrd="5" destOrd="0" presId="urn:microsoft.com/office/officeart/2008/layout/RadialCluster"/>
    <dgm:cxn modelId="{FA92C249-FEC0-4630-BD83-DA2052FEF6EE}" type="presParOf" srcId="{38D1A4DD-A56E-460A-96A0-72BB7D16EAB2}" destId="{FE883B13-7038-40B9-BB6A-B25CA3A39872}" srcOrd="6" destOrd="0" presId="urn:microsoft.com/office/officeart/2008/layout/RadialCluster"/>
    <dgm:cxn modelId="{96DA5D22-F1FE-48AF-A177-EB442EE99E68}" type="presParOf" srcId="{38D1A4DD-A56E-460A-96A0-72BB7D16EAB2}" destId="{7250EAE1-9F80-4DF7-A338-0065D8360C3E}" srcOrd="7" destOrd="0" presId="urn:microsoft.com/office/officeart/2008/layout/RadialCluster"/>
    <dgm:cxn modelId="{27587654-926A-4707-8D40-050F072C35D0}" type="presParOf" srcId="{38D1A4DD-A56E-460A-96A0-72BB7D16EAB2}" destId="{5B67FBAA-9D72-45A8-913B-C1925036E6C1}" srcOrd="8" destOrd="0" presId="urn:microsoft.com/office/officeart/2008/layout/RadialCluster"/>
    <dgm:cxn modelId="{555378C5-D522-4C20-A28F-7960154E4692}" type="presParOf" srcId="{38D1A4DD-A56E-460A-96A0-72BB7D16EAB2}" destId="{F5BFD7B6-F46C-4239-926E-03DF6A8D8D6C}" srcOrd="9" destOrd="0" presId="urn:microsoft.com/office/officeart/2008/layout/RadialCluster"/>
    <dgm:cxn modelId="{91B361C3-B393-4D07-9D48-BDAD27911227}" type="presParOf" srcId="{38D1A4DD-A56E-460A-96A0-72BB7D16EAB2}" destId="{BE200393-1B76-4465-823B-CBDE367009B4}" srcOrd="10" destOrd="0" presId="urn:microsoft.com/office/officeart/2008/layout/RadialCluster"/>
    <dgm:cxn modelId="{1D03AE44-2722-46A9-9E0A-28EE0DC81D2F}" type="presParOf" srcId="{38D1A4DD-A56E-460A-96A0-72BB7D16EAB2}" destId="{56C02ECA-0EF8-4BF0-948F-32F8CA2D0E42}" srcOrd="11" destOrd="0" presId="urn:microsoft.com/office/officeart/2008/layout/RadialCluster"/>
    <dgm:cxn modelId="{D2D50A0D-49CB-4A00-8F88-AC2BA221638E}" type="presParOf" srcId="{38D1A4DD-A56E-460A-96A0-72BB7D16EAB2}" destId="{F5FF9686-4D3A-417E-8593-D4C67B2D2F49}" srcOrd="12" destOrd="0" presId="urn:microsoft.com/office/officeart/2008/layout/RadialCluster"/>
    <dgm:cxn modelId="{F5723DDB-2D9F-4F10-8338-11023B4D51A6}" type="presParOf" srcId="{38D1A4DD-A56E-460A-96A0-72BB7D16EAB2}" destId="{B2B14724-F6F4-4C52-8176-AE47DF4C6C7F}" srcOrd="13" destOrd="0" presId="urn:microsoft.com/office/officeart/2008/layout/RadialCluster"/>
    <dgm:cxn modelId="{E00920FC-3DCD-44DD-8FE6-EAA09CEB6A48}" type="presParOf" srcId="{38D1A4DD-A56E-460A-96A0-72BB7D16EAB2}" destId="{DF156739-F69F-4BF2-8B49-B375C21BAF02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9DF352-6EC6-4F3D-8276-F3D723B1A257}" type="doc">
      <dgm:prSet loTypeId="urn:microsoft.com/office/officeart/2008/layout/RadialCluster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01C7974-4011-431A-9BE6-CE7E617FCB40}">
      <dgm:prSet phldrT="[Текст]"/>
      <dgm:spPr>
        <a:solidFill>
          <a:srgbClr val="FFFF00"/>
        </a:solidFill>
      </dgm:spPr>
      <dgm:t>
        <a:bodyPr/>
        <a:lstStyle/>
        <a:p>
          <a:r>
            <a:rPr lang="uk-UA" b="1" i="1" dirty="0" smtClean="0">
              <a:solidFill>
                <a:schemeClr val="tx1"/>
              </a:solidFill>
            </a:rPr>
            <a:t>За сферами діяльност</a:t>
          </a:r>
          <a:r>
            <a:rPr lang="uk-UA" b="1" i="1" dirty="0" smtClean="0"/>
            <a:t>і</a:t>
          </a:r>
          <a:endParaRPr lang="ru-RU" dirty="0"/>
        </a:p>
      </dgm:t>
    </dgm:pt>
    <dgm:pt modelId="{FF7BCBFD-0D41-4044-9258-8B0EFDBFD989}" type="parTrans" cxnId="{EF11299D-4EE0-4B7A-A141-9ACBC15152C7}">
      <dgm:prSet/>
      <dgm:spPr/>
      <dgm:t>
        <a:bodyPr/>
        <a:lstStyle/>
        <a:p>
          <a:endParaRPr lang="ru-RU"/>
        </a:p>
      </dgm:t>
    </dgm:pt>
    <dgm:pt modelId="{64201309-ABBC-4FDA-8AF2-A5A5C796619C}" type="sibTrans" cxnId="{EF11299D-4EE0-4B7A-A141-9ACBC15152C7}">
      <dgm:prSet/>
      <dgm:spPr/>
      <dgm:t>
        <a:bodyPr/>
        <a:lstStyle/>
        <a:p>
          <a:endParaRPr lang="ru-RU"/>
        </a:p>
      </dgm:t>
    </dgm:pt>
    <dgm:pt modelId="{1E5DD288-67F2-414D-A6D8-FE5F6A4AEA86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dirty="0" smtClean="0">
              <a:solidFill>
                <a:schemeClr val="tx1"/>
              </a:solidFill>
            </a:rPr>
            <a:t>природоохоронна</a:t>
          </a:r>
          <a:endParaRPr lang="ru-RU" sz="1400" dirty="0">
            <a:solidFill>
              <a:schemeClr val="tx1"/>
            </a:solidFill>
          </a:endParaRPr>
        </a:p>
      </dgm:t>
    </dgm:pt>
    <dgm:pt modelId="{9E93E314-2332-4BA9-98E5-5DF59392276C}" type="parTrans" cxnId="{B3319511-1AB6-4241-8580-91D0F5A0CB95}">
      <dgm:prSet/>
      <dgm:spPr/>
      <dgm:t>
        <a:bodyPr/>
        <a:lstStyle/>
        <a:p>
          <a:endParaRPr lang="ru-RU"/>
        </a:p>
      </dgm:t>
    </dgm:pt>
    <dgm:pt modelId="{6799F066-C02D-4181-88E5-6DF426A8308A}" type="sibTrans" cxnId="{B3319511-1AB6-4241-8580-91D0F5A0CB95}">
      <dgm:prSet/>
      <dgm:spPr/>
      <dgm:t>
        <a:bodyPr/>
        <a:lstStyle/>
        <a:p>
          <a:endParaRPr lang="ru-RU"/>
        </a:p>
      </dgm:t>
    </dgm:pt>
    <dgm:pt modelId="{4DE036D7-F8D3-4086-A2DC-48C8547DE498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noProof="0" dirty="0" smtClean="0">
              <a:solidFill>
                <a:schemeClr val="tx1"/>
              </a:solidFill>
            </a:rPr>
            <a:t>дозвільно-реєстраційна</a:t>
          </a:r>
          <a:endParaRPr lang="uk-UA" sz="1400" noProof="0" dirty="0">
            <a:solidFill>
              <a:schemeClr val="tx1"/>
            </a:solidFill>
          </a:endParaRPr>
        </a:p>
      </dgm:t>
    </dgm:pt>
    <dgm:pt modelId="{92C236BE-2FDF-4635-BAFE-427B85A4F311}" type="parTrans" cxnId="{7CB377B6-667C-4D9F-B8F6-E3FDED16EEC5}">
      <dgm:prSet/>
      <dgm:spPr/>
      <dgm:t>
        <a:bodyPr/>
        <a:lstStyle/>
        <a:p>
          <a:endParaRPr lang="ru-RU"/>
        </a:p>
      </dgm:t>
    </dgm:pt>
    <dgm:pt modelId="{068866F1-FD3E-4B1D-AACE-721FC7A6F7C8}" type="sibTrans" cxnId="{7CB377B6-667C-4D9F-B8F6-E3FDED16EEC5}">
      <dgm:prSet/>
      <dgm:spPr/>
      <dgm:t>
        <a:bodyPr/>
        <a:lstStyle/>
        <a:p>
          <a:endParaRPr lang="ru-RU"/>
        </a:p>
      </dgm:t>
    </dgm:pt>
    <dgm:pt modelId="{BFCC3882-AD40-4429-B5A1-4362B1FAC601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dirty="0" smtClean="0">
              <a:solidFill>
                <a:schemeClr val="tx1"/>
              </a:solidFill>
            </a:rPr>
            <a:t> інформаційна</a:t>
          </a:r>
          <a:endParaRPr lang="ru-RU" sz="1400" dirty="0">
            <a:solidFill>
              <a:schemeClr val="tx1"/>
            </a:solidFill>
          </a:endParaRPr>
        </a:p>
      </dgm:t>
    </dgm:pt>
    <dgm:pt modelId="{E42B23D8-FA5D-4501-AFEA-2F3F24E15769}" type="parTrans" cxnId="{C39CD6A6-29FB-4623-B610-1E20E01A1072}">
      <dgm:prSet/>
      <dgm:spPr/>
      <dgm:t>
        <a:bodyPr/>
        <a:lstStyle/>
        <a:p>
          <a:endParaRPr lang="ru-RU"/>
        </a:p>
      </dgm:t>
    </dgm:pt>
    <dgm:pt modelId="{B9111D5B-6EA9-4ADE-9710-E0D51EDE54AE}" type="sibTrans" cxnId="{C39CD6A6-29FB-4623-B610-1E20E01A1072}">
      <dgm:prSet/>
      <dgm:spPr/>
      <dgm:t>
        <a:bodyPr/>
        <a:lstStyle/>
        <a:p>
          <a:endParaRPr lang="ru-RU"/>
        </a:p>
      </dgm:t>
    </dgm:pt>
    <dgm:pt modelId="{EDF53639-8B92-41F2-8631-4174CC0760DF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dirty="0" smtClean="0"/>
            <a:t> </a:t>
          </a:r>
          <a:r>
            <a:rPr lang="uk-UA" sz="1400" dirty="0" smtClean="0">
              <a:solidFill>
                <a:schemeClr val="tx1"/>
              </a:solidFill>
            </a:rPr>
            <a:t>регулювання земельних відносин</a:t>
          </a:r>
          <a:endParaRPr lang="ru-RU" sz="1400" dirty="0">
            <a:solidFill>
              <a:schemeClr val="tx1"/>
            </a:solidFill>
          </a:endParaRPr>
        </a:p>
      </dgm:t>
    </dgm:pt>
    <dgm:pt modelId="{943B8658-8656-46CC-A4E4-1B305AB3680B}" type="parTrans" cxnId="{0FB1F7BB-793F-4D22-A081-E302E69C635E}">
      <dgm:prSet/>
      <dgm:spPr/>
      <dgm:t>
        <a:bodyPr/>
        <a:lstStyle/>
        <a:p>
          <a:endParaRPr lang="ru-RU"/>
        </a:p>
      </dgm:t>
    </dgm:pt>
    <dgm:pt modelId="{86A5AFE5-F9D8-4980-89AF-23C54A998FEE}" type="sibTrans" cxnId="{0FB1F7BB-793F-4D22-A081-E302E69C635E}">
      <dgm:prSet/>
      <dgm:spPr/>
      <dgm:t>
        <a:bodyPr/>
        <a:lstStyle/>
        <a:p>
          <a:endParaRPr lang="ru-RU"/>
        </a:p>
      </dgm:t>
    </dgm:pt>
    <dgm:pt modelId="{266A5109-2D0D-4204-AC8D-ADE03F7437A3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dirty="0" smtClean="0">
              <a:solidFill>
                <a:schemeClr val="tx1"/>
              </a:solidFill>
            </a:rPr>
            <a:t>облікова</a:t>
          </a:r>
          <a:endParaRPr lang="ru-RU" sz="1400" dirty="0">
            <a:solidFill>
              <a:schemeClr val="tx1"/>
            </a:solidFill>
          </a:endParaRPr>
        </a:p>
      </dgm:t>
    </dgm:pt>
    <dgm:pt modelId="{F85794AE-359E-4585-A628-90E4CD8AB025}" type="parTrans" cxnId="{BE4E679E-A9E7-467C-9867-78246718517B}">
      <dgm:prSet/>
      <dgm:spPr/>
      <dgm:t>
        <a:bodyPr/>
        <a:lstStyle/>
        <a:p>
          <a:endParaRPr lang="ru-RU"/>
        </a:p>
      </dgm:t>
    </dgm:pt>
    <dgm:pt modelId="{8FBDC101-B885-453F-857E-F0124C474D22}" type="sibTrans" cxnId="{BE4E679E-A9E7-467C-9867-78246718517B}">
      <dgm:prSet/>
      <dgm:spPr/>
      <dgm:t>
        <a:bodyPr/>
        <a:lstStyle/>
        <a:p>
          <a:endParaRPr lang="ru-RU"/>
        </a:p>
      </dgm:t>
    </dgm:pt>
    <dgm:pt modelId="{0BC39724-8C7E-43D7-A52F-92B2E001D61A}" type="pres">
      <dgm:prSet presAssocID="{069DF352-6EC6-4F3D-8276-F3D723B1A25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9C94E9A-95CE-4AB7-8352-F516B29DEE78}" type="pres">
      <dgm:prSet presAssocID="{C01C7974-4011-431A-9BE6-CE7E617FCB40}" presName="singleCycle" presStyleCnt="0"/>
      <dgm:spPr/>
      <dgm:t>
        <a:bodyPr/>
        <a:lstStyle/>
        <a:p>
          <a:endParaRPr lang="uk-UA"/>
        </a:p>
      </dgm:t>
    </dgm:pt>
    <dgm:pt modelId="{5E6EB8C6-80D0-4F27-9F74-D8011EAE1203}" type="pres">
      <dgm:prSet presAssocID="{C01C7974-4011-431A-9BE6-CE7E617FCB40}" presName="singleCenter" presStyleLbl="node1" presStyleIdx="0" presStyleCnt="6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3C72FE11-3B5E-4E8C-A215-80C8A626DA8B}" type="pres">
      <dgm:prSet presAssocID="{9E93E314-2332-4BA9-98E5-5DF59392276C}" presName="Name56" presStyleLbl="parChTrans1D2" presStyleIdx="0" presStyleCnt="5"/>
      <dgm:spPr/>
      <dgm:t>
        <a:bodyPr/>
        <a:lstStyle/>
        <a:p>
          <a:endParaRPr lang="ru-RU"/>
        </a:p>
      </dgm:t>
    </dgm:pt>
    <dgm:pt modelId="{0D3FF195-0E81-44C6-8B32-12252631BE6C}" type="pres">
      <dgm:prSet presAssocID="{1E5DD288-67F2-414D-A6D8-FE5F6A4AEA86}" presName="text0" presStyleLbl="node1" presStyleIdx="1" presStyleCnt="6" custScaleX="168631" custScaleY="79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8079F-CBEA-462E-A7D2-8E21F6D4DB5B}" type="pres">
      <dgm:prSet presAssocID="{943B8658-8656-46CC-A4E4-1B305AB3680B}" presName="Name56" presStyleLbl="parChTrans1D2" presStyleIdx="1" presStyleCnt="5"/>
      <dgm:spPr/>
      <dgm:t>
        <a:bodyPr/>
        <a:lstStyle/>
        <a:p>
          <a:endParaRPr lang="ru-RU"/>
        </a:p>
      </dgm:t>
    </dgm:pt>
    <dgm:pt modelId="{6D8AD2DA-FC8C-4E18-82F9-1AF2DF685EAE}" type="pres">
      <dgm:prSet presAssocID="{EDF53639-8B92-41F2-8631-4174CC0760DF}" presName="text0" presStyleLbl="node1" presStyleIdx="2" presStyleCnt="6" custScaleX="128723" custScaleY="100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6F29A-031A-4F05-89CB-0F97BB08A6F4}" type="pres">
      <dgm:prSet presAssocID="{F85794AE-359E-4585-A628-90E4CD8AB025}" presName="Name56" presStyleLbl="parChTrans1D2" presStyleIdx="2" presStyleCnt="5"/>
      <dgm:spPr/>
      <dgm:t>
        <a:bodyPr/>
        <a:lstStyle/>
        <a:p>
          <a:endParaRPr lang="ru-RU"/>
        </a:p>
      </dgm:t>
    </dgm:pt>
    <dgm:pt modelId="{7CB199FC-C5A7-4F28-AB66-2210AA7F13BE}" type="pres">
      <dgm:prSet presAssocID="{266A5109-2D0D-4204-AC8D-ADE03F7437A3}" presName="text0" presStyleLbl="node1" presStyleIdx="3" presStyleCnt="6" custScaleX="157627" custScaleY="91232" custRadScaleRad="100745" custRadScaleInc="-2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DA995-8A13-4B3E-B5C4-E000B601909B}" type="pres">
      <dgm:prSet presAssocID="{92C236BE-2FDF-4635-BAFE-427B85A4F311}" presName="Name56" presStyleLbl="parChTrans1D2" presStyleIdx="3" presStyleCnt="5"/>
      <dgm:spPr/>
      <dgm:t>
        <a:bodyPr/>
        <a:lstStyle/>
        <a:p>
          <a:endParaRPr lang="ru-RU"/>
        </a:p>
      </dgm:t>
    </dgm:pt>
    <dgm:pt modelId="{70EFDECE-92F0-4EB0-B60F-AD22C92BE935}" type="pres">
      <dgm:prSet presAssocID="{4DE036D7-F8D3-4086-A2DC-48C8547DE498}" presName="text0" presStyleLbl="node1" presStyleIdx="4" presStyleCnt="6" custScaleX="140340" custScaleY="95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B5CE6-FBA7-45AB-B8D5-F314D19D3E1A}" type="pres">
      <dgm:prSet presAssocID="{E42B23D8-FA5D-4501-AFEA-2F3F24E15769}" presName="Name56" presStyleLbl="parChTrans1D2" presStyleIdx="4" presStyleCnt="5"/>
      <dgm:spPr/>
      <dgm:t>
        <a:bodyPr/>
        <a:lstStyle/>
        <a:p>
          <a:endParaRPr lang="ru-RU"/>
        </a:p>
      </dgm:t>
    </dgm:pt>
    <dgm:pt modelId="{4A0B88C0-A46F-4ACC-A7B4-458EB70F4414}" type="pres">
      <dgm:prSet presAssocID="{BFCC3882-AD40-4429-B5A1-4362B1FAC601}" presName="text0" presStyleLbl="node1" presStyleIdx="5" presStyleCnt="6" custScaleX="184445" custScaleY="91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91ABD5-3AD5-4D9C-BB0E-5EFB3F646A61}" type="presOf" srcId="{92C236BE-2FDF-4635-BAFE-427B85A4F311}" destId="{198DA995-8A13-4B3E-B5C4-E000B601909B}" srcOrd="0" destOrd="0" presId="urn:microsoft.com/office/officeart/2008/layout/RadialCluster"/>
    <dgm:cxn modelId="{C39CD6A6-29FB-4623-B610-1E20E01A1072}" srcId="{C01C7974-4011-431A-9BE6-CE7E617FCB40}" destId="{BFCC3882-AD40-4429-B5A1-4362B1FAC601}" srcOrd="4" destOrd="0" parTransId="{E42B23D8-FA5D-4501-AFEA-2F3F24E15769}" sibTransId="{B9111D5B-6EA9-4ADE-9710-E0D51EDE54AE}"/>
    <dgm:cxn modelId="{9099F1D5-7426-48B9-B055-940D8F014B6D}" type="presOf" srcId="{F85794AE-359E-4585-A628-90E4CD8AB025}" destId="{59C6F29A-031A-4F05-89CB-0F97BB08A6F4}" srcOrd="0" destOrd="0" presId="urn:microsoft.com/office/officeart/2008/layout/RadialCluster"/>
    <dgm:cxn modelId="{A655E248-4D5A-41DF-9844-F63C854B0DBF}" type="presOf" srcId="{4DE036D7-F8D3-4086-A2DC-48C8547DE498}" destId="{70EFDECE-92F0-4EB0-B60F-AD22C92BE935}" srcOrd="0" destOrd="0" presId="urn:microsoft.com/office/officeart/2008/layout/RadialCluster"/>
    <dgm:cxn modelId="{22B95BC3-0A66-4B53-A1EC-167685320DCE}" type="presOf" srcId="{EDF53639-8B92-41F2-8631-4174CC0760DF}" destId="{6D8AD2DA-FC8C-4E18-82F9-1AF2DF685EAE}" srcOrd="0" destOrd="0" presId="urn:microsoft.com/office/officeart/2008/layout/RadialCluster"/>
    <dgm:cxn modelId="{8249CE61-05D3-4473-B56D-0E8BFC1F845A}" type="presOf" srcId="{BFCC3882-AD40-4429-B5A1-4362B1FAC601}" destId="{4A0B88C0-A46F-4ACC-A7B4-458EB70F4414}" srcOrd="0" destOrd="0" presId="urn:microsoft.com/office/officeart/2008/layout/RadialCluster"/>
    <dgm:cxn modelId="{700067D3-608B-42B5-A7D4-1082C55CB72F}" type="presOf" srcId="{1E5DD288-67F2-414D-A6D8-FE5F6A4AEA86}" destId="{0D3FF195-0E81-44C6-8B32-12252631BE6C}" srcOrd="0" destOrd="0" presId="urn:microsoft.com/office/officeart/2008/layout/RadialCluster"/>
    <dgm:cxn modelId="{7CB377B6-667C-4D9F-B8F6-E3FDED16EEC5}" srcId="{C01C7974-4011-431A-9BE6-CE7E617FCB40}" destId="{4DE036D7-F8D3-4086-A2DC-48C8547DE498}" srcOrd="3" destOrd="0" parTransId="{92C236BE-2FDF-4635-BAFE-427B85A4F311}" sibTransId="{068866F1-FD3E-4B1D-AACE-721FC7A6F7C8}"/>
    <dgm:cxn modelId="{4A3B65EC-6DB8-44C3-AFAC-EFFE4BDED79E}" type="presOf" srcId="{C01C7974-4011-431A-9BE6-CE7E617FCB40}" destId="{5E6EB8C6-80D0-4F27-9F74-D8011EAE1203}" srcOrd="0" destOrd="0" presId="urn:microsoft.com/office/officeart/2008/layout/RadialCluster"/>
    <dgm:cxn modelId="{F162FAD2-5F3E-431D-B432-FA59E6A5BB49}" type="presOf" srcId="{069DF352-6EC6-4F3D-8276-F3D723B1A257}" destId="{0BC39724-8C7E-43D7-A52F-92B2E001D61A}" srcOrd="0" destOrd="0" presId="urn:microsoft.com/office/officeart/2008/layout/RadialCluster"/>
    <dgm:cxn modelId="{0FB1F7BB-793F-4D22-A081-E302E69C635E}" srcId="{C01C7974-4011-431A-9BE6-CE7E617FCB40}" destId="{EDF53639-8B92-41F2-8631-4174CC0760DF}" srcOrd="1" destOrd="0" parTransId="{943B8658-8656-46CC-A4E4-1B305AB3680B}" sibTransId="{86A5AFE5-F9D8-4980-89AF-23C54A998FEE}"/>
    <dgm:cxn modelId="{6C34E0B5-D4BF-40F9-BDB1-6FD3512805FE}" type="presOf" srcId="{266A5109-2D0D-4204-AC8D-ADE03F7437A3}" destId="{7CB199FC-C5A7-4F28-AB66-2210AA7F13BE}" srcOrd="0" destOrd="0" presId="urn:microsoft.com/office/officeart/2008/layout/RadialCluster"/>
    <dgm:cxn modelId="{4CE40BDB-89EE-4CE3-95B5-3EC1911138FD}" type="presOf" srcId="{E42B23D8-FA5D-4501-AFEA-2F3F24E15769}" destId="{F89B5CE6-FBA7-45AB-B8D5-F314D19D3E1A}" srcOrd="0" destOrd="0" presId="urn:microsoft.com/office/officeart/2008/layout/RadialCluster"/>
    <dgm:cxn modelId="{0C54B038-E764-4DD7-8BDF-4C2581809264}" type="presOf" srcId="{9E93E314-2332-4BA9-98E5-5DF59392276C}" destId="{3C72FE11-3B5E-4E8C-A215-80C8A626DA8B}" srcOrd="0" destOrd="0" presId="urn:microsoft.com/office/officeart/2008/layout/RadialCluster"/>
    <dgm:cxn modelId="{B3319511-1AB6-4241-8580-91D0F5A0CB95}" srcId="{C01C7974-4011-431A-9BE6-CE7E617FCB40}" destId="{1E5DD288-67F2-414D-A6D8-FE5F6A4AEA86}" srcOrd="0" destOrd="0" parTransId="{9E93E314-2332-4BA9-98E5-5DF59392276C}" sibTransId="{6799F066-C02D-4181-88E5-6DF426A8308A}"/>
    <dgm:cxn modelId="{BE4E679E-A9E7-467C-9867-78246718517B}" srcId="{C01C7974-4011-431A-9BE6-CE7E617FCB40}" destId="{266A5109-2D0D-4204-AC8D-ADE03F7437A3}" srcOrd="2" destOrd="0" parTransId="{F85794AE-359E-4585-A628-90E4CD8AB025}" sibTransId="{8FBDC101-B885-453F-857E-F0124C474D22}"/>
    <dgm:cxn modelId="{F046A877-603D-432D-91F8-CEB0E46F55A1}" type="presOf" srcId="{943B8658-8656-46CC-A4E4-1B305AB3680B}" destId="{F638079F-CBEA-462E-A7D2-8E21F6D4DB5B}" srcOrd="0" destOrd="0" presId="urn:microsoft.com/office/officeart/2008/layout/RadialCluster"/>
    <dgm:cxn modelId="{EF11299D-4EE0-4B7A-A141-9ACBC15152C7}" srcId="{069DF352-6EC6-4F3D-8276-F3D723B1A257}" destId="{C01C7974-4011-431A-9BE6-CE7E617FCB40}" srcOrd="0" destOrd="0" parTransId="{FF7BCBFD-0D41-4044-9258-8B0EFDBFD989}" sibTransId="{64201309-ABBC-4FDA-8AF2-A5A5C796619C}"/>
    <dgm:cxn modelId="{CC3FF118-278F-45B9-A201-3EBB75709900}" type="presParOf" srcId="{0BC39724-8C7E-43D7-A52F-92B2E001D61A}" destId="{69C94E9A-95CE-4AB7-8352-F516B29DEE78}" srcOrd="0" destOrd="0" presId="urn:microsoft.com/office/officeart/2008/layout/RadialCluster"/>
    <dgm:cxn modelId="{DC32849A-A8BA-4756-9EDC-F8D7BEDE24B4}" type="presParOf" srcId="{69C94E9A-95CE-4AB7-8352-F516B29DEE78}" destId="{5E6EB8C6-80D0-4F27-9F74-D8011EAE1203}" srcOrd="0" destOrd="0" presId="urn:microsoft.com/office/officeart/2008/layout/RadialCluster"/>
    <dgm:cxn modelId="{CBEB9C80-DD4A-4040-B274-1714B9E9C370}" type="presParOf" srcId="{69C94E9A-95CE-4AB7-8352-F516B29DEE78}" destId="{3C72FE11-3B5E-4E8C-A215-80C8A626DA8B}" srcOrd="1" destOrd="0" presId="urn:microsoft.com/office/officeart/2008/layout/RadialCluster"/>
    <dgm:cxn modelId="{1B06C590-C480-45C9-82E1-773204228D78}" type="presParOf" srcId="{69C94E9A-95CE-4AB7-8352-F516B29DEE78}" destId="{0D3FF195-0E81-44C6-8B32-12252631BE6C}" srcOrd="2" destOrd="0" presId="urn:microsoft.com/office/officeart/2008/layout/RadialCluster"/>
    <dgm:cxn modelId="{C7FC05DE-ED00-42A9-BC81-F05534DB79AD}" type="presParOf" srcId="{69C94E9A-95CE-4AB7-8352-F516B29DEE78}" destId="{F638079F-CBEA-462E-A7D2-8E21F6D4DB5B}" srcOrd="3" destOrd="0" presId="urn:microsoft.com/office/officeart/2008/layout/RadialCluster"/>
    <dgm:cxn modelId="{064F2568-AE79-4DFB-8C53-96328F451C96}" type="presParOf" srcId="{69C94E9A-95CE-4AB7-8352-F516B29DEE78}" destId="{6D8AD2DA-FC8C-4E18-82F9-1AF2DF685EAE}" srcOrd="4" destOrd="0" presId="urn:microsoft.com/office/officeart/2008/layout/RadialCluster"/>
    <dgm:cxn modelId="{7F0FF142-B8A7-4E50-8258-94FF3DAF5D68}" type="presParOf" srcId="{69C94E9A-95CE-4AB7-8352-F516B29DEE78}" destId="{59C6F29A-031A-4F05-89CB-0F97BB08A6F4}" srcOrd="5" destOrd="0" presId="urn:microsoft.com/office/officeart/2008/layout/RadialCluster"/>
    <dgm:cxn modelId="{7869047F-194A-4CA4-9736-D1E26E0F5833}" type="presParOf" srcId="{69C94E9A-95CE-4AB7-8352-F516B29DEE78}" destId="{7CB199FC-C5A7-4F28-AB66-2210AA7F13BE}" srcOrd="6" destOrd="0" presId="urn:microsoft.com/office/officeart/2008/layout/RadialCluster"/>
    <dgm:cxn modelId="{5EC8A555-2F80-4133-986A-5F97386E5807}" type="presParOf" srcId="{69C94E9A-95CE-4AB7-8352-F516B29DEE78}" destId="{198DA995-8A13-4B3E-B5C4-E000B601909B}" srcOrd="7" destOrd="0" presId="urn:microsoft.com/office/officeart/2008/layout/RadialCluster"/>
    <dgm:cxn modelId="{511C4AAB-0C01-4F65-989A-BF4EC5189C94}" type="presParOf" srcId="{69C94E9A-95CE-4AB7-8352-F516B29DEE78}" destId="{70EFDECE-92F0-4EB0-B60F-AD22C92BE935}" srcOrd="8" destOrd="0" presId="urn:microsoft.com/office/officeart/2008/layout/RadialCluster"/>
    <dgm:cxn modelId="{030096B6-4969-400D-8DE3-0F983B57FBC6}" type="presParOf" srcId="{69C94E9A-95CE-4AB7-8352-F516B29DEE78}" destId="{F89B5CE6-FBA7-45AB-B8D5-F314D19D3E1A}" srcOrd="9" destOrd="0" presId="urn:microsoft.com/office/officeart/2008/layout/RadialCluster"/>
    <dgm:cxn modelId="{A4F02F36-DC09-4832-83BB-293172717031}" type="presParOf" srcId="{69C94E9A-95CE-4AB7-8352-F516B29DEE78}" destId="{4A0B88C0-A46F-4ACC-A7B4-458EB70F4414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AE8515-7979-4FB5-A2ED-442AA3B62CA6}" type="doc">
      <dgm:prSet loTypeId="urn:microsoft.com/office/officeart/2005/8/layout/hierarchy3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1FD96DA-8C72-454B-B843-93C6AD97AD87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3200" b="1" i="1" dirty="0" smtClean="0">
              <a:solidFill>
                <a:schemeClr val="tx1"/>
              </a:solidFill>
            </a:rPr>
            <a:t>За формами діяльності</a:t>
          </a:r>
          <a:endParaRPr lang="ru-RU" sz="3200" b="1" i="1" dirty="0">
            <a:solidFill>
              <a:schemeClr val="tx1"/>
            </a:solidFill>
          </a:endParaRPr>
        </a:p>
      </dgm:t>
    </dgm:pt>
    <dgm:pt modelId="{3AB6B7B3-EDD7-4C16-BE3A-06D0A31512F0}" type="parTrans" cxnId="{267C8ED5-0F06-41D5-A7DF-BDCCB3751DAC}">
      <dgm:prSet/>
      <dgm:spPr/>
      <dgm:t>
        <a:bodyPr/>
        <a:lstStyle/>
        <a:p>
          <a:endParaRPr lang="ru-RU"/>
        </a:p>
      </dgm:t>
    </dgm:pt>
    <dgm:pt modelId="{87DC1315-5924-47D6-97D9-143099C7DC92}" type="sibTrans" cxnId="{267C8ED5-0F06-41D5-A7DF-BDCCB3751DAC}">
      <dgm:prSet/>
      <dgm:spPr/>
      <dgm:t>
        <a:bodyPr/>
        <a:lstStyle/>
        <a:p>
          <a:endParaRPr lang="ru-RU"/>
        </a:p>
      </dgm:t>
    </dgm:pt>
    <dgm:pt modelId="{00B56F53-1E6D-4AAA-B619-046F4BBC1157}">
      <dgm:prSet phldrT="[Текст]" custT="1"/>
      <dgm:spPr/>
      <dgm:t>
        <a:bodyPr/>
        <a:lstStyle/>
        <a:p>
          <a:r>
            <a:rPr lang="uk-UA" sz="1600" noProof="0" dirty="0" smtClean="0"/>
            <a:t>1. законотворча / нормотворча</a:t>
          </a:r>
          <a:r>
            <a:rPr lang="ru-RU" sz="1600" dirty="0" smtClean="0"/>
            <a:t> </a:t>
          </a:r>
          <a:endParaRPr lang="ru-RU" sz="1600" dirty="0"/>
        </a:p>
      </dgm:t>
    </dgm:pt>
    <dgm:pt modelId="{2F7DB534-04AC-45E8-8FD9-29F028FF9638}" type="parTrans" cxnId="{77E8E05F-8E72-4151-AD84-E0A4E77F624F}">
      <dgm:prSet/>
      <dgm:spPr/>
      <dgm:t>
        <a:bodyPr/>
        <a:lstStyle/>
        <a:p>
          <a:endParaRPr lang="ru-RU"/>
        </a:p>
      </dgm:t>
    </dgm:pt>
    <dgm:pt modelId="{3E1F3C5E-6097-423D-97A0-D321E65023CF}" type="sibTrans" cxnId="{77E8E05F-8E72-4151-AD84-E0A4E77F624F}">
      <dgm:prSet/>
      <dgm:spPr/>
      <dgm:t>
        <a:bodyPr/>
        <a:lstStyle/>
        <a:p>
          <a:endParaRPr lang="ru-RU"/>
        </a:p>
      </dgm:t>
    </dgm:pt>
    <dgm:pt modelId="{DD53F1A4-D24C-46DA-81EA-BAD8547BE587}">
      <dgm:prSet phldrT="[Текст]" custT="1"/>
      <dgm:spPr/>
      <dgm:t>
        <a:bodyPr/>
        <a:lstStyle/>
        <a:p>
          <a:r>
            <a:rPr lang="uk-UA" sz="1600" smtClean="0"/>
            <a:t>2. установча</a:t>
          </a:r>
          <a:endParaRPr lang="ru-RU" sz="1600" dirty="0"/>
        </a:p>
      </dgm:t>
    </dgm:pt>
    <dgm:pt modelId="{5E53AED2-D306-42BC-98EA-6397088A2404}" type="parTrans" cxnId="{E726B1A1-E0D1-49B7-99AC-CB0E3A13A98D}">
      <dgm:prSet/>
      <dgm:spPr/>
      <dgm:t>
        <a:bodyPr/>
        <a:lstStyle/>
        <a:p>
          <a:endParaRPr lang="ru-RU"/>
        </a:p>
      </dgm:t>
    </dgm:pt>
    <dgm:pt modelId="{4F841E54-F172-4D62-A5D9-CDBB609888C0}" type="sibTrans" cxnId="{E726B1A1-E0D1-49B7-99AC-CB0E3A13A98D}">
      <dgm:prSet/>
      <dgm:spPr/>
      <dgm:t>
        <a:bodyPr/>
        <a:lstStyle/>
        <a:p>
          <a:endParaRPr lang="ru-RU"/>
        </a:p>
      </dgm:t>
    </dgm:pt>
    <dgm:pt modelId="{0D01F1E3-9957-4942-BC8A-D4B235B559C7}">
      <dgm:prSet phldrT="[Текст]" custT="1"/>
      <dgm:spPr/>
      <dgm:t>
        <a:bodyPr/>
        <a:lstStyle/>
        <a:p>
          <a:r>
            <a:rPr lang="uk-UA" sz="1600" smtClean="0"/>
            <a:t>3. контрольна</a:t>
          </a:r>
          <a:endParaRPr lang="ru-RU" sz="1600" dirty="0"/>
        </a:p>
      </dgm:t>
    </dgm:pt>
    <dgm:pt modelId="{2C178031-AEDD-40A0-822F-A212903F0F09}" type="parTrans" cxnId="{90848EAF-4021-4902-876B-A698E1919A61}">
      <dgm:prSet/>
      <dgm:spPr/>
      <dgm:t>
        <a:bodyPr/>
        <a:lstStyle/>
        <a:p>
          <a:endParaRPr lang="ru-RU"/>
        </a:p>
      </dgm:t>
    </dgm:pt>
    <dgm:pt modelId="{8DD307DE-0809-4545-A80F-59AF4E46C3CF}" type="sibTrans" cxnId="{90848EAF-4021-4902-876B-A698E1919A61}">
      <dgm:prSet/>
      <dgm:spPr/>
      <dgm:t>
        <a:bodyPr/>
        <a:lstStyle/>
        <a:p>
          <a:endParaRPr lang="ru-RU"/>
        </a:p>
      </dgm:t>
    </dgm:pt>
    <dgm:pt modelId="{12F0111F-74E7-436A-8A95-EBADF297DB1B}">
      <dgm:prSet phldrT="[Текст]" custT="1"/>
      <dgm:spPr/>
      <dgm:t>
        <a:bodyPr/>
        <a:lstStyle/>
        <a:p>
          <a:r>
            <a:rPr lang="uk-UA" sz="1600" smtClean="0"/>
            <a:t>4. правоохоронна</a:t>
          </a:r>
          <a:endParaRPr lang="ru-RU" sz="1600" dirty="0"/>
        </a:p>
      </dgm:t>
    </dgm:pt>
    <dgm:pt modelId="{A3ED470E-96CB-4322-BC04-52E3449D87F8}" type="parTrans" cxnId="{3E71E454-83BD-4206-AB16-93348652E600}">
      <dgm:prSet/>
      <dgm:spPr/>
      <dgm:t>
        <a:bodyPr/>
        <a:lstStyle/>
        <a:p>
          <a:endParaRPr lang="ru-RU"/>
        </a:p>
      </dgm:t>
    </dgm:pt>
    <dgm:pt modelId="{C4C7C5EF-B1EC-41BC-8CB9-CA39A91824A7}" type="sibTrans" cxnId="{3E71E454-83BD-4206-AB16-93348652E600}">
      <dgm:prSet/>
      <dgm:spPr/>
      <dgm:t>
        <a:bodyPr/>
        <a:lstStyle/>
        <a:p>
          <a:endParaRPr lang="ru-RU"/>
        </a:p>
      </dgm:t>
    </dgm:pt>
    <dgm:pt modelId="{FC07EC39-BE82-4C73-A22D-1A9026E0CF1F}" type="pres">
      <dgm:prSet presAssocID="{9AAE8515-7979-4FB5-A2ED-442AA3B62CA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685F0B1-1955-4FB2-AC36-7B3FEEA6D72C}" type="pres">
      <dgm:prSet presAssocID="{41FD96DA-8C72-454B-B843-93C6AD97AD87}" presName="root" presStyleCnt="0"/>
      <dgm:spPr/>
      <dgm:t>
        <a:bodyPr/>
        <a:lstStyle/>
        <a:p>
          <a:endParaRPr lang="uk-UA"/>
        </a:p>
      </dgm:t>
    </dgm:pt>
    <dgm:pt modelId="{30ED8F7D-AEC5-4FBA-8300-10C40ECCAB65}" type="pres">
      <dgm:prSet presAssocID="{41FD96DA-8C72-454B-B843-93C6AD97AD87}" presName="rootComposite" presStyleCnt="0"/>
      <dgm:spPr/>
      <dgm:t>
        <a:bodyPr/>
        <a:lstStyle/>
        <a:p>
          <a:endParaRPr lang="uk-UA"/>
        </a:p>
      </dgm:t>
    </dgm:pt>
    <dgm:pt modelId="{BB5A68C3-D4CC-4FE2-AF7C-D371D1B03BB5}" type="pres">
      <dgm:prSet presAssocID="{41FD96DA-8C72-454B-B843-93C6AD97AD87}" presName="rootText" presStyleLbl="node1" presStyleIdx="0" presStyleCnt="1" custScaleX="202427" custScaleY="53955" custLinFactNeighborX="-86369" custLinFactNeighborY="2143"/>
      <dgm:spPr/>
      <dgm:t>
        <a:bodyPr/>
        <a:lstStyle/>
        <a:p>
          <a:endParaRPr lang="ru-RU"/>
        </a:p>
      </dgm:t>
    </dgm:pt>
    <dgm:pt modelId="{D6074BDC-0A76-42B9-9BA9-6029B46E5B70}" type="pres">
      <dgm:prSet presAssocID="{41FD96DA-8C72-454B-B843-93C6AD97AD87}" presName="rootConnector" presStyleLbl="node1" presStyleIdx="0" presStyleCnt="1"/>
      <dgm:spPr/>
      <dgm:t>
        <a:bodyPr/>
        <a:lstStyle/>
        <a:p>
          <a:endParaRPr lang="ru-RU"/>
        </a:p>
      </dgm:t>
    </dgm:pt>
    <dgm:pt modelId="{E4314F37-AC9E-4813-8405-CA6F2B15A17B}" type="pres">
      <dgm:prSet presAssocID="{41FD96DA-8C72-454B-B843-93C6AD97AD87}" presName="childShape" presStyleCnt="0"/>
      <dgm:spPr/>
      <dgm:t>
        <a:bodyPr/>
        <a:lstStyle/>
        <a:p>
          <a:endParaRPr lang="uk-UA"/>
        </a:p>
      </dgm:t>
    </dgm:pt>
    <dgm:pt modelId="{D0C72AEC-749E-4A2F-82BE-0A4EC770046D}" type="pres">
      <dgm:prSet presAssocID="{2F7DB534-04AC-45E8-8FD9-29F028FF9638}" presName="Name13" presStyleLbl="parChTrans1D2" presStyleIdx="0" presStyleCnt="4"/>
      <dgm:spPr/>
      <dgm:t>
        <a:bodyPr/>
        <a:lstStyle/>
        <a:p>
          <a:endParaRPr lang="ru-RU"/>
        </a:p>
      </dgm:t>
    </dgm:pt>
    <dgm:pt modelId="{41F9554E-CB39-429D-90F4-4677C57F990B}" type="pres">
      <dgm:prSet presAssocID="{00B56F53-1E6D-4AAA-B619-046F4BBC1157}" presName="childText" presStyleLbl="bgAcc1" presStyleIdx="0" presStyleCnt="4" custScaleX="105257" custScaleY="107661" custLinFactNeighborX="-89422" custLinFactNeighborY="-13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F3D95-A09B-44CF-A524-2E9C1E7CE961}" type="pres">
      <dgm:prSet presAssocID="{5E53AED2-D306-42BC-98EA-6397088A2404}" presName="Name13" presStyleLbl="parChTrans1D2" presStyleIdx="1" presStyleCnt="4"/>
      <dgm:spPr/>
      <dgm:t>
        <a:bodyPr/>
        <a:lstStyle/>
        <a:p>
          <a:endParaRPr lang="ru-RU"/>
        </a:p>
      </dgm:t>
    </dgm:pt>
    <dgm:pt modelId="{A1DF8626-0325-443C-9770-65A3B847A53D}" type="pres">
      <dgm:prSet presAssocID="{DD53F1A4-D24C-46DA-81EA-BAD8547BE587}" presName="childText" presStyleLbl="bgAcc1" presStyleIdx="1" presStyleCnt="4" custScaleX="105633" custScaleY="88362" custLinFactNeighborX="-89422" custLinFactNeighborY="-26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C8831-CC73-4961-941D-DA2E1E0F56BA}" type="pres">
      <dgm:prSet presAssocID="{2C178031-AEDD-40A0-822F-A212903F0F09}" presName="Name13" presStyleLbl="parChTrans1D2" presStyleIdx="2" presStyleCnt="4"/>
      <dgm:spPr/>
      <dgm:t>
        <a:bodyPr/>
        <a:lstStyle/>
        <a:p>
          <a:endParaRPr lang="ru-RU"/>
        </a:p>
      </dgm:t>
    </dgm:pt>
    <dgm:pt modelId="{670FCED7-CAF1-49BD-8164-51259145BA88}" type="pres">
      <dgm:prSet presAssocID="{0D01F1E3-9957-4942-BC8A-D4B235B559C7}" presName="childText" presStyleLbl="bgAcc1" presStyleIdx="2" presStyleCnt="4" custScaleX="105548" custScaleY="98311" custLinFactNeighborX="-89422" custLinFactNeighborY="-33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F9C18-D6BD-451E-A43A-D55CF96D7DDB}" type="pres">
      <dgm:prSet presAssocID="{A3ED470E-96CB-4322-BC04-52E3449D87F8}" presName="Name13" presStyleLbl="parChTrans1D2" presStyleIdx="3" presStyleCnt="4"/>
      <dgm:spPr/>
      <dgm:t>
        <a:bodyPr/>
        <a:lstStyle/>
        <a:p>
          <a:endParaRPr lang="ru-RU"/>
        </a:p>
      </dgm:t>
    </dgm:pt>
    <dgm:pt modelId="{9948120C-2526-453B-B2E5-5AB1F295D5B4}" type="pres">
      <dgm:prSet presAssocID="{12F0111F-74E7-436A-8A95-EBADF297DB1B}" presName="childText" presStyleLbl="bgAcc1" presStyleIdx="3" presStyleCnt="4" custScaleX="107859" custScaleY="79248" custLinFactNeighborX="-89422" custLinFactNeighborY="-39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26B1A1-E0D1-49B7-99AC-CB0E3A13A98D}" srcId="{41FD96DA-8C72-454B-B843-93C6AD97AD87}" destId="{DD53F1A4-D24C-46DA-81EA-BAD8547BE587}" srcOrd="1" destOrd="0" parTransId="{5E53AED2-D306-42BC-98EA-6397088A2404}" sibTransId="{4F841E54-F172-4D62-A5D9-CDBB609888C0}"/>
    <dgm:cxn modelId="{89DF95F8-81B3-4034-9996-DD87A004C182}" type="presOf" srcId="{00B56F53-1E6D-4AAA-B619-046F4BBC1157}" destId="{41F9554E-CB39-429D-90F4-4677C57F990B}" srcOrd="0" destOrd="0" presId="urn:microsoft.com/office/officeart/2005/8/layout/hierarchy3"/>
    <dgm:cxn modelId="{E940510D-F864-4340-8AAF-A0FF8FCD3B51}" type="presOf" srcId="{5E53AED2-D306-42BC-98EA-6397088A2404}" destId="{26BF3D95-A09B-44CF-A524-2E9C1E7CE961}" srcOrd="0" destOrd="0" presId="urn:microsoft.com/office/officeart/2005/8/layout/hierarchy3"/>
    <dgm:cxn modelId="{77E8E05F-8E72-4151-AD84-E0A4E77F624F}" srcId="{41FD96DA-8C72-454B-B843-93C6AD97AD87}" destId="{00B56F53-1E6D-4AAA-B619-046F4BBC1157}" srcOrd="0" destOrd="0" parTransId="{2F7DB534-04AC-45E8-8FD9-29F028FF9638}" sibTransId="{3E1F3C5E-6097-423D-97A0-D321E65023CF}"/>
    <dgm:cxn modelId="{607A4EE7-48C6-4E7A-837D-A1F2E3678348}" type="presOf" srcId="{DD53F1A4-D24C-46DA-81EA-BAD8547BE587}" destId="{A1DF8626-0325-443C-9770-65A3B847A53D}" srcOrd="0" destOrd="0" presId="urn:microsoft.com/office/officeart/2005/8/layout/hierarchy3"/>
    <dgm:cxn modelId="{3E71E454-83BD-4206-AB16-93348652E600}" srcId="{41FD96DA-8C72-454B-B843-93C6AD97AD87}" destId="{12F0111F-74E7-436A-8A95-EBADF297DB1B}" srcOrd="3" destOrd="0" parTransId="{A3ED470E-96CB-4322-BC04-52E3449D87F8}" sibTransId="{C4C7C5EF-B1EC-41BC-8CB9-CA39A91824A7}"/>
    <dgm:cxn modelId="{130ACA8F-ADD2-4DD5-B90F-30C3EB65EA47}" type="presOf" srcId="{12F0111F-74E7-436A-8A95-EBADF297DB1B}" destId="{9948120C-2526-453B-B2E5-5AB1F295D5B4}" srcOrd="0" destOrd="0" presId="urn:microsoft.com/office/officeart/2005/8/layout/hierarchy3"/>
    <dgm:cxn modelId="{DD027525-6E89-4A35-B351-9C446D68F534}" type="presOf" srcId="{41FD96DA-8C72-454B-B843-93C6AD97AD87}" destId="{D6074BDC-0A76-42B9-9BA9-6029B46E5B70}" srcOrd="1" destOrd="0" presId="urn:microsoft.com/office/officeart/2005/8/layout/hierarchy3"/>
    <dgm:cxn modelId="{1F47B07A-6B25-4BC7-895A-AF2479802356}" type="presOf" srcId="{9AAE8515-7979-4FB5-A2ED-442AA3B62CA6}" destId="{FC07EC39-BE82-4C73-A22D-1A9026E0CF1F}" srcOrd="0" destOrd="0" presId="urn:microsoft.com/office/officeart/2005/8/layout/hierarchy3"/>
    <dgm:cxn modelId="{1F749138-FC27-4125-AA02-1142A98B0C76}" type="presOf" srcId="{2F7DB534-04AC-45E8-8FD9-29F028FF9638}" destId="{D0C72AEC-749E-4A2F-82BE-0A4EC770046D}" srcOrd="0" destOrd="0" presId="urn:microsoft.com/office/officeart/2005/8/layout/hierarchy3"/>
    <dgm:cxn modelId="{EAC8E000-1A18-477C-8998-D8B3C253DA7C}" type="presOf" srcId="{41FD96DA-8C72-454B-B843-93C6AD97AD87}" destId="{BB5A68C3-D4CC-4FE2-AF7C-D371D1B03BB5}" srcOrd="0" destOrd="0" presId="urn:microsoft.com/office/officeart/2005/8/layout/hierarchy3"/>
    <dgm:cxn modelId="{86828573-005D-42B0-8FD0-C112A22D2126}" type="presOf" srcId="{2C178031-AEDD-40A0-822F-A212903F0F09}" destId="{23BC8831-CC73-4961-941D-DA2E1E0F56BA}" srcOrd="0" destOrd="0" presId="urn:microsoft.com/office/officeart/2005/8/layout/hierarchy3"/>
    <dgm:cxn modelId="{267C8ED5-0F06-41D5-A7DF-BDCCB3751DAC}" srcId="{9AAE8515-7979-4FB5-A2ED-442AA3B62CA6}" destId="{41FD96DA-8C72-454B-B843-93C6AD97AD87}" srcOrd="0" destOrd="0" parTransId="{3AB6B7B3-EDD7-4C16-BE3A-06D0A31512F0}" sibTransId="{87DC1315-5924-47D6-97D9-143099C7DC92}"/>
    <dgm:cxn modelId="{00738A43-327B-43FD-B98A-03762D483456}" type="presOf" srcId="{A3ED470E-96CB-4322-BC04-52E3449D87F8}" destId="{FA9F9C18-D6BD-451E-A43A-D55CF96D7DDB}" srcOrd="0" destOrd="0" presId="urn:microsoft.com/office/officeart/2005/8/layout/hierarchy3"/>
    <dgm:cxn modelId="{90848EAF-4021-4902-876B-A698E1919A61}" srcId="{41FD96DA-8C72-454B-B843-93C6AD97AD87}" destId="{0D01F1E3-9957-4942-BC8A-D4B235B559C7}" srcOrd="2" destOrd="0" parTransId="{2C178031-AEDD-40A0-822F-A212903F0F09}" sibTransId="{8DD307DE-0809-4545-A80F-59AF4E46C3CF}"/>
    <dgm:cxn modelId="{5920B0CC-F37B-44BC-A5D1-4A4B7B0F031A}" type="presOf" srcId="{0D01F1E3-9957-4942-BC8A-D4B235B559C7}" destId="{670FCED7-CAF1-49BD-8164-51259145BA88}" srcOrd="0" destOrd="0" presId="urn:microsoft.com/office/officeart/2005/8/layout/hierarchy3"/>
    <dgm:cxn modelId="{5B0B4E1D-3C6B-4B01-A4AC-8DE9A1D48637}" type="presParOf" srcId="{FC07EC39-BE82-4C73-A22D-1A9026E0CF1F}" destId="{F685F0B1-1955-4FB2-AC36-7B3FEEA6D72C}" srcOrd="0" destOrd="0" presId="urn:microsoft.com/office/officeart/2005/8/layout/hierarchy3"/>
    <dgm:cxn modelId="{0EAF2320-92AC-44B1-AA29-DA3FF893EDB3}" type="presParOf" srcId="{F685F0B1-1955-4FB2-AC36-7B3FEEA6D72C}" destId="{30ED8F7D-AEC5-4FBA-8300-10C40ECCAB65}" srcOrd="0" destOrd="0" presId="urn:microsoft.com/office/officeart/2005/8/layout/hierarchy3"/>
    <dgm:cxn modelId="{59A0E2B4-D822-4B6C-8777-672A798C0108}" type="presParOf" srcId="{30ED8F7D-AEC5-4FBA-8300-10C40ECCAB65}" destId="{BB5A68C3-D4CC-4FE2-AF7C-D371D1B03BB5}" srcOrd="0" destOrd="0" presId="urn:microsoft.com/office/officeart/2005/8/layout/hierarchy3"/>
    <dgm:cxn modelId="{3507DDEE-FC8B-48BA-B118-D8E656959119}" type="presParOf" srcId="{30ED8F7D-AEC5-4FBA-8300-10C40ECCAB65}" destId="{D6074BDC-0A76-42B9-9BA9-6029B46E5B70}" srcOrd="1" destOrd="0" presId="urn:microsoft.com/office/officeart/2005/8/layout/hierarchy3"/>
    <dgm:cxn modelId="{44A19986-8AF6-44B8-8E07-CB313DAEEC60}" type="presParOf" srcId="{F685F0B1-1955-4FB2-AC36-7B3FEEA6D72C}" destId="{E4314F37-AC9E-4813-8405-CA6F2B15A17B}" srcOrd="1" destOrd="0" presId="urn:microsoft.com/office/officeart/2005/8/layout/hierarchy3"/>
    <dgm:cxn modelId="{0FA9CE1B-F564-464C-8252-4977126404D6}" type="presParOf" srcId="{E4314F37-AC9E-4813-8405-CA6F2B15A17B}" destId="{D0C72AEC-749E-4A2F-82BE-0A4EC770046D}" srcOrd="0" destOrd="0" presId="urn:microsoft.com/office/officeart/2005/8/layout/hierarchy3"/>
    <dgm:cxn modelId="{5F78DB82-B102-414A-B656-FCD7A628DF5F}" type="presParOf" srcId="{E4314F37-AC9E-4813-8405-CA6F2B15A17B}" destId="{41F9554E-CB39-429D-90F4-4677C57F990B}" srcOrd="1" destOrd="0" presId="urn:microsoft.com/office/officeart/2005/8/layout/hierarchy3"/>
    <dgm:cxn modelId="{26C6A6FB-C038-44CA-B9FF-24BF44DE5A5A}" type="presParOf" srcId="{E4314F37-AC9E-4813-8405-CA6F2B15A17B}" destId="{26BF3D95-A09B-44CF-A524-2E9C1E7CE961}" srcOrd="2" destOrd="0" presId="urn:microsoft.com/office/officeart/2005/8/layout/hierarchy3"/>
    <dgm:cxn modelId="{21CCAF4C-0A00-4377-BCAF-6FD30E0B96A6}" type="presParOf" srcId="{E4314F37-AC9E-4813-8405-CA6F2B15A17B}" destId="{A1DF8626-0325-443C-9770-65A3B847A53D}" srcOrd="3" destOrd="0" presId="urn:microsoft.com/office/officeart/2005/8/layout/hierarchy3"/>
    <dgm:cxn modelId="{3071F561-0412-42BF-BE1F-3D9EA151BA90}" type="presParOf" srcId="{E4314F37-AC9E-4813-8405-CA6F2B15A17B}" destId="{23BC8831-CC73-4961-941D-DA2E1E0F56BA}" srcOrd="4" destOrd="0" presId="urn:microsoft.com/office/officeart/2005/8/layout/hierarchy3"/>
    <dgm:cxn modelId="{900A9057-275A-40F5-B06C-B30C4B69790A}" type="presParOf" srcId="{E4314F37-AC9E-4813-8405-CA6F2B15A17B}" destId="{670FCED7-CAF1-49BD-8164-51259145BA88}" srcOrd="5" destOrd="0" presId="urn:microsoft.com/office/officeart/2005/8/layout/hierarchy3"/>
    <dgm:cxn modelId="{CF751DE3-2509-456A-AE21-9836C27ADDEB}" type="presParOf" srcId="{E4314F37-AC9E-4813-8405-CA6F2B15A17B}" destId="{FA9F9C18-D6BD-451E-A43A-D55CF96D7DDB}" srcOrd="6" destOrd="0" presId="urn:microsoft.com/office/officeart/2005/8/layout/hierarchy3"/>
    <dgm:cxn modelId="{2AB8958A-A4A5-4C7F-A3F1-CF68E17512CC}" type="presParOf" srcId="{E4314F37-AC9E-4813-8405-CA6F2B15A17B}" destId="{9948120C-2526-453B-B2E5-5AB1F295D5B4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39296-6BD1-4AD7-84AB-A2B89F20849E}">
      <dsp:nvSpPr>
        <dsp:cNvPr id="0" name=""/>
        <dsp:cNvSpPr/>
      </dsp:nvSpPr>
      <dsp:spPr>
        <a:xfrm>
          <a:off x="3185404" y="1935758"/>
          <a:ext cx="2027604" cy="1926964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chemeClr val="tx1"/>
              </a:solidFill>
            </a:rPr>
            <a:t>За сферами діяльності</a:t>
          </a:r>
          <a:endParaRPr lang="ru-RU" sz="1600" b="1" i="1" kern="1200" dirty="0">
            <a:solidFill>
              <a:schemeClr val="tx1"/>
            </a:solidFill>
          </a:endParaRPr>
        </a:p>
      </dsp:txBody>
      <dsp:txXfrm>
        <a:off x="3279471" y="2029825"/>
        <a:ext cx="1839470" cy="1738830"/>
      </dsp:txXfrm>
    </dsp:sp>
    <dsp:sp modelId="{1AA5D247-8983-4CD3-A617-54FF5B93DAF0}">
      <dsp:nvSpPr>
        <dsp:cNvPr id="0" name=""/>
        <dsp:cNvSpPr/>
      </dsp:nvSpPr>
      <dsp:spPr>
        <a:xfrm rot="16200000">
          <a:off x="3718770" y="1455321"/>
          <a:ext cx="9608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0873" y="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1148F-733E-4FC0-9221-3415D9F18DE8}">
      <dsp:nvSpPr>
        <dsp:cNvPr id="0" name=""/>
        <dsp:cNvSpPr/>
      </dsp:nvSpPr>
      <dsp:spPr>
        <a:xfrm>
          <a:off x="3119086" y="135576"/>
          <a:ext cx="2160241" cy="839308"/>
        </a:xfrm>
        <a:prstGeom prst="roundRect">
          <a:avLst/>
        </a:prstGeom>
        <a:gradFill rotWithShape="1">
          <a:gsLst>
            <a:gs pos="28000">
              <a:schemeClr val="accent6">
                <a:tint val="18000"/>
                <a:satMod val="120000"/>
                <a:lumMod val="88000"/>
              </a:schemeClr>
            </a:gs>
            <a:gs pos="100000">
              <a:schemeClr val="accent6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</a:rPr>
            <a:t>залучення населення до вирішення питань місцевого значення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160058" y="176548"/>
        <a:ext cx="2078297" cy="757364"/>
      </dsp:txXfrm>
    </dsp:sp>
    <dsp:sp modelId="{1807E504-AC63-4359-A3F6-952550023B07}">
      <dsp:nvSpPr>
        <dsp:cNvPr id="0" name=""/>
        <dsp:cNvSpPr/>
      </dsp:nvSpPr>
      <dsp:spPr>
        <a:xfrm rot="19502547">
          <a:off x="5181071" y="2089063"/>
          <a:ext cx="3540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4030" y="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C6AA23-0AB0-4F89-BBEA-BE8DEDFE10A9}">
      <dsp:nvSpPr>
        <dsp:cNvPr id="0" name=""/>
        <dsp:cNvSpPr/>
      </dsp:nvSpPr>
      <dsp:spPr>
        <a:xfrm>
          <a:off x="5276366" y="1041213"/>
          <a:ext cx="1807366" cy="946425"/>
        </a:xfrm>
        <a:prstGeom prst="roundRect">
          <a:avLst/>
        </a:prstGeom>
        <a:gradFill rotWithShape="1">
          <a:gsLst>
            <a:gs pos="28000">
              <a:schemeClr val="accent6">
                <a:tint val="18000"/>
                <a:satMod val="120000"/>
                <a:lumMod val="88000"/>
              </a:schemeClr>
            </a:gs>
            <a:gs pos="100000">
              <a:schemeClr val="accent6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</a:rPr>
            <a:t>управління комунальною власністю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322567" y="1087414"/>
        <a:ext cx="1714964" cy="854023"/>
      </dsp:txXfrm>
    </dsp:sp>
    <dsp:sp modelId="{269F6D91-1838-4420-B900-EA98D56E734E}">
      <dsp:nvSpPr>
        <dsp:cNvPr id="0" name=""/>
        <dsp:cNvSpPr/>
      </dsp:nvSpPr>
      <dsp:spPr>
        <a:xfrm rot="618454">
          <a:off x="5211040" y="3105446"/>
          <a:ext cx="2439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3988" y="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83B13-7038-40B9-BB6A-B25CA3A39872}">
      <dsp:nvSpPr>
        <dsp:cNvPr id="0" name=""/>
        <dsp:cNvSpPr/>
      </dsp:nvSpPr>
      <dsp:spPr>
        <a:xfrm>
          <a:off x="5453059" y="2913419"/>
          <a:ext cx="3154429" cy="1001398"/>
        </a:xfrm>
        <a:prstGeom prst="roundRect">
          <a:avLst/>
        </a:prstGeom>
        <a:gradFill rotWithShape="1">
          <a:gsLst>
            <a:gs pos="28000">
              <a:schemeClr val="accent6">
                <a:tint val="18000"/>
                <a:satMod val="120000"/>
                <a:lumMod val="88000"/>
              </a:schemeClr>
            </a:gs>
            <a:gs pos="100000">
              <a:schemeClr val="accent6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</a:rPr>
            <a:t>забезпечення комплексного соціально-економічного, культурно-духовного розвитку території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501943" y="2962303"/>
        <a:ext cx="3056661" cy="903630"/>
      </dsp:txXfrm>
    </dsp:sp>
    <dsp:sp modelId="{7250EAE1-9F80-4DF7-A338-0065D8360C3E}">
      <dsp:nvSpPr>
        <dsp:cNvPr id="0" name=""/>
        <dsp:cNvSpPr/>
      </dsp:nvSpPr>
      <dsp:spPr>
        <a:xfrm rot="3857143">
          <a:off x="4483061" y="4149404"/>
          <a:ext cx="6363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6385" y="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7FBAA-9D72-45A8-913B-C1925036E6C1}">
      <dsp:nvSpPr>
        <dsp:cNvPr id="0" name=""/>
        <dsp:cNvSpPr/>
      </dsp:nvSpPr>
      <dsp:spPr>
        <a:xfrm>
          <a:off x="4641200" y="4436086"/>
          <a:ext cx="1150067" cy="1150067"/>
        </a:xfrm>
        <a:prstGeom prst="roundRect">
          <a:avLst/>
        </a:prstGeom>
        <a:gradFill rotWithShape="1">
          <a:gsLst>
            <a:gs pos="28000">
              <a:schemeClr val="accent6">
                <a:tint val="18000"/>
                <a:satMod val="120000"/>
                <a:lumMod val="88000"/>
              </a:schemeClr>
            </a:gs>
            <a:gs pos="100000">
              <a:schemeClr val="accent6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 </a:t>
          </a:r>
          <a:r>
            <a:rPr lang="uk-UA" sz="1400" kern="1200" dirty="0" smtClean="0">
              <a:solidFill>
                <a:schemeClr val="tx1"/>
              </a:solidFill>
            </a:rPr>
            <a:t>надання соціальних послуг населенню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697342" y="4492228"/>
        <a:ext cx="1037783" cy="1037783"/>
      </dsp:txXfrm>
    </dsp:sp>
    <dsp:sp modelId="{F5BFD7B6-F46C-4239-926E-03DF6A8D8D6C}">
      <dsp:nvSpPr>
        <dsp:cNvPr id="0" name=""/>
        <dsp:cNvSpPr/>
      </dsp:nvSpPr>
      <dsp:spPr>
        <a:xfrm rot="6942857">
          <a:off x="3272254" y="4153622"/>
          <a:ext cx="6457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5748" y="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200393-1B76-4465-823B-CBDE367009B4}">
      <dsp:nvSpPr>
        <dsp:cNvPr id="0" name=""/>
        <dsp:cNvSpPr/>
      </dsp:nvSpPr>
      <dsp:spPr>
        <a:xfrm>
          <a:off x="2324032" y="4444522"/>
          <a:ext cx="1716292" cy="1133196"/>
        </a:xfrm>
        <a:prstGeom prst="roundRect">
          <a:avLst/>
        </a:prstGeom>
        <a:gradFill rotWithShape="1">
          <a:gsLst>
            <a:gs pos="28000">
              <a:schemeClr val="accent6">
                <a:tint val="18000"/>
                <a:satMod val="120000"/>
                <a:lumMod val="88000"/>
              </a:schemeClr>
            </a:gs>
            <a:gs pos="100000">
              <a:schemeClr val="accent6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</a:rPr>
            <a:t> забезпечення законності, громадської безпеки і </a:t>
          </a:r>
          <a:r>
            <a:rPr lang="uk-UA" sz="1400" kern="1200" dirty="0" err="1" smtClean="0">
              <a:solidFill>
                <a:schemeClr val="tx1"/>
              </a:solidFill>
            </a:rPr>
            <a:t>т.д</a:t>
          </a:r>
          <a:r>
            <a:rPr lang="uk-UA" sz="1400" kern="1200" dirty="0" smtClean="0">
              <a:solidFill>
                <a:schemeClr val="tx1"/>
              </a:solidFill>
            </a:rPr>
            <a:t>.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379350" y="4499840"/>
        <a:ext cx="1605656" cy="1022560"/>
      </dsp:txXfrm>
    </dsp:sp>
    <dsp:sp modelId="{56C02ECA-0EF8-4BF0-948F-32F8CA2D0E42}">
      <dsp:nvSpPr>
        <dsp:cNvPr id="0" name=""/>
        <dsp:cNvSpPr/>
      </dsp:nvSpPr>
      <dsp:spPr>
        <a:xfrm rot="10061697">
          <a:off x="2881824" y="3153103"/>
          <a:ext cx="3071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7107" y="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FF9686-4D3A-417E-8593-D4C67B2D2F49}">
      <dsp:nvSpPr>
        <dsp:cNvPr id="0" name=""/>
        <dsp:cNvSpPr/>
      </dsp:nvSpPr>
      <dsp:spPr>
        <a:xfrm>
          <a:off x="792079" y="2841418"/>
          <a:ext cx="2093273" cy="1145421"/>
        </a:xfrm>
        <a:prstGeom prst="roundRect">
          <a:avLst/>
        </a:prstGeom>
        <a:gradFill rotWithShape="1">
          <a:gsLst>
            <a:gs pos="28000">
              <a:schemeClr val="accent6">
                <a:tint val="18000"/>
                <a:satMod val="120000"/>
                <a:lumMod val="88000"/>
              </a:schemeClr>
            </a:gs>
            <a:gs pos="100000">
              <a:schemeClr val="accent6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</a:rPr>
            <a:t>соціальний захист населення, сприяння працевлаштуванню громадян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847994" y="2897333"/>
        <a:ext cx="1981443" cy="1033591"/>
      </dsp:txXfrm>
    </dsp:sp>
    <dsp:sp modelId="{B2B14724-F6F4-4C52-8176-AE47DF4C6C7F}">
      <dsp:nvSpPr>
        <dsp:cNvPr id="0" name=""/>
        <dsp:cNvSpPr/>
      </dsp:nvSpPr>
      <dsp:spPr>
        <a:xfrm rot="12930207">
          <a:off x="2651755" y="2005169"/>
          <a:ext cx="5883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8341" y="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56739-F69F-4BF2-8B49-B375C21BAF02}">
      <dsp:nvSpPr>
        <dsp:cNvPr id="0" name=""/>
        <dsp:cNvSpPr/>
      </dsp:nvSpPr>
      <dsp:spPr>
        <a:xfrm>
          <a:off x="792091" y="1041219"/>
          <a:ext cx="2716954" cy="793109"/>
        </a:xfrm>
        <a:prstGeom prst="roundRect">
          <a:avLst/>
        </a:prstGeom>
        <a:gradFill rotWithShape="1">
          <a:gsLst>
            <a:gs pos="28000">
              <a:schemeClr val="accent6">
                <a:tint val="18000"/>
                <a:satMod val="120000"/>
                <a:lumMod val="88000"/>
              </a:schemeClr>
            </a:gs>
            <a:gs pos="100000">
              <a:schemeClr val="accent6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</a:rPr>
            <a:t> </a:t>
          </a:r>
          <a:r>
            <a:rPr lang="uk-UA" sz="1400" kern="1200" dirty="0" smtClean="0">
              <a:solidFill>
                <a:schemeClr val="tx1"/>
              </a:solidFill>
            </a:rPr>
            <a:t>зовнішньоекономічна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830807" y="1079935"/>
        <a:ext cx="2639522" cy="7156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EB8C6-80D0-4F27-9F74-D8011EAE1203}">
      <dsp:nvSpPr>
        <dsp:cNvPr id="0" name=""/>
        <dsp:cNvSpPr/>
      </dsp:nvSpPr>
      <dsp:spPr>
        <a:xfrm>
          <a:off x="3340164" y="2395441"/>
          <a:ext cx="1879408" cy="1879408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dirty="0" smtClean="0">
              <a:solidFill>
                <a:schemeClr val="tx1"/>
              </a:solidFill>
            </a:rPr>
            <a:t>За сферами діяльност</a:t>
          </a:r>
          <a:r>
            <a:rPr lang="uk-UA" sz="2200" b="1" i="1" kern="1200" dirty="0" smtClean="0"/>
            <a:t>і</a:t>
          </a:r>
          <a:endParaRPr lang="ru-RU" sz="2200" kern="1200" dirty="0"/>
        </a:p>
      </dsp:txBody>
      <dsp:txXfrm>
        <a:off x="3431909" y="2487186"/>
        <a:ext cx="1695918" cy="1695918"/>
      </dsp:txXfrm>
    </dsp:sp>
    <dsp:sp modelId="{3C72FE11-3B5E-4E8C-A215-80C8A626DA8B}">
      <dsp:nvSpPr>
        <dsp:cNvPr id="0" name=""/>
        <dsp:cNvSpPr/>
      </dsp:nvSpPr>
      <dsp:spPr>
        <a:xfrm rot="16200000">
          <a:off x="3685991" y="1801563"/>
          <a:ext cx="11877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7756" y="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FF195-0E81-44C6-8B32-12252631BE6C}">
      <dsp:nvSpPr>
        <dsp:cNvPr id="0" name=""/>
        <dsp:cNvSpPr/>
      </dsp:nvSpPr>
      <dsp:spPr>
        <a:xfrm>
          <a:off x="3218165" y="201240"/>
          <a:ext cx="2123408" cy="1006443"/>
        </a:xfrm>
        <a:prstGeom prst="roundRect">
          <a:avLst/>
        </a:prstGeom>
        <a:gradFill rotWithShape="1">
          <a:gsLst>
            <a:gs pos="28000">
              <a:schemeClr val="accent6">
                <a:tint val="18000"/>
                <a:satMod val="120000"/>
                <a:lumMod val="88000"/>
              </a:schemeClr>
            </a:gs>
            <a:gs pos="100000">
              <a:schemeClr val="accent6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</a:rPr>
            <a:t>природоохоронна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267295" y="250370"/>
        <a:ext cx="2025148" cy="908183"/>
      </dsp:txXfrm>
    </dsp:sp>
    <dsp:sp modelId="{F638079F-CBEA-462E-A7D2-8E21F6D4DB5B}">
      <dsp:nvSpPr>
        <dsp:cNvPr id="0" name=""/>
        <dsp:cNvSpPr/>
      </dsp:nvSpPr>
      <dsp:spPr>
        <a:xfrm rot="20520000">
          <a:off x="5200229" y="2907683"/>
          <a:ext cx="7904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0469" y="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AD2DA-FC8C-4E18-82F9-1AF2DF685EAE}">
      <dsp:nvSpPr>
        <dsp:cNvPr id="0" name=""/>
        <dsp:cNvSpPr/>
      </dsp:nvSpPr>
      <dsp:spPr>
        <a:xfrm>
          <a:off x="5971354" y="1892542"/>
          <a:ext cx="1620885" cy="1259355"/>
        </a:xfrm>
        <a:prstGeom prst="roundRect">
          <a:avLst/>
        </a:prstGeom>
        <a:gradFill rotWithShape="1">
          <a:gsLst>
            <a:gs pos="28000">
              <a:schemeClr val="accent6">
                <a:tint val="18000"/>
                <a:satMod val="120000"/>
                <a:lumMod val="88000"/>
              </a:schemeClr>
            </a:gs>
            <a:gs pos="100000">
              <a:schemeClr val="accent6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 </a:t>
          </a:r>
          <a:r>
            <a:rPr lang="uk-UA" sz="1400" kern="1200" dirty="0" smtClean="0">
              <a:solidFill>
                <a:schemeClr val="tx1"/>
              </a:solidFill>
            </a:rPr>
            <a:t>регулювання земельних відносин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032831" y="1954019"/>
        <a:ext cx="1497931" cy="1136401"/>
      </dsp:txXfrm>
    </dsp:sp>
    <dsp:sp modelId="{59C6F29A-031A-4F05-89CB-0F97BB08A6F4}">
      <dsp:nvSpPr>
        <dsp:cNvPr id="0" name=""/>
        <dsp:cNvSpPr/>
      </dsp:nvSpPr>
      <dsp:spPr>
        <a:xfrm rot="3193106">
          <a:off x="4829950" y="4579135"/>
          <a:ext cx="7598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9836" y="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B199FC-C5A7-4F28-AB66-2210AA7F13BE}">
      <dsp:nvSpPr>
        <dsp:cNvPr id="0" name=""/>
        <dsp:cNvSpPr/>
      </dsp:nvSpPr>
      <dsp:spPr>
        <a:xfrm>
          <a:off x="4874344" y="4883421"/>
          <a:ext cx="1984845" cy="1148796"/>
        </a:xfrm>
        <a:prstGeom prst="roundRect">
          <a:avLst/>
        </a:prstGeom>
        <a:gradFill rotWithShape="1">
          <a:gsLst>
            <a:gs pos="28000">
              <a:schemeClr val="accent6">
                <a:tint val="18000"/>
                <a:satMod val="120000"/>
                <a:lumMod val="88000"/>
              </a:schemeClr>
            </a:gs>
            <a:gs pos="100000">
              <a:schemeClr val="accent6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</a:rPr>
            <a:t>облікова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930424" y="4939501"/>
        <a:ext cx="1872685" cy="1036636"/>
      </dsp:txXfrm>
    </dsp:sp>
    <dsp:sp modelId="{198DA995-8A13-4B3E-B5C4-E000B601909B}">
      <dsp:nvSpPr>
        <dsp:cNvPr id="0" name=""/>
        <dsp:cNvSpPr/>
      </dsp:nvSpPr>
      <dsp:spPr>
        <a:xfrm rot="7560000">
          <a:off x="3019615" y="4569110"/>
          <a:ext cx="7274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7451" y="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EFDECE-92F0-4EB0-B60F-AD22C92BE935}">
      <dsp:nvSpPr>
        <dsp:cNvPr id="0" name=""/>
        <dsp:cNvSpPr/>
      </dsp:nvSpPr>
      <dsp:spPr>
        <a:xfrm>
          <a:off x="1850009" y="4863370"/>
          <a:ext cx="1767166" cy="1200084"/>
        </a:xfrm>
        <a:prstGeom prst="roundRect">
          <a:avLst/>
        </a:prstGeom>
        <a:gradFill rotWithShape="1">
          <a:gsLst>
            <a:gs pos="28000">
              <a:schemeClr val="accent6">
                <a:tint val="18000"/>
                <a:satMod val="120000"/>
                <a:lumMod val="88000"/>
              </a:schemeClr>
            </a:gs>
            <a:gs pos="100000">
              <a:schemeClr val="accent6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noProof="0" dirty="0" smtClean="0">
              <a:solidFill>
                <a:schemeClr val="tx1"/>
              </a:solidFill>
            </a:rPr>
            <a:t>дозвільно-реєстраційна</a:t>
          </a:r>
          <a:endParaRPr lang="uk-UA" sz="1400" kern="1200" noProof="0" dirty="0">
            <a:solidFill>
              <a:schemeClr val="tx1"/>
            </a:solidFill>
          </a:endParaRPr>
        </a:p>
      </dsp:txBody>
      <dsp:txXfrm>
        <a:off x="1908592" y="4921953"/>
        <a:ext cx="1650000" cy="1082918"/>
      </dsp:txXfrm>
    </dsp:sp>
    <dsp:sp modelId="{F89B5CE6-FBA7-45AB-B8D5-F314D19D3E1A}">
      <dsp:nvSpPr>
        <dsp:cNvPr id="0" name=""/>
        <dsp:cNvSpPr/>
      </dsp:nvSpPr>
      <dsp:spPr>
        <a:xfrm rot="11880000">
          <a:off x="2928893" y="2964678"/>
          <a:ext cx="4215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1588" y="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B88C0-A46F-4ACC-A7B4-458EB70F4414}">
      <dsp:nvSpPr>
        <dsp:cNvPr id="0" name=""/>
        <dsp:cNvSpPr/>
      </dsp:nvSpPr>
      <dsp:spPr>
        <a:xfrm>
          <a:off x="616671" y="1944213"/>
          <a:ext cx="2322538" cy="1156012"/>
        </a:xfrm>
        <a:prstGeom prst="roundRect">
          <a:avLst/>
        </a:prstGeom>
        <a:gradFill rotWithShape="1">
          <a:gsLst>
            <a:gs pos="28000">
              <a:schemeClr val="accent6">
                <a:tint val="18000"/>
                <a:satMod val="120000"/>
                <a:lumMod val="88000"/>
              </a:schemeClr>
            </a:gs>
            <a:gs pos="100000">
              <a:schemeClr val="accent6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</a:rPr>
            <a:t> інформаційна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73103" y="2000645"/>
        <a:ext cx="2209674" cy="10431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A68C3-D4CC-4FE2-AF7C-D371D1B03BB5}">
      <dsp:nvSpPr>
        <dsp:cNvPr id="0" name=""/>
        <dsp:cNvSpPr/>
      </dsp:nvSpPr>
      <dsp:spPr>
        <a:xfrm>
          <a:off x="0" y="27883"/>
          <a:ext cx="5235533" cy="697740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 smtClean="0">
              <a:solidFill>
                <a:schemeClr val="tx1"/>
              </a:solidFill>
            </a:rPr>
            <a:t>За формами діяльності</a:t>
          </a:r>
          <a:endParaRPr lang="ru-RU" sz="3200" b="1" i="1" kern="1200" dirty="0">
            <a:solidFill>
              <a:schemeClr val="tx1"/>
            </a:solidFill>
          </a:endParaRPr>
        </a:p>
      </dsp:txBody>
      <dsp:txXfrm>
        <a:off x="20436" y="48319"/>
        <a:ext cx="5194661" cy="656868"/>
      </dsp:txXfrm>
    </dsp:sp>
    <dsp:sp modelId="{D0C72AEC-749E-4A2F-82BE-0A4EC770046D}">
      <dsp:nvSpPr>
        <dsp:cNvPr id="0" name=""/>
        <dsp:cNvSpPr/>
      </dsp:nvSpPr>
      <dsp:spPr>
        <a:xfrm>
          <a:off x="523553" y="725624"/>
          <a:ext cx="376031" cy="814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4535"/>
              </a:lnTo>
              <a:lnTo>
                <a:pt x="376031" y="814535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F9554E-CB39-429D-90F4-4677C57F990B}">
      <dsp:nvSpPr>
        <dsp:cNvPr id="0" name=""/>
        <dsp:cNvSpPr/>
      </dsp:nvSpPr>
      <dsp:spPr>
        <a:xfrm>
          <a:off x="899584" y="844029"/>
          <a:ext cx="2177877" cy="1392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 smtClean="0"/>
            <a:t>1. законотворча / нормотворча</a:t>
          </a: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940362" y="884807"/>
        <a:ext cx="2096321" cy="1310705"/>
      </dsp:txXfrm>
    </dsp:sp>
    <dsp:sp modelId="{26BF3D95-A09B-44CF-A524-2E9C1E7CE961}">
      <dsp:nvSpPr>
        <dsp:cNvPr id="0" name=""/>
        <dsp:cNvSpPr/>
      </dsp:nvSpPr>
      <dsp:spPr>
        <a:xfrm>
          <a:off x="523553" y="725624"/>
          <a:ext cx="376031" cy="2234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4594"/>
              </a:lnTo>
              <a:lnTo>
                <a:pt x="376031" y="2234594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DF8626-0325-443C-9770-65A3B847A53D}">
      <dsp:nvSpPr>
        <dsp:cNvPr id="0" name=""/>
        <dsp:cNvSpPr/>
      </dsp:nvSpPr>
      <dsp:spPr>
        <a:xfrm>
          <a:off x="899584" y="2388874"/>
          <a:ext cx="2185657" cy="1142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2. установча</a:t>
          </a:r>
          <a:endParaRPr lang="ru-RU" sz="1600" kern="1200" dirty="0"/>
        </a:p>
      </dsp:txBody>
      <dsp:txXfrm>
        <a:off x="933052" y="2422342"/>
        <a:ext cx="2118721" cy="1075753"/>
      </dsp:txXfrm>
    </dsp:sp>
    <dsp:sp modelId="{23BC8831-CC73-4961-941D-DA2E1E0F56BA}">
      <dsp:nvSpPr>
        <dsp:cNvPr id="0" name=""/>
        <dsp:cNvSpPr/>
      </dsp:nvSpPr>
      <dsp:spPr>
        <a:xfrm>
          <a:off x="523553" y="725624"/>
          <a:ext cx="376031" cy="3684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4539"/>
              </a:lnTo>
              <a:lnTo>
                <a:pt x="376031" y="3684539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FCED7-CAF1-49BD-8164-51259145BA88}">
      <dsp:nvSpPr>
        <dsp:cNvPr id="0" name=""/>
        <dsp:cNvSpPr/>
      </dsp:nvSpPr>
      <dsp:spPr>
        <a:xfrm>
          <a:off x="899584" y="3774489"/>
          <a:ext cx="2183898" cy="12713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3. контрольна</a:t>
          </a:r>
          <a:endParaRPr lang="ru-RU" sz="1600" kern="1200" dirty="0"/>
        </a:p>
      </dsp:txBody>
      <dsp:txXfrm>
        <a:off x="936821" y="3811726"/>
        <a:ext cx="2109424" cy="1196874"/>
      </dsp:txXfrm>
    </dsp:sp>
    <dsp:sp modelId="{FA9F9C18-D6BD-451E-A43A-D55CF96D7DDB}">
      <dsp:nvSpPr>
        <dsp:cNvPr id="0" name=""/>
        <dsp:cNvSpPr/>
      </dsp:nvSpPr>
      <dsp:spPr>
        <a:xfrm>
          <a:off x="523553" y="725624"/>
          <a:ext cx="376031" cy="5075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5553"/>
              </a:lnTo>
              <a:lnTo>
                <a:pt x="376031" y="5075553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48120C-2526-453B-B2E5-5AB1F295D5B4}">
      <dsp:nvSpPr>
        <dsp:cNvPr id="0" name=""/>
        <dsp:cNvSpPr/>
      </dsp:nvSpPr>
      <dsp:spPr>
        <a:xfrm>
          <a:off x="899584" y="5288763"/>
          <a:ext cx="2231715" cy="10248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4. правоохоронна</a:t>
          </a:r>
          <a:endParaRPr lang="ru-RU" sz="1600" kern="1200" dirty="0"/>
        </a:p>
      </dsp:txBody>
      <dsp:txXfrm>
        <a:off x="929600" y="5318779"/>
        <a:ext cx="2171683" cy="964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82A28B-4080-4890-BCC4-B2470329F234}" type="datetimeFigureOut">
              <a:rPr lang="ru-RU"/>
              <a:pPr>
                <a:defRPr/>
              </a:pPr>
              <a:t>09.02.2020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2C2F61-7D5F-4BB7-BC9C-564890A9AE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10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CAECC-9781-4F9F-A503-232B7C7B9D9F}" type="datetimeFigureOut">
              <a:rPr lang="ru-RU"/>
              <a:pPr>
                <a:defRPr/>
              </a:pPr>
              <a:t>09.02.2020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E033-ECAE-4AF3-9F12-82DEE58310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37AD5-AC1F-4FA3-BA17-3F778E9D306A}" type="datetimeFigureOut">
              <a:rPr lang="ru-RU"/>
              <a:pPr>
                <a:defRPr/>
              </a:pPr>
              <a:t>09.02.2020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50636-63A3-42D3-A481-21FE85F603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8E5CB-F3DD-4D52-A6EF-786F11A2F633}" type="datetimeFigureOut">
              <a:rPr lang="ru-RU"/>
              <a:pPr>
                <a:defRPr/>
              </a:pPr>
              <a:t>09.02.2020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C2C4B-3636-4A0B-8D76-BD4F2DFC16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E3710-BFEF-4A0C-BBAF-F5A3D9ADD92F}" type="datetimeFigureOut">
              <a:rPr lang="ru-RU"/>
              <a:pPr>
                <a:defRPr/>
              </a:pPr>
              <a:t>09.02.2020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037F-831B-47F9-AA34-12C3D8C144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1E6E9-4A96-4848-BAD7-4539CC2881C5}" type="datetimeFigureOut">
              <a:rPr lang="ru-RU"/>
              <a:pPr>
                <a:defRPr/>
              </a:pPr>
              <a:t>09.02.2020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57A09-DCBC-4396-8DFF-4FCEBC139A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4133E-1109-4E87-A4B5-9FD56EF39537}" type="datetimeFigureOut">
              <a:rPr lang="ru-RU"/>
              <a:pPr>
                <a:defRPr/>
              </a:pPr>
              <a:t>09.02.2020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3E961-7914-461F-A5B0-8AA595B97D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649FC-93FB-4E08-BEAB-F968CC599C19}" type="datetimeFigureOut">
              <a:rPr lang="ru-RU"/>
              <a:pPr>
                <a:defRPr/>
              </a:pPr>
              <a:t>09.02.2020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E0C1B-3702-4C21-83F7-D2A415D085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8728A-F327-4ED2-913E-E076621547D0}" type="datetimeFigureOut">
              <a:rPr lang="ru-RU"/>
              <a:pPr>
                <a:defRPr/>
              </a:pPr>
              <a:t>09.02.2020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19F2D-FDB7-495F-9609-C4DE89DDE2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59107-0F27-45F6-91DC-E74704F2A843}" type="datetimeFigureOut">
              <a:rPr lang="ru-RU"/>
              <a:pPr>
                <a:defRPr/>
              </a:pPr>
              <a:t>09.02.2020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0F9D8-1844-4606-9723-AAB1CED80F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05845-8522-450F-9539-B0A7D0B5A03C}" type="datetimeFigureOut">
              <a:rPr lang="ru-RU"/>
              <a:pPr>
                <a:defRPr/>
              </a:pPr>
              <a:t>09.02.2020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0444D-AB3F-4F67-929C-CCB10E079E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D1B42-1D0A-470B-BA9F-6CFA3818F850}" type="datetimeFigureOut">
              <a:rPr lang="ru-RU"/>
              <a:pPr>
                <a:defRPr/>
              </a:pPr>
              <a:t>09.02.2020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9089D-8BE2-4858-BE18-CA90EC57BE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36F461-185C-4CDA-AB12-8E3A508CA99C}" type="datetimeFigureOut">
              <a:rPr lang="ru-RU"/>
              <a:pPr>
                <a:defRPr/>
              </a:pPr>
              <a:t>09.02.2020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8FB259-BEBB-4B54-9E37-ACD516BD6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ransition spd="slow">
    <p:dissolv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0" y="115888"/>
            <a:ext cx="7085013" cy="6626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43808" y="3356992"/>
            <a:ext cx="3744416" cy="269185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chemeClr val="tx1"/>
                </a:solidFill>
              </a:rPr>
              <a:t>Тема: </a:t>
            </a:r>
            <a:r>
              <a:rPr lang="uk-UA" sz="2800" b="1" i="1" dirty="0" smtClean="0">
                <a:solidFill>
                  <a:schemeClr val="tx1"/>
                </a:solidFill>
              </a:rPr>
              <a:t>«Функції та повноваження  місцевого»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624" y="332656"/>
            <a:ext cx="6768752" cy="720080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Повноваження в галузі бюджету, фінансів і цін</a:t>
            </a:r>
          </a:p>
        </p:txBody>
      </p:sp>
      <p:sp>
        <p:nvSpPr>
          <p:cNvPr id="5" name="Овал 4"/>
          <p:cNvSpPr/>
          <p:nvPr/>
        </p:nvSpPr>
        <p:spPr>
          <a:xfrm>
            <a:off x="611560" y="1484784"/>
            <a:ext cx="3168352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Власні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76056" y="1484784"/>
            <a:ext cx="3168352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Делеговані</a:t>
            </a:r>
            <a:endParaRPr lang="uk-UA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flipH="1">
            <a:off x="2051720" y="1052736"/>
            <a:ext cx="252028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>
            <a:off x="4572000" y="1052736"/>
            <a:ext cx="223224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11560" y="2636912"/>
            <a:ext cx="3168352" cy="3600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</a:rPr>
              <a:t>складання проекту місцевого </a:t>
            </a:r>
            <a:r>
              <a:rPr lang="uk-UA" dirty="0" smtClean="0">
                <a:solidFill>
                  <a:schemeClr val="bg1"/>
                </a:solidFill>
              </a:rPr>
              <a:t>бюджету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</a:rPr>
              <a:t>встановлення в порядку і межах, визначених законом, тарифів на побутові, </a:t>
            </a:r>
            <a:r>
              <a:rPr lang="uk-UA" dirty="0" smtClean="0">
                <a:solidFill>
                  <a:schemeClr val="bg1"/>
                </a:solidFill>
              </a:rPr>
              <a:t>комунальні, </a:t>
            </a:r>
            <a:r>
              <a:rPr lang="uk-UA" dirty="0">
                <a:solidFill>
                  <a:schemeClr val="bg1"/>
                </a:solidFill>
              </a:rPr>
              <a:t>транспортні та інші </a:t>
            </a:r>
            <a:r>
              <a:rPr lang="uk-UA" dirty="0" smtClean="0">
                <a:solidFill>
                  <a:schemeClr val="bg1"/>
                </a:solidFill>
              </a:rPr>
              <a:t>послуги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</a:rPr>
              <a:t>підготовка та затвердження переліку спеціально відведених місць для паркування транспортних засобів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2636912"/>
            <a:ext cx="3168352" cy="3600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здійснення </a:t>
            </a:r>
            <a:r>
              <a:rPr lang="uk-UA" dirty="0" smtClean="0"/>
              <a:t>контролю </a:t>
            </a:r>
            <a:r>
              <a:rPr lang="uk-UA" dirty="0"/>
              <a:t>за дотриманням зобов'язань щодо платежів до місцевого бюджету на підприємствах і в </a:t>
            </a:r>
            <a:r>
              <a:rPr lang="uk-UA" dirty="0" smtClean="0"/>
              <a:t>організаціях;</a:t>
            </a:r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здійснення контролю </a:t>
            </a:r>
            <a:r>
              <a:rPr lang="uk-UA" dirty="0"/>
              <a:t>за дотриманням цін і тарифів;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сприяння </a:t>
            </a:r>
            <a:r>
              <a:rPr lang="uk-UA" dirty="0"/>
              <a:t>здійсненню інвестиційної діяльності на відповідній території.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1871700" y="2204864"/>
            <a:ext cx="648072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6480212" y="2217832"/>
            <a:ext cx="648072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92701826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624" y="332656"/>
            <a:ext cx="6768752" cy="720080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Повноваження щодо управління комунальною власністю</a:t>
            </a:r>
          </a:p>
        </p:txBody>
      </p:sp>
      <p:sp>
        <p:nvSpPr>
          <p:cNvPr id="5" name="Овал 4"/>
          <p:cNvSpPr/>
          <p:nvPr/>
        </p:nvSpPr>
        <p:spPr>
          <a:xfrm>
            <a:off x="611560" y="1484784"/>
            <a:ext cx="3168352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Власні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76056" y="1484784"/>
            <a:ext cx="3168352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Делеговані</a:t>
            </a:r>
            <a:endParaRPr lang="uk-UA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flipH="1">
            <a:off x="2051720" y="1052736"/>
            <a:ext cx="252028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>
            <a:off x="4572000" y="1052736"/>
            <a:ext cx="223224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11560" y="2658016"/>
            <a:ext cx="3168352" cy="3600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</a:rPr>
              <a:t>управління в межах, </a:t>
            </a:r>
            <a:r>
              <a:rPr lang="uk-UA" dirty="0" smtClean="0">
                <a:solidFill>
                  <a:schemeClr val="bg1"/>
                </a:solidFill>
              </a:rPr>
              <a:t>майном</a:t>
            </a:r>
            <a:r>
              <a:rPr lang="uk-UA" dirty="0">
                <a:solidFill>
                  <a:schemeClr val="bg1"/>
                </a:solidFill>
              </a:rPr>
              <a:t>, що належить до комунальної </a:t>
            </a:r>
            <a:r>
              <a:rPr lang="uk-UA" dirty="0" smtClean="0">
                <a:solidFill>
                  <a:schemeClr val="bg1"/>
                </a:solidFill>
              </a:rPr>
              <a:t>власності;</a:t>
            </a:r>
            <a:endParaRPr lang="uk-UA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</a:rPr>
              <a:t>встановлення </a:t>
            </a:r>
            <a:r>
              <a:rPr lang="uk-UA" dirty="0">
                <a:solidFill>
                  <a:schemeClr val="bg1"/>
                </a:solidFill>
              </a:rPr>
              <a:t>порядку та здійснення контролю за використанням прибутків </a:t>
            </a:r>
            <a:r>
              <a:rPr lang="uk-UA" dirty="0" smtClean="0">
                <a:solidFill>
                  <a:schemeClr val="bg1"/>
                </a:solidFill>
              </a:rPr>
              <a:t>підприємств комунальної власності;</a:t>
            </a:r>
            <a:endParaRPr lang="uk-UA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</a:rPr>
              <a:t>заслуховування </a:t>
            </a:r>
            <a:r>
              <a:rPr lang="uk-UA" dirty="0">
                <a:solidFill>
                  <a:schemeClr val="bg1"/>
                </a:solidFill>
              </a:rPr>
              <a:t>звітів про роботу керівників </a:t>
            </a:r>
            <a:r>
              <a:rPr lang="uk-UA" dirty="0" smtClean="0">
                <a:solidFill>
                  <a:schemeClr val="bg1"/>
                </a:solidFill>
              </a:rPr>
              <a:t>підприємств </a:t>
            </a:r>
            <a:r>
              <a:rPr lang="uk-UA" dirty="0">
                <a:solidFill>
                  <a:schemeClr val="bg1"/>
                </a:solidFill>
              </a:rPr>
              <a:t>комунальної </a:t>
            </a:r>
            <a:r>
              <a:rPr lang="uk-UA" dirty="0" smtClean="0">
                <a:solidFill>
                  <a:schemeClr val="bg1"/>
                </a:solidFill>
              </a:rPr>
              <a:t>власності;</a:t>
            </a:r>
            <a:endParaRPr lang="uk-UA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</a:rPr>
              <a:t>підготовка </a:t>
            </a:r>
            <a:r>
              <a:rPr lang="uk-UA" dirty="0">
                <a:solidFill>
                  <a:schemeClr val="bg1"/>
                </a:solidFill>
              </a:rPr>
              <a:t>і внесення на розгляд ради пропозицій щодо порядку та умов відчуження комунального майна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2636912"/>
            <a:ext cx="3168352" cy="3600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погодження в установленому порядку кандидатур для призначення на посаду керівників підприємств, установ та організацій, розташованих на відповідній території, які перебувають у державній власності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1871700" y="2204864"/>
            <a:ext cx="648072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6480212" y="2217832"/>
            <a:ext cx="648072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48932044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260648"/>
            <a:ext cx="7560840" cy="1008112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Повноваження в галузі житлово-комунального господарства, побутового, торговельного обслуговування, громадського харчування, транспорту і зв'язку</a:t>
            </a:r>
          </a:p>
        </p:txBody>
      </p:sp>
      <p:sp>
        <p:nvSpPr>
          <p:cNvPr id="5" name="Овал 4"/>
          <p:cNvSpPr/>
          <p:nvPr/>
        </p:nvSpPr>
        <p:spPr>
          <a:xfrm>
            <a:off x="611560" y="1484784"/>
            <a:ext cx="3168352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Власні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76056" y="1484784"/>
            <a:ext cx="3168352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Делеговані</a:t>
            </a:r>
            <a:endParaRPr lang="uk-UA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051720" y="1268760"/>
            <a:ext cx="255628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608004" y="1268760"/>
            <a:ext cx="219624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11560" y="2636912"/>
            <a:ext cx="3996444" cy="3600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управління об'єктами </a:t>
            </a:r>
            <a:r>
              <a:rPr lang="uk-UA" dirty="0" smtClean="0"/>
              <a:t>ЖКГ, побутового</a:t>
            </a:r>
            <a:r>
              <a:rPr lang="uk-UA" dirty="0"/>
              <a:t>, торговельного обслуговування, транспорту і </a:t>
            </a:r>
            <a:r>
              <a:rPr lang="uk-UA" dirty="0" smtClean="0"/>
              <a:t>зв'язку;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облік громадян, які відповідно до законодавства потребують поліпшення житлових </a:t>
            </a:r>
            <a:r>
              <a:rPr lang="uk-UA" dirty="0" smtClean="0"/>
              <a:t>умов;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прийняття рішень про організацію громадських вбиралень, стоянок та майданчиків для паркування автомобільного </a:t>
            </a:r>
            <a:r>
              <a:rPr lang="uk-UA" dirty="0" smtClean="0"/>
              <a:t>транспорту;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вирішення питань збирання, транспортування, утилізації та знешкодження побутових відходів, знешкодження та захоронення трупів </a:t>
            </a:r>
            <a:r>
              <a:rPr lang="uk-UA" dirty="0" smtClean="0"/>
              <a:t>тварин;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організація місцевих ринків, ярмарків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48064" y="2636912"/>
            <a:ext cx="3672408" cy="3600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надання відповідно до закону громадянам, які потребують соціального захисту, безоплатного житла або за доступну для них </a:t>
            </a:r>
            <a:r>
              <a:rPr lang="uk-UA" dirty="0" smtClean="0"/>
              <a:t>плату;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облік відповідно до закону об'єктів нерухомого </a:t>
            </a:r>
            <a:r>
              <a:rPr lang="uk-UA" dirty="0" smtClean="0"/>
              <a:t>майна;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здійснення контролю за дотриманням законодавства щодо захисту прав </a:t>
            </a:r>
            <a:r>
              <a:rPr lang="uk-UA" dirty="0" smtClean="0"/>
              <a:t>споживачів;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здійснення </a:t>
            </a:r>
            <a:r>
              <a:rPr lang="uk-UA" dirty="0" smtClean="0"/>
              <a:t>контролю </a:t>
            </a:r>
            <a:r>
              <a:rPr lang="uk-UA" dirty="0"/>
              <a:t>за належною експлуатацією та організацією обслуговування населення підприємствами </a:t>
            </a:r>
            <a:r>
              <a:rPr lang="uk-UA" dirty="0" smtClean="0"/>
              <a:t>ЖКГ </a:t>
            </a:r>
            <a:r>
              <a:rPr lang="uk-UA" dirty="0"/>
              <a:t>торгівлі та громадського харчування, побутового обслуговування, транспорту, зв'язку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1871700" y="2204864"/>
            <a:ext cx="648072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6480212" y="2217832"/>
            <a:ext cx="648072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45770661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624" y="332656"/>
            <a:ext cx="6768752" cy="720080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Повноваження у галузі будівництва</a:t>
            </a:r>
          </a:p>
        </p:txBody>
      </p:sp>
      <p:sp>
        <p:nvSpPr>
          <p:cNvPr id="5" name="Овал 4"/>
          <p:cNvSpPr/>
          <p:nvPr/>
        </p:nvSpPr>
        <p:spPr>
          <a:xfrm>
            <a:off x="615792" y="1484784"/>
            <a:ext cx="3168352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Власні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148064" y="1484784"/>
            <a:ext cx="3168352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Делеговані</a:t>
            </a:r>
            <a:endParaRPr lang="uk-UA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flipH="1">
            <a:off x="2051720" y="1052736"/>
            <a:ext cx="252028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>
            <a:off x="4572000" y="1052736"/>
            <a:ext cx="223224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11560" y="2636912"/>
            <a:ext cx="3528392" cy="3600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</a:rPr>
              <a:t>розгляд і внесення до відповідних органів виконавчої влади пропозицій до планів і програм будівництва та реконструкції </a:t>
            </a:r>
            <a:endParaRPr lang="uk-UA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</a:rPr>
              <a:t>організація за рахунок власних коштів і на пайових засадах будівництва, реконструкції і ремонту об'єктів комунального </a:t>
            </a:r>
            <a:r>
              <a:rPr lang="uk-UA" dirty="0" smtClean="0">
                <a:solidFill>
                  <a:schemeClr val="bg1"/>
                </a:solidFill>
              </a:rPr>
              <a:t>господарства;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</a:rPr>
              <a:t>організація роботи, пов’язаної із завершенням будівництва багатоквартирних житлових будинків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2636912"/>
            <a:ext cx="3744416" cy="3600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організація роботи, пов'язаної зі створенням і веденням містобудівного кадастру населених </a:t>
            </a:r>
            <a:r>
              <a:rPr lang="uk-UA" dirty="0" smtClean="0"/>
              <a:t>пунктів;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здійснення контролю за забезпеченням надійності та безпечності будинків і </a:t>
            </a:r>
            <a:r>
              <a:rPr lang="uk-UA" dirty="0" smtClean="0"/>
              <a:t>споруд;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надання (отримання, реєстрація) документів, що дають право на виконання підготовчих та будівельних робіт, здійснення державного архітектурно-будівельного контролю та прийняття в </a:t>
            </a:r>
            <a:r>
              <a:rPr lang="uk-UA" dirty="0" smtClean="0"/>
              <a:t>експлуатацію об’єктів будівництва </a:t>
            </a:r>
            <a:endParaRPr lang="uk-UA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1871700" y="2204864"/>
            <a:ext cx="648072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6480212" y="2217832"/>
            <a:ext cx="648072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4335585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624" y="332656"/>
            <a:ext cx="6768752" cy="720080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Повноваження у сфері освіти, охорони здоров'я, культури, фізкультури і спорту</a:t>
            </a:r>
          </a:p>
        </p:txBody>
      </p:sp>
      <p:sp>
        <p:nvSpPr>
          <p:cNvPr id="5" name="Овал 4"/>
          <p:cNvSpPr/>
          <p:nvPr/>
        </p:nvSpPr>
        <p:spPr>
          <a:xfrm>
            <a:off x="611560" y="1484784"/>
            <a:ext cx="3168352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Власні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76056" y="1484784"/>
            <a:ext cx="3168352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Делеговані</a:t>
            </a:r>
            <a:endParaRPr lang="uk-UA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flipH="1">
            <a:off x="2051720" y="1052736"/>
            <a:ext cx="252028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>
            <a:off x="4572000" y="1052736"/>
            <a:ext cx="223224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11560" y="2636912"/>
            <a:ext cx="3600400" cy="3600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управління закладами освіти, охорони здоров'я, культури, фізкультури і </a:t>
            </a:r>
            <a:r>
              <a:rPr lang="uk-UA" dirty="0" smtClean="0"/>
              <a:t>спорту;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забезпечення </a:t>
            </a:r>
            <a:r>
              <a:rPr lang="uk-UA" dirty="0"/>
              <a:t>здобуття повної загальної середньої, професійно-технічної освіти у державних і комунальних загальноосвітніх, професійно-технічних навчальних </a:t>
            </a:r>
            <a:r>
              <a:rPr lang="uk-UA" dirty="0" smtClean="0"/>
              <a:t>закладах;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забезпечення пільгового проїзду учнів, вихованців, студентів та педагогічних </a:t>
            </a:r>
            <a:r>
              <a:rPr lang="uk-UA" dirty="0" smtClean="0"/>
              <a:t>працівників;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організація медичного обслуговування та харчування у закладах освіти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2636912"/>
            <a:ext cx="3960440" cy="3600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забезпечення в межах наданих повноважень доступності і безоплатності освіти і медичного обслуговування на відповідній </a:t>
            </a:r>
            <a:r>
              <a:rPr lang="uk-UA" dirty="0" smtClean="0"/>
              <a:t>території;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забезпечення </a:t>
            </a:r>
            <a:r>
              <a:rPr lang="uk-UA" dirty="0" smtClean="0"/>
              <a:t>пільгових </a:t>
            </a:r>
            <a:r>
              <a:rPr lang="uk-UA" dirty="0"/>
              <a:t>категорій населення лікарськими засобами та виробами медичного </a:t>
            </a:r>
            <a:r>
              <a:rPr lang="uk-UA" dirty="0" smtClean="0"/>
              <a:t>призначення;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організація обліку дітей дошкільного та шкільного </a:t>
            </a:r>
            <a:r>
              <a:rPr lang="uk-UA" dirty="0" smtClean="0"/>
              <a:t>віку;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надання допомоги випускникам </a:t>
            </a:r>
            <a:r>
              <a:rPr lang="uk-UA" dirty="0" smtClean="0"/>
              <a:t>у працевлаштуванні;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забезпечення охорони пам'яток історії та </a:t>
            </a:r>
            <a:r>
              <a:rPr lang="uk-UA" dirty="0" smtClean="0"/>
              <a:t>культури;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організація роботи щодо запобігання бездоглядності неповнолітніх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1871700" y="2204864"/>
            <a:ext cx="648072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6480212" y="2217832"/>
            <a:ext cx="648072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47115482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624" y="332656"/>
            <a:ext cx="6768752" cy="720080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Повноваження у сфері регулювання земельних відносин та охорони навколишнього природного середовища</a:t>
            </a:r>
          </a:p>
        </p:txBody>
      </p:sp>
      <p:sp>
        <p:nvSpPr>
          <p:cNvPr id="5" name="Овал 4"/>
          <p:cNvSpPr/>
          <p:nvPr/>
        </p:nvSpPr>
        <p:spPr>
          <a:xfrm>
            <a:off x="611560" y="1484784"/>
            <a:ext cx="3168352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Власні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76056" y="1484784"/>
            <a:ext cx="3168352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Делеговані</a:t>
            </a:r>
            <a:endParaRPr lang="uk-UA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flipH="1">
            <a:off x="2051720" y="1052736"/>
            <a:ext cx="252028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>
            <a:off x="4572000" y="1052736"/>
            <a:ext cx="223224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11560" y="2636912"/>
            <a:ext cx="3456384" cy="3600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встановлення ставки земельного податку, розмірів плати за користування природними </a:t>
            </a:r>
            <a:r>
              <a:rPr lang="uk-UA" dirty="0" smtClean="0"/>
              <a:t>ресурсами;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проектів місцевих програм охорони </a:t>
            </a:r>
            <a:r>
              <a:rPr lang="uk-UA" dirty="0" smtClean="0"/>
              <a:t>довкілля;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справляння плати за </a:t>
            </a:r>
            <a:r>
              <a:rPr lang="uk-UA" dirty="0" smtClean="0"/>
              <a:t>землю;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організацію територій і об'єктів природно-заповідного фонду місцевого значення та інших територій, що підлягають особливій охороні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2636912"/>
            <a:ext cx="3744416" cy="3600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координація діяльності місцевих органів земельних </a:t>
            </a:r>
            <a:r>
              <a:rPr lang="uk-UA" dirty="0" smtClean="0"/>
              <a:t>ресурсів;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визначення території для розміщення відходів відповідно до </a:t>
            </a:r>
            <a:r>
              <a:rPr lang="uk-UA" dirty="0" smtClean="0"/>
              <a:t>законодавства;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здійснення контролю за діяльністю суб'єктів підприємницької діяльності у сфері поводження з </a:t>
            </a:r>
            <a:r>
              <a:rPr lang="uk-UA" dirty="0" smtClean="0"/>
              <a:t>відходами;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здійснення контролю за додержанням юридичними та фізичними особами вимог у сфері поводження з побутовими та виробничими відходами 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1871700" y="2204864"/>
            <a:ext cx="648072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6480212" y="2217832"/>
            <a:ext cx="648072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38302359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624" y="332656"/>
            <a:ext cx="6768752" cy="720080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Повноваження у сфері соціального захисту населення</a:t>
            </a:r>
          </a:p>
        </p:txBody>
      </p:sp>
      <p:sp>
        <p:nvSpPr>
          <p:cNvPr id="5" name="Овал 4"/>
          <p:cNvSpPr/>
          <p:nvPr/>
        </p:nvSpPr>
        <p:spPr>
          <a:xfrm>
            <a:off x="611560" y="1484784"/>
            <a:ext cx="3168352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Власні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76056" y="1484784"/>
            <a:ext cx="3168352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Делеговані</a:t>
            </a:r>
            <a:endParaRPr lang="uk-UA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flipH="1">
            <a:off x="2051720" y="1052736"/>
            <a:ext cx="252028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>
            <a:off x="4572000" y="1052736"/>
            <a:ext cx="223224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23528" y="2636912"/>
            <a:ext cx="3960440" cy="3600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встановлення за рахунок власних коштів </a:t>
            </a:r>
            <a:r>
              <a:rPr lang="uk-UA" dirty="0" smtClean="0"/>
              <a:t>додаткових гарантій соціального </a:t>
            </a:r>
            <a:r>
              <a:rPr lang="uk-UA" dirty="0"/>
              <a:t>захисту </a:t>
            </a:r>
            <a:r>
              <a:rPr lang="uk-UA" dirty="0" smtClean="0"/>
              <a:t>населення;</a:t>
            </a:r>
            <a:r>
              <a:rPr lang="uk-UA" dirty="0"/>
              <a:t> </a:t>
            </a:r>
            <a:endParaRPr lang="uk-U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організація </a:t>
            </a:r>
            <a:r>
              <a:rPr lang="uk-UA" dirty="0"/>
              <a:t>для малозабезпечених громадян похилого віку, інвалідів будинків-інтернатів, побутового обслуговування, продажу товарів у спеціальних магазинах і відділах за соціально доступними цінами, </a:t>
            </a:r>
            <a:r>
              <a:rPr lang="uk-UA" dirty="0" smtClean="0"/>
              <a:t>безоплатного харчування;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ритуальних послуг у зв'язку з похованням самотніх громадян, ветеранів війни та </a:t>
            </a:r>
            <a:r>
              <a:rPr lang="uk-UA" dirty="0" smtClean="0"/>
              <a:t>праці, малозабезпечених </a:t>
            </a:r>
            <a:r>
              <a:rPr lang="uk-UA" dirty="0"/>
              <a:t>громадян</a:t>
            </a:r>
            <a:endParaRPr lang="uk-U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2636912"/>
            <a:ext cx="4464496" cy="38164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питання </a:t>
            </a:r>
            <a:r>
              <a:rPr lang="uk-UA" dirty="0"/>
              <a:t>опіки і </a:t>
            </a:r>
            <a:r>
              <a:rPr lang="uk-UA" dirty="0" smtClean="0"/>
              <a:t>піклування;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контроль </a:t>
            </a:r>
            <a:r>
              <a:rPr lang="uk-UA" dirty="0"/>
              <a:t>за охороною праці, забезпеченням соціального захисту працівників підприємств</a:t>
            </a:r>
            <a:r>
              <a:rPr lang="uk-UA" dirty="0" smtClean="0"/>
              <a:t>, </a:t>
            </a:r>
            <a:r>
              <a:rPr lang="uk-UA" dirty="0"/>
              <a:t>у тому числі зайнятих на роботах із шкідливими та небезпечними умовами </a:t>
            </a:r>
            <a:r>
              <a:rPr lang="uk-UA" dirty="0" smtClean="0"/>
              <a:t>праці;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виплати щомісячної допомоги особам, які </a:t>
            </a:r>
            <a:r>
              <a:rPr lang="uk-UA" dirty="0" smtClean="0"/>
              <a:t>доглядають </a:t>
            </a:r>
            <a:r>
              <a:rPr lang="uk-UA" dirty="0"/>
              <a:t>за самотніми </a:t>
            </a:r>
            <a:r>
              <a:rPr lang="uk-UA" dirty="0" smtClean="0"/>
              <a:t>громадянами;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створення спеціальних </a:t>
            </a:r>
            <a:r>
              <a:rPr lang="uk-UA" dirty="0"/>
              <a:t>робочих місць для осіб з обмеженою </a:t>
            </a:r>
            <a:r>
              <a:rPr lang="uk-UA" dirty="0" smtClean="0"/>
              <a:t>працездатністю;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надання соціальних послуг бездомним </a:t>
            </a:r>
            <a:r>
              <a:rPr lang="uk-UA" dirty="0" smtClean="0"/>
              <a:t>особам;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визначення видів безоплатних суспільно корисних робіт для осіб, яким призначено покарання у виді громадських робіт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1871700" y="2204864"/>
            <a:ext cx="648072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6480212" y="2217832"/>
            <a:ext cx="648072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64236859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624" y="332656"/>
            <a:ext cx="6768752" cy="720080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Повноваження в галузі зовнішньоекономічної діяльності</a:t>
            </a:r>
          </a:p>
        </p:txBody>
      </p:sp>
      <p:sp>
        <p:nvSpPr>
          <p:cNvPr id="5" name="Овал 4"/>
          <p:cNvSpPr/>
          <p:nvPr/>
        </p:nvSpPr>
        <p:spPr>
          <a:xfrm>
            <a:off x="611560" y="1484784"/>
            <a:ext cx="3168352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Власні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76056" y="1484784"/>
            <a:ext cx="3168352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Делеговані</a:t>
            </a:r>
            <a:endParaRPr lang="uk-UA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flipH="1">
            <a:off x="2051720" y="1052736"/>
            <a:ext cx="252028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>
            <a:off x="4572000" y="1052736"/>
            <a:ext cx="223224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11560" y="2636912"/>
            <a:ext cx="3168352" cy="3600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укладення </a:t>
            </a:r>
            <a:r>
              <a:rPr lang="uk-UA" dirty="0" smtClean="0"/>
              <a:t>договорів </a:t>
            </a:r>
            <a:r>
              <a:rPr lang="uk-UA" dirty="0"/>
              <a:t>з іноземними партнерами на придбання та реалізацію продукції, виконання робіт і надання </a:t>
            </a:r>
            <a:r>
              <a:rPr lang="uk-UA" dirty="0" smtClean="0"/>
              <a:t>послуг;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сприяння у створенні </a:t>
            </a:r>
            <a:r>
              <a:rPr lang="uk-UA" dirty="0" smtClean="0"/>
              <a:t>спільних </a:t>
            </a:r>
            <a:r>
              <a:rPr lang="uk-UA" dirty="0"/>
              <a:t>з іноземними партнерами підприємств виробничої і соціальної інфраструктури та інших об'єктів; </a:t>
            </a:r>
            <a:endParaRPr lang="uk-U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залучення </a:t>
            </a:r>
            <a:r>
              <a:rPr lang="uk-UA" dirty="0"/>
              <a:t>іноземних інвестицій для створення робочих місць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2636912"/>
            <a:ext cx="3168352" cy="3600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організація та контроль прикордонної і прибережної </a:t>
            </a:r>
            <a:r>
              <a:rPr lang="uk-UA" dirty="0" smtClean="0"/>
              <a:t>торгівлі;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створення умов для належного функціонування органів доходів і зборів, сприяння їх </a:t>
            </a:r>
            <a:r>
              <a:rPr lang="uk-UA" dirty="0" smtClean="0"/>
              <a:t>діяльності;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забезпечення на відповідній території в межах наданих повноважень реалізації міжнародних зобов'язань України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1871700" y="2204864"/>
            <a:ext cx="648072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6480212" y="2217832"/>
            <a:ext cx="648072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5255732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624" y="332656"/>
            <a:ext cx="6768752" cy="720080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Повноваження в галузі оборонної роботи</a:t>
            </a:r>
          </a:p>
        </p:txBody>
      </p:sp>
      <p:sp>
        <p:nvSpPr>
          <p:cNvPr id="5" name="Овал 4"/>
          <p:cNvSpPr/>
          <p:nvPr/>
        </p:nvSpPr>
        <p:spPr>
          <a:xfrm>
            <a:off x="611560" y="1484784"/>
            <a:ext cx="3168352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Власні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76056" y="1484784"/>
            <a:ext cx="3168352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Делеговані</a:t>
            </a:r>
            <a:endParaRPr lang="uk-UA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flipH="1">
            <a:off x="2051720" y="1052736"/>
            <a:ext cx="252028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>
            <a:off x="4572000" y="1052736"/>
            <a:ext cx="223224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11560" y="2636912"/>
            <a:ext cx="3168352" cy="3600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uk-UA" dirty="0" smtClean="0"/>
              <a:t>немає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2636912"/>
            <a:ext cx="3168352" cy="3600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сприяння організації призову громадян на військову службу;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здійснення заходів щодо створення належних умов для функціонування пунктів пропуску через Державний кордон України; </a:t>
            </a:r>
            <a:endParaRPr lang="uk-U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бронювання робочих місць для військовозобов'язаних на підприємствах, в установах та організаціях 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1871700" y="2204864"/>
            <a:ext cx="648072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6480212" y="2217832"/>
            <a:ext cx="648072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4971003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624" y="332656"/>
            <a:ext cx="6768752" cy="720080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Повноваження щодо вирішення питань адміністративно-територіального устрою</a:t>
            </a:r>
          </a:p>
        </p:txBody>
      </p:sp>
      <p:sp>
        <p:nvSpPr>
          <p:cNvPr id="5" name="Овал 4"/>
          <p:cNvSpPr/>
          <p:nvPr/>
        </p:nvSpPr>
        <p:spPr>
          <a:xfrm>
            <a:off x="611560" y="1484784"/>
            <a:ext cx="3168352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Власні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76056" y="1484784"/>
            <a:ext cx="3168352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Делеговані</a:t>
            </a:r>
            <a:endParaRPr lang="uk-UA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flipH="1">
            <a:off x="2051720" y="1052736"/>
            <a:ext cx="252028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>
            <a:off x="4572000" y="1052736"/>
            <a:ext cx="223224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11560" y="2636912"/>
            <a:ext cx="3168352" cy="3600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uk-UA" dirty="0"/>
              <a:t>підготовка і внесення на розгляд ради питань щодо найменування (перейменування) вулиць, провулків, проспектів, площ, парків, скверів, мостів та інших споруд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2636912"/>
            <a:ext cx="3168352" cy="3600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uk-UA" dirty="0"/>
              <a:t>формування та ведення реєстру територіальної громади відповідно до закону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1871700" y="2204864"/>
            <a:ext cx="648072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6480212" y="2217832"/>
            <a:ext cx="648072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5207266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23850" y="188913"/>
            <a:ext cx="8496300" cy="6535737"/>
          </a:xfrm>
          <a:gradFill>
            <a:gsLst>
              <a:gs pos="100000">
                <a:schemeClr val="bg2"/>
              </a:gs>
              <a:gs pos="100000">
                <a:schemeClr val="accent6">
                  <a:tint val="40000"/>
                  <a:satMod val="100000"/>
                  <a:lumMod val="78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uk-UA" sz="2400" b="1" i="1" dirty="0" smtClean="0">
                <a:solidFill>
                  <a:schemeClr val="tx1"/>
                </a:solidFill>
              </a:rPr>
              <a:t>План</a:t>
            </a:r>
          </a:p>
          <a:p>
            <a:pPr marL="457200" lvl="0" indent="-457200" algn="just">
              <a:spcAft>
                <a:spcPts val="0"/>
              </a:spcAft>
              <a:buClrTx/>
              <a:buFont typeface="+mj-lt"/>
              <a:buAutoNum type="arabicPeriod"/>
              <a:tabLst>
                <a:tab pos="226695" algn="l"/>
              </a:tabLst>
            </a:pPr>
            <a:r>
              <a:rPr lang="uk-UA" sz="2400" dirty="0">
                <a:solidFill>
                  <a:schemeClr val="tx1"/>
                </a:solidFill>
                <a:ea typeface="Times New Roman"/>
              </a:rPr>
              <a:t>Функції та повноваження місцевого самоврядування в України.</a:t>
            </a:r>
          </a:p>
          <a:p>
            <a:pPr marL="457200" lvl="0" indent="-457200" algn="just">
              <a:spcAft>
                <a:spcPts val="0"/>
              </a:spcAft>
              <a:buClrTx/>
              <a:buFont typeface="+mj-lt"/>
              <a:buAutoNum type="arabicPeriod"/>
              <a:tabLst>
                <a:tab pos="226695" algn="l"/>
              </a:tabLst>
            </a:pPr>
            <a:r>
              <a:rPr lang="uk-UA" sz="2400" dirty="0">
                <a:solidFill>
                  <a:schemeClr val="tx1"/>
                </a:solidFill>
                <a:ea typeface="Times New Roman"/>
              </a:rPr>
              <a:t>Реформування системи місцевого самоврядування в умовах децентралізації публічної влади.</a:t>
            </a:r>
          </a:p>
          <a:p>
            <a:pPr marL="457200" lvl="0" indent="-457200" algn="just">
              <a:spcAft>
                <a:spcPts val="0"/>
              </a:spcAft>
              <a:buClrTx/>
              <a:buFont typeface="+mj-lt"/>
              <a:buAutoNum type="arabicPeriod"/>
              <a:tabLst>
                <a:tab pos="226695" algn="l"/>
                <a:tab pos="630555" algn="l"/>
              </a:tabLst>
            </a:pPr>
            <a:r>
              <a:rPr lang="uk-UA" sz="2400" dirty="0">
                <a:solidFill>
                  <a:schemeClr val="tx1"/>
                </a:solidFill>
                <a:ea typeface="Times New Roman"/>
              </a:rPr>
              <a:t>Конституційні засади взаємовідносин державної влади і місцевого самоврядування в умовах децентралізації публічної влади.</a:t>
            </a:r>
          </a:p>
          <a:p>
            <a:pPr marL="0" indent="0" algn="just" eaLnBrk="1" hangingPunct="1">
              <a:buFont typeface="Georgia" pitchFamily="18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995936" y="3212976"/>
            <a:ext cx="4584073" cy="3438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332656"/>
            <a:ext cx="7416824" cy="720080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Повноваження щодо забезпечення законності, правопорядку, охорони прав, свобод і законних інтересів громадян</a:t>
            </a:r>
          </a:p>
        </p:txBody>
      </p:sp>
      <p:sp>
        <p:nvSpPr>
          <p:cNvPr id="5" name="Овал 4"/>
          <p:cNvSpPr/>
          <p:nvPr/>
        </p:nvSpPr>
        <p:spPr>
          <a:xfrm>
            <a:off x="611560" y="1484784"/>
            <a:ext cx="3168352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Власні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76056" y="1484784"/>
            <a:ext cx="3168352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Делеговані</a:t>
            </a:r>
            <a:endParaRPr lang="uk-UA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flipH="1">
            <a:off x="2051720" y="1052736"/>
            <a:ext cx="248427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>
            <a:off x="4535996" y="1052736"/>
            <a:ext cx="226825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11560" y="2636912"/>
            <a:ext cx="3528392" cy="3600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сприяння діяльності органів суду, прокуратури, юстиції, служби безпеки, Національної поліції, Національного антикорупційного бюро України, адвокатури і Державної кримінально-виконавчої служби </a:t>
            </a:r>
            <a:r>
              <a:rPr lang="uk-UA" dirty="0" smtClean="0"/>
              <a:t>України;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створення в установленому порядку комунальних аварійно-рятувальних </a:t>
            </a:r>
            <a:r>
              <a:rPr lang="ru-RU" dirty="0" smtClean="0"/>
              <a:t>служб;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централізоване тимчасове зберігання архівних документів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2636912"/>
            <a:ext cx="3960440" cy="3600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забезпечення вимог законодавства щодо розгляду звернень </a:t>
            </a:r>
            <a:r>
              <a:rPr lang="ru-RU" dirty="0" smtClean="0"/>
              <a:t>громадян;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вирішення відповідно до закону питань про проведення зборів, мітингів, маніфестацій і демонстрацій, спортивних, видовищних та інших масових </a:t>
            </a:r>
            <a:r>
              <a:rPr lang="ru-RU" dirty="0" smtClean="0"/>
              <a:t>заходів;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озгляд справ про адміністративні правопорушення, віднесені законом до їх відання; утворення адміністративних </a:t>
            </a:r>
            <a:r>
              <a:rPr lang="ru-RU" dirty="0" smtClean="0"/>
              <a:t>комісій;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державна реєстрація у встановленому порядку юридичних осіб та фізичних осіб - підприємців</a:t>
            </a:r>
            <a:r>
              <a:rPr lang="ru-RU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ержавна реєстрація речових прав на нерухоме майно та їх </a:t>
            </a:r>
            <a:r>
              <a:rPr lang="ru-RU" dirty="0" err="1"/>
              <a:t>обтяжень</a:t>
            </a:r>
            <a:r>
              <a:rPr lang="ru-RU" dirty="0"/>
              <a:t> </a:t>
            </a:r>
            <a:endParaRPr lang="uk-UA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1871700" y="2204864"/>
            <a:ext cx="648072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трелка вниз 17"/>
          <p:cNvSpPr/>
          <p:nvPr/>
        </p:nvSpPr>
        <p:spPr>
          <a:xfrm>
            <a:off x="6480212" y="2217832"/>
            <a:ext cx="648072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1494287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624" y="332656"/>
            <a:ext cx="6768752" cy="720080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 Повноваження у сфері надання безоплатної первинної правової допомоги</a:t>
            </a:r>
          </a:p>
        </p:txBody>
      </p:sp>
      <p:sp>
        <p:nvSpPr>
          <p:cNvPr id="5" name="Овал 4"/>
          <p:cNvSpPr/>
          <p:nvPr/>
        </p:nvSpPr>
        <p:spPr>
          <a:xfrm>
            <a:off x="611560" y="1484784"/>
            <a:ext cx="3168352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Власні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76056" y="1484784"/>
            <a:ext cx="3168352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Делеговані</a:t>
            </a:r>
            <a:endParaRPr lang="uk-UA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flipH="1">
            <a:off x="2051720" y="1052736"/>
            <a:ext cx="252028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>
            <a:off x="4572000" y="1052736"/>
            <a:ext cx="223224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11560" y="2636912"/>
            <a:ext cx="3600400" cy="3600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утворення </a:t>
            </a:r>
            <a:r>
              <a:rPr lang="ru-RU" dirty="0" smtClean="0">
                <a:solidFill>
                  <a:schemeClr val="bg1"/>
                </a:solidFill>
              </a:rPr>
              <a:t>установ </a:t>
            </a:r>
            <a:r>
              <a:rPr lang="ru-RU" dirty="0">
                <a:solidFill>
                  <a:schemeClr val="bg1"/>
                </a:solidFill>
              </a:rPr>
              <a:t>з надання безоплатної первинної правової допомоги 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надання роз'яснень положень законодавства та консультацій щодо порядку звернення про надання безоплатної вторинної правової </a:t>
            </a:r>
            <a:r>
              <a:rPr lang="ru-RU" dirty="0" smtClean="0">
                <a:solidFill>
                  <a:schemeClr val="bg1"/>
                </a:solidFill>
              </a:rPr>
              <a:t>допомоги;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алучення на підставі договорів адвокатів, фізичних та юридичних осіб приватного права до надання безоплатної первинної правової допомоги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2636912"/>
            <a:ext cx="3168352" cy="3600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uk-UA" dirty="0" smtClean="0"/>
              <a:t>немає</a:t>
            </a:r>
            <a:endParaRPr lang="uk-UA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1871700" y="2204864"/>
            <a:ext cx="648072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6480212" y="2217832"/>
            <a:ext cx="648072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42057154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624" y="332656"/>
            <a:ext cx="6768752" cy="720080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Повноваження щодо відзначення державними нагородами України</a:t>
            </a:r>
          </a:p>
        </p:txBody>
      </p:sp>
      <p:sp>
        <p:nvSpPr>
          <p:cNvPr id="5" name="Овал 4"/>
          <p:cNvSpPr/>
          <p:nvPr/>
        </p:nvSpPr>
        <p:spPr>
          <a:xfrm>
            <a:off x="611560" y="1484784"/>
            <a:ext cx="3168352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Власні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76056" y="1484784"/>
            <a:ext cx="3168352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Делеговані</a:t>
            </a:r>
            <a:endParaRPr lang="uk-UA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flipH="1">
            <a:off x="2051720" y="1052736"/>
            <a:ext cx="252028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>
            <a:off x="4572000" y="1052736"/>
            <a:ext cx="223224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11560" y="2636912"/>
            <a:ext cx="3168352" cy="3600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just"/>
            <a:r>
              <a:rPr lang="ru-RU" dirty="0"/>
              <a:t>Виконавчі органи сільських, селищних, міських рад розглядають клопотання підприємств, установ та організацій незалежно від форм власності і вносять у встановленому порядку до відповідних органів виконавчої влади подання про нагородження державними нагородами України.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2636912"/>
            <a:ext cx="3168352" cy="3600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uk-UA" dirty="0" smtClean="0"/>
              <a:t>немає</a:t>
            </a:r>
            <a:endParaRPr lang="uk-UA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1871700" y="2204864"/>
            <a:ext cx="648072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6480212" y="2217832"/>
            <a:ext cx="648072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31568573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99592" y="332656"/>
            <a:ext cx="7704856" cy="1008112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Делегування повноважень районних і обласних рад відповідним місцевим державним адміністраціям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844824"/>
            <a:ext cx="7776864" cy="22322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just"/>
            <a:r>
              <a:rPr lang="uk-UA" dirty="0"/>
              <a:t>об'єднання на договірних засадах коштів підприємств, установ та організацій, розташованих на відповідній території, і населення, а також бюджетних коштів </a:t>
            </a:r>
            <a:r>
              <a:rPr lang="uk-UA" dirty="0" smtClean="0"/>
              <a:t>на: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 smtClean="0"/>
              <a:t>будівництво</a:t>
            </a:r>
            <a:r>
              <a:rPr lang="uk-UA" dirty="0"/>
              <a:t>, реконструкцію, ремонт та утримання на пайових засадах об'єктів соціальної і виробничої інфраструктури, </a:t>
            </a:r>
            <a:endParaRPr lang="uk-UA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 smtClean="0"/>
              <a:t>шляхів </a:t>
            </a:r>
            <a:r>
              <a:rPr lang="uk-UA" dirty="0"/>
              <a:t>місцевого значення, </a:t>
            </a:r>
            <a:endParaRPr lang="uk-UA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 smtClean="0"/>
              <a:t>на </a:t>
            </a:r>
            <a:r>
              <a:rPr lang="uk-UA" dirty="0"/>
              <a:t>капітальний та поточний ремонт вулиць і доріг населених пунктів та інших доріг, </a:t>
            </a:r>
            <a:endParaRPr lang="uk-UA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 smtClean="0"/>
              <a:t>на </a:t>
            </a:r>
            <a:r>
              <a:rPr lang="uk-UA" dirty="0"/>
              <a:t>заходи щодо охорони праці та охорони навколишнього природного середовища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05704" y="4491712"/>
            <a:ext cx="7776864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затвердження </a:t>
            </a:r>
            <a:r>
              <a:rPr lang="ru-RU" dirty="0"/>
              <a:t>маршрутів і графіків руху місцевого пасажирського транспорту незалежно від форм власності, узгодження цих питань стосовно транзитного пасажирського транспорту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5727000"/>
            <a:ext cx="7776864" cy="936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прийняття у встановленому законом порядку рішень про заборону використання окремих природних ресурсів загального користування</a:t>
            </a:r>
            <a:endParaRPr lang="uk-UA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572000" y="1340768"/>
            <a:ext cx="576064" cy="50405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низ 8"/>
          <p:cNvSpPr/>
          <p:nvPr/>
        </p:nvSpPr>
        <p:spPr>
          <a:xfrm>
            <a:off x="4648056" y="4084104"/>
            <a:ext cx="616012" cy="41464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низ 9"/>
          <p:cNvSpPr/>
          <p:nvPr/>
        </p:nvSpPr>
        <p:spPr>
          <a:xfrm>
            <a:off x="4620534" y="5360012"/>
            <a:ext cx="676084" cy="37119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7469084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4"/>
          <p:cNvSpPr txBox="1">
            <a:spLocks noChangeArrowheads="1"/>
          </p:cNvSpPr>
          <p:nvPr/>
        </p:nvSpPr>
        <p:spPr bwMode="auto">
          <a:xfrm>
            <a:off x="755650" y="188913"/>
            <a:ext cx="77041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i="1" dirty="0">
                <a:latin typeface="Trebuchet MS" pitchFamily="34" charset="0"/>
              </a:rPr>
              <a:t>Функції місцевого самоврядування. Критерії класифікації та види</a:t>
            </a:r>
            <a:endParaRPr lang="ru-RU" sz="2400" b="1" i="1" dirty="0">
              <a:latin typeface="Trebuchet MS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61727262"/>
              </p:ext>
            </p:extLst>
          </p:nvPr>
        </p:nvGraphicFramePr>
        <p:xfrm>
          <a:off x="107504" y="1019637"/>
          <a:ext cx="8928992" cy="5721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80795116"/>
              </p:ext>
            </p:extLst>
          </p:nvPr>
        </p:nvGraphicFramePr>
        <p:xfrm>
          <a:off x="467544" y="332656"/>
          <a:ext cx="820891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95694727"/>
              </p:ext>
            </p:extLst>
          </p:nvPr>
        </p:nvGraphicFramePr>
        <p:xfrm>
          <a:off x="0" y="35600"/>
          <a:ext cx="8640960" cy="682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631832" y="33184"/>
            <a:ext cx="1512168" cy="1307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Скругленный прямоугольник 1"/>
          <p:cNvSpPr/>
          <p:nvPr/>
        </p:nvSpPr>
        <p:spPr>
          <a:xfrm>
            <a:off x="3707904" y="1145072"/>
            <a:ext cx="4284476" cy="113179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реалізується в процесі прийняття та скасування нормативно-правових актів представницькими</a:t>
            </a:r>
            <a:r>
              <a:rPr lang="ru-RU" dirty="0">
                <a:solidFill>
                  <a:schemeClr val="bg1"/>
                </a:solidFill>
              </a:rPr>
              <a:t> органами.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07904" y="2424480"/>
            <a:ext cx="428447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uk-UA" dirty="0">
                <a:solidFill>
                  <a:schemeClr val="bg1"/>
                </a:solidFill>
              </a:rPr>
              <a:t>органи місцевого самоврядування реалізовують на пленарних засіданнях, де вирішують питання про кількісний склад ради, про внутрішню структуру і т. п.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07904" y="3933056"/>
            <a:ext cx="428447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just"/>
            <a:r>
              <a:rPr lang="uk-UA" dirty="0">
                <a:solidFill>
                  <a:schemeClr val="bg1"/>
                </a:solidFill>
              </a:rPr>
              <a:t>являє здійснення контрольних дій щодо перевірки діяльності посадових осіб, виконавчих органів і депутатів органів місцевого самоврядування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33552" y="5373216"/>
            <a:ext cx="428447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uk-UA" dirty="0">
                <a:solidFill>
                  <a:schemeClr val="bg1"/>
                </a:solidFill>
              </a:rPr>
              <a:t>полягає у сприянні охороні громадського порядку.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3110136" y="1536032"/>
            <a:ext cx="597768" cy="34987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право 8"/>
          <p:cNvSpPr/>
          <p:nvPr/>
        </p:nvSpPr>
        <p:spPr>
          <a:xfrm>
            <a:off x="3110136" y="2897613"/>
            <a:ext cx="597768" cy="34987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право 9"/>
          <p:cNvSpPr/>
          <p:nvPr/>
        </p:nvSpPr>
        <p:spPr>
          <a:xfrm>
            <a:off x="3135784" y="4406189"/>
            <a:ext cx="597768" cy="34987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право 10"/>
          <p:cNvSpPr/>
          <p:nvPr/>
        </p:nvSpPr>
        <p:spPr>
          <a:xfrm>
            <a:off x="3151364" y="5702333"/>
            <a:ext cx="597768" cy="34987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4"/>
          <p:cNvSpPr txBox="1">
            <a:spLocks noChangeArrowheads="1"/>
          </p:cNvSpPr>
          <p:nvPr/>
        </p:nvSpPr>
        <p:spPr bwMode="auto">
          <a:xfrm>
            <a:off x="323850" y="347663"/>
            <a:ext cx="8496300" cy="83185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uk-UA" sz="2400" b="1" i="1" dirty="0">
                <a:solidFill>
                  <a:schemeClr val="tx1"/>
                </a:solidFill>
                <a:latin typeface="Trebuchet MS" pitchFamily="34" charset="0"/>
              </a:rPr>
              <a:t>Повноваження органів та посадових осіб місцевого самоврядування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9500" y="1628775"/>
            <a:ext cx="6985000" cy="16319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 smtClean="0">
                <a:solidFill>
                  <a:schemeClr val="bg1"/>
                </a:solidFill>
              </a:rPr>
              <a:t>Органи </a:t>
            </a:r>
            <a:r>
              <a:rPr lang="uk-UA" sz="2000" dirty="0">
                <a:solidFill>
                  <a:schemeClr val="bg1"/>
                </a:solidFill>
              </a:rPr>
              <a:t>та посадові особи місцевого самоврядування правомочні розглядати і вирішувати питання, віднесені Конституцією України, Законом України «Про місцеве самоврядування в Україні» та іншими законами до їх відання.</a:t>
            </a:r>
          </a:p>
        </p:txBody>
      </p:sp>
      <p:pic>
        <p:nvPicPr>
          <p:cNvPr id="1026" name="Picture 2" descr="http://www.gazeta.lviv.ua/sites/default/files/95222021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2735548" y="3789039"/>
            <a:ext cx="3672904" cy="23767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2" name="Стрелка вниз 1"/>
          <p:cNvSpPr/>
          <p:nvPr/>
        </p:nvSpPr>
        <p:spPr>
          <a:xfrm>
            <a:off x="4283968" y="1179513"/>
            <a:ext cx="648072" cy="44926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35696" y="332656"/>
            <a:ext cx="5472608" cy="79208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Повноваження місцевого самоврядування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0336" y="1601520"/>
            <a:ext cx="7776864" cy="129614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це визначені Конституцією і законами України, іншими правовими актами права і обов'язки територіальних громад, органів місцевого самоврядування із здійснення завдань та функцій місцевого самоврядування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211960" y="1124744"/>
            <a:ext cx="576064" cy="47677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cxnSp>
        <p:nvCxnSpPr>
          <p:cNvPr id="8" name="Прямая со стрелкой 7"/>
          <p:cNvCxnSpPr>
            <a:stCxn id="5" idx="2"/>
          </p:cNvCxnSpPr>
          <p:nvPr/>
        </p:nvCxnSpPr>
        <p:spPr>
          <a:xfrm flipH="1">
            <a:off x="1115616" y="2897664"/>
            <a:ext cx="3473152" cy="603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5" idx="2"/>
          </p:cNvCxnSpPr>
          <p:nvPr/>
        </p:nvCxnSpPr>
        <p:spPr>
          <a:xfrm>
            <a:off x="4588768" y="2897664"/>
            <a:ext cx="3223592" cy="603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Загнутый угол 10"/>
          <p:cNvSpPr/>
          <p:nvPr/>
        </p:nvSpPr>
        <p:spPr>
          <a:xfrm>
            <a:off x="395536" y="4509120"/>
            <a:ext cx="3312368" cy="2048746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just"/>
            <a:r>
              <a:rPr lang="uk-UA" dirty="0">
                <a:solidFill>
                  <a:schemeClr val="bg1"/>
                </a:solidFill>
              </a:rPr>
              <a:t>ті права і обов’язки, які визнає за суб’єктами місцевого самоврядування держава і які забезпечують самостійне вирішення населенням питань місцевого значення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28556" y="3542340"/>
            <a:ext cx="2664296" cy="6480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Делеговані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5948" y="3549444"/>
            <a:ext cx="2664296" cy="6480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Власні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835696" y="4197516"/>
            <a:ext cx="504056" cy="3116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7460704" y="4197516"/>
            <a:ext cx="504056" cy="3116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Загнутый угол 17"/>
          <p:cNvSpPr/>
          <p:nvPr/>
        </p:nvSpPr>
        <p:spPr>
          <a:xfrm>
            <a:off x="5220072" y="4497040"/>
            <a:ext cx="3744416" cy="2048746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85000" lnSpcReduction="20000"/>
          </a:bodyPr>
          <a:lstStyle/>
          <a:p>
            <a:pPr algn="just"/>
            <a:r>
              <a:rPr lang="uk-UA" dirty="0"/>
              <a:t>повноваження органів виконавчої влади, надані органам місцевого самоврядування законом (визначення Закону) з одночасною передачею необхідних матеріальних і фінансових ресурсів, реалізація яких підконтрольна органам державної виконавчої влади</a:t>
            </a:r>
          </a:p>
        </p:txBody>
      </p:sp>
    </p:spTree>
    <p:extLst>
      <p:ext uri="{BB962C8B-B14F-4D97-AF65-F5344CB8AC3E}">
        <p14:creationId xmlns:p14="http://schemas.microsoft.com/office/powerpoint/2010/main" val="2500754482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35696" y="332656"/>
            <a:ext cx="5472608" cy="1008112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Повноваження </a:t>
            </a:r>
          </a:p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місцевого самоврядування (виконавчих органів) за сферами суспільних відносин: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700808"/>
            <a:ext cx="8280920" cy="47525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</a:rPr>
              <a:t>Повноваження в галузі бюджету, фінансів і цін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</a:rPr>
              <a:t>Повноваження щодо управління комунальною власністю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</a:rPr>
              <a:t>Повноваження в галузі житлово-комунального господарства, побутового, торговельного обслуговування, громадського харчування, транспорту і зв'язку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</a:rPr>
              <a:t> Повноваження у галузі будівництва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</a:rPr>
              <a:t>Повноваження у сфері освіти, охорони здоров'я, культури, фізкультури і спорту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</a:rPr>
              <a:t>Повноваження у сфері регулювання земельних відносин та охорони навколишнього природного середовища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</a:rPr>
              <a:t>Повноваження у сфері соціального захисту населення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</a:rPr>
              <a:t>Повноваження в галузі зовнішньоекономічної діяльності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</a:rPr>
              <a:t>Повноваження в галузі оборонної роботи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</a:rPr>
              <a:t>Повноваження щодо вирішення питань адміністративно-територіального устрою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</a:rPr>
              <a:t>Повноваження щодо забезпечення законності, правопорядку, охорони прав, свобод і законних інтересів громадян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</a:rPr>
              <a:t> Повноваження у сфері надання безоплатної первинної правової допомоги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</a:rPr>
              <a:t>Повноваження щодо відзначення державними нагородами України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uk-UA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355976" y="1340768"/>
            <a:ext cx="432048" cy="36004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7653232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624" y="332656"/>
            <a:ext cx="6768752" cy="720080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Повноваження у сфері соціально-економічного і культурного розвитку, планування та обліку</a:t>
            </a:r>
          </a:p>
        </p:txBody>
      </p:sp>
      <p:sp>
        <p:nvSpPr>
          <p:cNvPr id="5" name="Овал 4"/>
          <p:cNvSpPr/>
          <p:nvPr/>
        </p:nvSpPr>
        <p:spPr>
          <a:xfrm>
            <a:off x="611560" y="1484784"/>
            <a:ext cx="3168352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Власні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76056" y="1484784"/>
            <a:ext cx="3168352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Делеговані</a:t>
            </a:r>
            <a:endParaRPr lang="uk-UA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flipH="1">
            <a:off x="2051720" y="1052736"/>
            <a:ext cx="252028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>
            <a:off x="4572000" y="1052736"/>
            <a:ext cx="223224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11560" y="2636912"/>
            <a:ext cx="3168352" cy="3600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</a:rPr>
              <a:t>підготовка програм соціально-економічного та культурного розвитку </a:t>
            </a:r>
            <a:endParaRPr lang="uk-UA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</a:rPr>
              <a:t>розміщення </a:t>
            </a:r>
            <a:r>
              <a:rPr lang="uk-UA" dirty="0">
                <a:solidFill>
                  <a:schemeClr val="bg1"/>
                </a:solidFill>
              </a:rPr>
              <a:t>на договірних засадах замовлень на виробництво продукції, виконання робіт (послуг), необхідних для територіальної </a:t>
            </a:r>
            <a:r>
              <a:rPr lang="uk-UA" dirty="0" smtClean="0">
                <a:solidFill>
                  <a:schemeClr val="bg1"/>
                </a:solidFill>
              </a:rPr>
              <a:t>громади;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</a:rPr>
              <a:t>утворення </a:t>
            </a:r>
            <a:r>
              <a:rPr lang="uk-UA" dirty="0">
                <a:solidFill>
                  <a:schemeClr val="bg1"/>
                </a:solidFill>
              </a:rPr>
              <a:t>цільових фондів соціальної допомоги </a:t>
            </a:r>
            <a:r>
              <a:rPr lang="uk-UA" dirty="0" smtClean="0">
                <a:solidFill>
                  <a:schemeClr val="bg1"/>
                </a:solidFill>
              </a:rPr>
              <a:t>інвалідам.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2636912"/>
            <a:ext cx="3168352" cy="3600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статистичний облік громадян, які постійно або тимчасово проживають на відповідній території;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організаційне </a:t>
            </a:r>
            <a:r>
              <a:rPr lang="uk-UA" dirty="0"/>
              <a:t>забезпечення надання адміністративних послуг органів виконавчої влади через центри надання адміністративних послуг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1871700" y="2204864"/>
            <a:ext cx="648072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6480212" y="2217832"/>
            <a:ext cx="648072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25904152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3347</TotalTime>
  <Words>1632</Words>
  <Application>Microsoft Office PowerPoint</Application>
  <PresentationFormat>Экран (4:3)</PresentationFormat>
  <Paragraphs>186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Муніципальне право як галузь  права, наука та навчальна дисципліна</dc:title>
  <dc:creator>User</dc:creator>
  <cp:lastModifiedBy>Наташа</cp:lastModifiedBy>
  <cp:revision>577</cp:revision>
  <dcterms:created xsi:type="dcterms:W3CDTF">2013-02-24T17:21:33Z</dcterms:created>
  <dcterms:modified xsi:type="dcterms:W3CDTF">2020-02-09T19:41:07Z</dcterms:modified>
</cp:coreProperties>
</file>