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9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3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5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84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4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239D4-60D1-4F9E-AAF4-D4D8BDEB5AC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2088-9814-4CFD-B18C-FA22BCF5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428" t="27488" r="36105" b="26135"/>
          <a:stretch/>
        </p:blipFill>
        <p:spPr>
          <a:xfrm>
            <a:off x="0" y="0"/>
            <a:ext cx="122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06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46" t="22434" r="35644" b="20635"/>
          <a:stretch/>
        </p:blipFill>
        <p:spPr>
          <a:xfrm>
            <a:off x="0" y="0"/>
            <a:ext cx="1229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0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57" t="22398" r="36061" b="20611"/>
          <a:stretch/>
        </p:blipFill>
        <p:spPr>
          <a:xfrm>
            <a:off x="0" y="0"/>
            <a:ext cx="1218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53" t="22373" r="35828" b="20711"/>
          <a:stretch/>
        </p:blipFill>
        <p:spPr>
          <a:xfrm>
            <a:off x="0" y="0"/>
            <a:ext cx="12235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85" t="22374" r="35691" b="20573"/>
          <a:stretch/>
        </p:blipFill>
        <p:spPr>
          <a:xfrm>
            <a:off x="0" y="0"/>
            <a:ext cx="12271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65" t="22426" r="35721" b="20707"/>
          <a:stretch/>
        </p:blipFill>
        <p:spPr>
          <a:xfrm>
            <a:off x="-1" y="0"/>
            <a:ext cx="12287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33" t="22122" r="35684" b="20507"/>
          <a:stretch/>
        </p:blipFill>
        <p:spPr>
          <a:xfrm>
            <a:off x="0" y="0"/>
            <a:ext cx="122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83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17" t="22156" r="35697" b="20487"/>
          <a:stretch/>
        </p:blipFill>
        <p:spPr>
          <a:xfrm>
            <a:off x="0" y="0"/>
            <a:ext cx="1219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1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27" t="22185" r="35694" b="20684"/>
          <a:stretch/>
        </p:blipFill>
        <p:spPr>
          <a:xfrm>
            <a:off x="-1" y="-1"/>
            <a:ext cx="12277725" cy="68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9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71" t="22304" r="35914" b="20575"/>
          <a:stretch/>
        </p:blipFill>
        <p:spPr>
          <a:xfrm>
            <a:off x="0" y="0"/>
            <a:ext cx="1221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56" t="22382" r="35759" b="20223"/>
          <a:stretch/>
        </p:blipFill>
        <p:spPr>
          <a:xfrm>
            <a:off x="-1" y="0"/>
            <a:ext cx="12189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826" t="26451" r="35766" b="25693"/>
          <a:stretch/>
        </p:blipFill>
        <p:spPr>
          <a:xfrm>
            <a:off x="0" y="6941"/>
            <a:ext cx="12192000" cy="68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6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17" t="22138" r="35760" b="20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95" t="22202" r="35883" b="20460"/>
          <a:stretch/>
        </p:blipFill>
        <p:spPr>
          <a:xfrm>
            <a:off x="0" y="-1"/>
            <a:ext cx="12192000" cy="68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12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219" t="22412" r="35859" b="20344"/>
          <a:stretch/>
        </p:blipFill>
        <p:spPr>
          <a:xfrm>
            <a:off x="0" y="-1"/>
            <a:ext cx="12192000" cy="68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59" t="22222" r="35865" b="20896"/>
          <a:stretch/>
        </p:blipFill>
        <p:spPr>
          <a:xfrm>
            <a:off x="0" y="0"/>
            <a:ext cx="12233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42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05" t="22253" r="35868" b="20719"/>
          <a:stretch/>
        </p:blipFill>
        <p:spPr>
          <a:xfrm>
            <a:off x="0" y="0"/>
            <a:ext cx="12255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69" t="22373" r="35964" b="20410"/>
          <a:stretch/>
        </p:blipFill>
        <p:spPr>
          <a:xfrm>
            <a:off x="0" y="-1"/>
            <a:ext cx="12192000" cy="68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99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39" t="22358" r="35896" b="20521"/>
          <a:stretch/>
        </p:blipFill>
        <p:spPr>
          <a:xfrm>
            <a:off x="0" y="-1"/>
            <a:ext cx="12192000" cy="68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7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319" t="26767" r="35747" b="25649"/>
          <a:stretch/>
        </p:blipFill>
        <p:spPr>
          <a:xfrm>
            <a:off x="0" y="0"/>
            <a:ext cx="12192000" cy="69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2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287" t="22626" r="35921" b="20971"/>
          <a:stretch/>
        </p:blipFill>
        <p:spPr>
          <a:xfrm>
            <a:off x="0" y="0"/>
            <a:ext cx="1227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74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032" t="22284" r="35805" b="20838"/>
          <a:stretch/>
        </p:blipFill>
        <p:spPr>
          <a:xfrm>
            <a:off x="0" y="0"/>
            <a:ext cx="12268200" cy="68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3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182" t="22306" r="35705" b="20967"/>
          <a:stretch/>
        </p:blipFill>
        <p:spPr>
          <a:xfrm>
            <a:off x="0" y="0"/>
            <a:ext cx="1227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352" t="22611" r="36041" b="20935"/>
          <a:stretch/>
        </p:blipFill>
        <p:spPr>
          <a:xfrm>
            <a:off x="0" y="0"/>
            <a:ext cx="12225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15" t="22031" r="35830" b="20907"/>
          <a:stretch/>
        </p:blipFill>
        <p:spPr>
          <a:xfrm>
            <a:off x="-1" y="-1"/>
            <a:ext cx="1221066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0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106" t="22350" r="35887" b="20744"/>
          <a:stretch/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70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17</cp:revision>
  <dcterms:created xsi:type="dcterms:W3CDTF">2023-04-18T05:24:13Z</dcterms:created>
  <dcterms:modified xsi:type="dcterms:W3CDTF">2023-04-18T07:51:42Z</dcterms:modified>
</cp:coreProperties>
</file>