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A0757-9DAB-4169-BC10-84DCB78B7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AEF82E-F2A9-444A-B8F1-6030D84A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98B197-0A43-4D70-9956-32ABA4D7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06ECB-F6AC-4A57-A30B-AE01FC83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E2D6CB-C7D4-44A8-B967-00CD3C76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65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C3BD8-DAAD-4F6B-9AFA-00418553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80E052-34A0-4901-84AC-8C8087C4C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A08C16-40EF-49DB-99FC-0BCE354A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5C559F-42DC-48EC-9F5F-7B3485A9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6C655B-B161-4F0F-B347-50B5AF69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105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343D89-4517-4824-BAC4-242460CAE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EA8092-9014-4FAE-80BD-5624101FD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412BA5-A137-491B-96A3-95165952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B661AD-5A15-4AD8-AF07-7CB06D40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1E4C33-7394-4993-A3D3-01C9E232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58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FD7BB-8F78-46F1-ACAD-84F1AABA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8B04BB-1CE7-464A-8B07-06346AFA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B4F0DB-35F2-4D20-8E81-468CA9D6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D59A4-DF93-4E26-849F-8E8CBF62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A1A8EE-6E05-4F59-9B29-BF7F319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479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85BEE-6E72-4FA4-A028-FDE94BF46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FE75A0-C830-417E-8CFE-8FBEDB80D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168F85-2E09-41DB-AC33-E80A99E1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82B398-074A-4B1D-9DD0-31EF345E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E1632D-F636-4507-BDF7-83521101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779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CE5FA-BEB6-4ECF-9EB9-83442BBB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C7CFF-AB93-4432-8ABB-55484F870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0C1D54-7EF1-426B-83D1-1EA8C7E7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601460-C965-4100-BA40-AE25A86C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91A7F0-98F9-4AB5-A5B0-2AA3B19C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FB6D1B-14EE-443B-85AE-411B17AA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98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07814-A97B-4930-AA60-7C2085A0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2687B6-995E-40B7-B348-3C0DDD9F2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CEC750-1706-4F27-A168-45096593C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60E029-7972-41CC-8E1C-7A8DA72CE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252E77-38FC-4047-B577-E5D1B09A8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8C5CE7-0528-4730-9602-5C5FD6F00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9AEC8A-B180-4BFD-8429-154E4869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2D02CD-8C17-4693-AC53-4A5C4B00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38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B57DD-0792-414E-8BF2-6FC74AD7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FC1C49-CC7A-4B43-9131-21469317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8562DC-34E6-417A-AB18-A84D797F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BFEA00-BD21-4BE4-AC39-B9364334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979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F005A6-1156-4383-80E2-2A5862FB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439B85-9791-4867-B1E7-A4BED644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24D55B-EE72-4D47-BCFB-9D8ED24F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76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720B1-D03D-4D92-9DF2-03E8F4524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4521B-7E37-4299-96EB-207F491EE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9C45ED-F812-4A1F-8528-FF1133A5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DEA084-49D0-44A4-B2BD-06CC89C5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53693C-86CC-4211-A6C0-A8318854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DF6026-A2B7-4AF3-867D-220A78DD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553F-5558-41A2-8923-D3326704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4CAF26-401F-47B2-AA41-9B62F4AAE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357B4D-21A5-47B4-9B3C-A8FE7187F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EEF4D0-4716-43C2-951D-C6D51C0E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7E6A0-2560-445C-9FCC-0A036E16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9C3780-446C-4CD9-93E6-E54C73BA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1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601FC-27FC-4103-88D4-9C4101EEB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F3BBF-A3F8-4B7A-832C-26A1FD0F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8B17F6-0BD3-4FF3-9A8D-AC9FCD332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7BD4BF-6824-4627-929C-E52E7AA7C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AD9E5F-66F4-44B4-AF2B-835A95D3E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950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14278C-4253-4E02-9C1B-D5B600DFEE46}"/>
              </a:ext>
            </a:extLst>
          </p:cNvPr>
          <p:cNvSpPr txBox="1"/>
          <p:nvPr/>
        </p:nvSpPr>
        <p:spPr>
          <a:xfrm>
            <a:off x="3320715" y="2397948"/>
            <a:ext cx="6096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Сесія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2.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ru-RU" sz="3200" dirty="0">
              <a:effectLst/>
            </a:endParaRPr>
          </a:p>
          <a:p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Вітаємо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тебе на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другій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сесії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готовий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продовжити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заняття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рушаймо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24843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FBA8B2-E8F4-41D2-B285-39DA891623AB}"/>
              </a:ext>
            </a:extLst>
          </p:cNvPr>
          <p:cNvSpPr txBox="1"/>
          <p:nvPr/>
        </p:nvSpPr>
        <p:spPr>
          <a:xfrm>
            <a:off x="1010652" y="688289"/>
            <a:ext cx="10587790" cy="2540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0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Вправа «Історія моєї самотності»</a:t>
            </a:r>
            <a:endParaRPr lang="uk-UA" dirty="0">
              <a:effectLst/>
            </a:endParaRPr>
          </a:p>
          <a:p>
            <a:pPr indent="45020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 історію про маленьку дівчинку (хлопчика), яка відчуває себе самотньо. Напиши про те, чому вона стала самотньою і що їй допомагає впоратися.</a:t>
            </a:r>
            <a:endParaRPr lang="uk-UA" dirty="0">
              <a:effectLst/>
            </a:endParaRPr>
          </a:p>
          <a:p>
            <a:pPr indent="45020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 намалювати ілюстрацію до історії і перетворити її в книгу для дітей. Подивися на свою історію очима маленької дитини. Іноді зміна точки зору допомагає нам стати добрішими до себе і знайти вихід із ситуації. </a:t>
            </a:r>
            <a:endParaRPr lang="uk-UA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563084-92E9-4A74-9BD9-49C7B75C07FE}"/>
              </a:ext>
            </a:extLst>
          </p:cNvPr>
          <p:cNvSpPr txBox="1"/>
          <p:nvPr/>
        </p:nvSpPr>
        <p:spPr>
          <a:xfrm>
            <a:off x="368967" y="3229176"/>
            <a:ext cx="7010401" cy="3371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0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Вправа «Історія моєї самотності»</a:t>
            </a:r>
            <a:endParaRPr lang="uk-UA" dirty="0">
              <a:effectLst/>
            </a:endParaRPr>
          </a:p>
          <a:p>
            <a:pPr indent="45020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 історію про маленьку дівчинку (хлопчика), яка відчуває себе самотньо. Напиши про те, чому вона стала самотньою і що їй допомагає впоратися.</a:t>
            </a:r>
            <a:endParaRPr lang="uk-UA" dirty="0">
              <a:effectLst/>
            </a:endParaRPr>
          </a:p>
          <a:p>
            <a:pPr indent="45020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 намалювати ілюстрацію до історії і перетворити її в книгу для дітей. Подивися на свою історію очима маленької дитини. Іноді зміна точки зору допомагає нам стати добрішими до себе і знайти вихід із ситуації. </a:t>
            </a:r>
            <a:endParaRPr lang="uk-UA" dirty="0">
              <a:effectLst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4526058F-A1EE-4250-97E6-FC2F4E46E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961" y="3429000"/>
            <a:ext cx="3804072" cy="254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75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85FC7D-DE63-4DD7-9CA7-EE4B7088F0BE}"/>
              </a:ext>
            </a:extLst>
          </p:cNvPr>
          <p:cNvSpPr txBox="1"/>
          <p:nvPr/>
        </p:nvSpPr>
        <p:spPr>
          <a:xfrm>
            <a:off x="3048000" y="490196"/>
            <a:ext cx="60960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Вправа «Екстрена валіза»</a:t>
            </a:r>
            <a:endParaRPr lang="uk-UA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7AB965-F50A-4435-B7DD-C909DC66B61A}"/>
              </a:ext>
            </a:extLst>
          </p:cNvPr>
          <p:cNvSpPr txBox="1"/>
          <p:nvPr/>
        </p:nvSpPr>
        <p:spPr>
          <a:xfrm>
            <a:off x="481263" y="953593"/>
            <a:ext cx="8662738" cy="2125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 список стресорів, які викликають у тебе надмірні переживання чи негативні думки.</a:t>
            </a:r>
            <a:endParaRPr lang="uk-UA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Поранжуй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список стресорів за 10-бальною шкалою, де 1 – подія/переживання, які викликають у тебе найменше напруження та неспокій, а 10 – найбільше (наприклад: 1=неприємна розмова, 10= самотність чи негативні думки про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здоров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’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я)</a:t>
            </a:r>
            <a:endParaRPr lang="uk-UA" dirty="0">
              <a:effectLst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10E6774-8C56-4E96-A980-279A89F81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325" y="1082838"/>
            <a:ext cx="24860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923C50-8A63-4F19-A43E-5E5D3D5EC901}"/>
              </a:ext>
            </a:extLst>
          </p:cNvPr>
          <p:cNvSpPr txBox="1"/>
          <p:nvPr/>
        </p:nvSpPr>
        <p:spPr>
          <a:xfrm>
            <a:off x="481262" y="3429000"/>
            <a:ext cx="11558087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список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навпроти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кожного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стресора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вкажи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ресурс,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уже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допомагав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впоратись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стресовій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для тебе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1=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приємна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музика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запах, 10=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розмова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людиною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улюблений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вислів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781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B877A33-AF3F-46BC-A0B5-D51EAD88A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53063"/>
              </p:ext>
            </p:extLst>
          </p:nvPr>
        </p:nvGraphicFramePr>
        <p:xfrm>
          <a:off x="1973179" y="417095"/>
          <a:ext cx="7972926" cy="6063914"/>
        </p:xfrm>
        <a:graphic>
          <a:graphicData uri="http://schemas.openxmlformats.org/drawingml/2006/table">
            <a:tbl>
              <a:tblPr/>
              <a:tblGrid>
                <a:gridCol w="4044746">
                  <a:extLst>
                    <a:ext uri="{9D8B030D-6E8A-4147-A177-3AD203B41FA5}">
                      <a16:colId xmlns:a16="http://schemas.microsoft.com/office/drawing/2014/main" val="4173776617"/>
                    </a:ext>
                  </a:extLst>
                </a:gridCol>
                <a:gridCol w="3928180">
                  <a:extLst>
                    <a:ext uri="{9D8B030D-6E8A-4147-A177-3AD203B41FA5}">
                      <a16:colId xmlns:a16="http://schemas.microsoft.com/office/drawing/2014/main" val="3419933935"/>
                    </a:ext>
                  </a:extLst>
                </a:gridCol>
              </a:tblGrid>
              <a:tr h="301328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ЕКСТРЕНА ВАЛІЗА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84383"/>
                  </a:ext>
                </a:extLst>
              </a:tr>
              <a:tr h="76293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СТРЕСОР</a:t>
                      </a:r>
                      <a:endParaRPr lang="ru-RU" sz="150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(приклад:</a:t>
                      </a:r>
                      <a:b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 неприємна розмова, самотність)</a:t>
                      </a:r>
                      <a:endParaRPr lang="ru-RU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РЕСУРСИ</a:t>
                      </a:r>
                      <a:endParaRPr lang="ru-RU" sz="150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(приклад:музика, </a:t>
                      </a:r>
                      <a:endParaRPr lang="ru-RU" sz="150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розмова з близькою людиною)</a:t>
                      </a:r>
                      <a:endParaRPr lang="ru-RU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445550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240241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25160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516203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16732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358412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51963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459582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564747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564358"/>
                  </a:ext>
                </a:extLst>
              </a:tr>
              <a:tr h="499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uk-UA" sz="150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uk-UA" sz="1500" dirty="0">
                        <a:effectLst/>
                      </a:endParaRPr>
                    </a:p>
                  </a:txBody>
                  <a:tcPr marL="57624" marR="57624" marT="0" marB="0" anchor="ctr">
                    <a:lnL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37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88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25D61B-8AA3-448A-8BF8-6F209951B38D}"/>
              </a:ext>
            </a:extLst>
          </p:cNvPr>
          <p:cNvSpPr txBox="1"/>
          <p:nvPr/>
        </p:nvSpPr>
        <p:spPr>
          <a:xfrm>
            <a:off x="1419726" y="770021"/>
            <a:ext cx="9352547" cy="5033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0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Зберігай свою «Екстрену валізу», щоб ти міг скористатися нею у випадку необхідності, впоратись з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емоційно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складною для вас ситуацією. Так ти швидше знайдеш необхідні ресурси для самодопомоги.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uk-UA" dirty="0">
              <a:effectLst/>
            </a:endParaRPr>
          </a:p>
          <a:p>
            <a:pPr indent="449567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Вправа «Генератор енергії»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аудіофайл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uk-UA" dirty="0">
              <a:effectLst/>
            </a:endParaRPr>
          </a:p>
          <a:p>
            <a:pPr indent="449567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Мета: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формувати вміння відновлювати власні резерви </a:t>
            </a:r>
            <a:endParaRPr lang="uk-UA" dirty="0">
              <a:effectLst/>
            </a:endParaRPr>
          </a:p>
          <a:p>
            <a:pPr indent="45020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Уяви перед собою фантастичний генератор енергії та «включи» його… Якомога найяскравіше уяви собі…відчуй, як енергія впливає на передню частину вашого тіла…наповнює груди…м&amp;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apos;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язи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…Вдихай її…потім послідовно подумки переміщай «генератор» за спину…праворуч…ліворуч від себе… над головою…та під ногами. Відчуйте хвилі енергії на спині…на правій і лівій стороні тіла…на голові…на ногах… Наприкінці відчуй наявність енергії в кожній ділянці тіла…свою готовність вирішувати найскладніші завдання… 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492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018772E1-CEC8-48F4-967E-DE7F8E906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286000"/>
            <a:ext cx="29908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224C5C-D616-4765-AEE7-0259D99BA281}"/>
              </a:ext>
            </a:extLst>
          </p:cNvPr>
          <p:cNvSpPr txBox="1"/>
          <p:nvPr/>
        </p:nvSpPr>
        <p:spPr>
          <a:xfrm>
            <a:off x="2727158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Бажаємо тобі </a:t>
            </a:r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869953-B189-4B7E-89DB-B0F43D8A6DC5}"/>
              </a:ext>
            </a:extLst>
          </p:cNvPr>
          <p:cNvSpPr txBox="1"/>
          <p:nvPr/>
        </p:nvSpPr>
        <p:spPr>
          <a:xfrm>
            <a:off x="82296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успіхів!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600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463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Самотність. Депресія</dc:title>
  <dc:creator>vlad232362@gmail.com</dc:creator>
  <cp:lastModifiedBy>vlad232362@gmail.com</cp:lastModifiedBy>
  <cp:revision>3</cp:revision>
  <dcterms:created xsi:type="dcterms:W3CDTF">2021-04-19T07:52:41Z</dcterms:created>
  <dcterms:modified xsi:type="dcterms:W3CDTF">2021-04-23T06:46:36Z</dcterms:modified>
</cp:coreProperties>
</file>