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</p:sldIdLst>
  <p:sldSz cx="18288000" cy="10287000"/>
  <p:notesSz cx="6858000" cy="9144000"/>
  <p:embeddedFontLst>
    <p:embeddedFont>
      <p:font typeface="Lazydog" panose="020B0604020202020204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446" y="5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856442"/>
            <a:ext cx="18288000" cy="3482982"/>
            <a:chOff x="0" y="0"/>
            <a:chExt cx="4816593" cy="9173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917329"/>
            </a:xfrm>
            <a:custGeom>
              <a:avLst/>
              <a:gdLst/>
              <a:ahLst/>
              <a:cxnLst/>
              <a:rect l="l" t="t" r="r" b="b"/>
              <a:pathLst>
                <a:path w="4816592" h="917329">
                  <a:moveTo>
                    <a:pt x="0" y="0"/>
                  </a:moveTo>
                  <a:lnTo>
                    <a:pt x="4816592" y="0"/>
                  </a:lnTo>
                  <a:lnTo>
                    <a:pt x="4816592" y="917329"/>
                  </a:lnTo>
                  <a:lnTo>
                    <a:pt x="0" y="917329"/>
                  </a:lnTo>
                  <a:close/>
                </a:path>
              </a:pathLst>
            </a:custGeom>
            <a:solidFill>
              <a:srgbClr val="A0A29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955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 rot="-10800000">
            <a:off x="0" y="4818342"/>
            <a:ext cx="11482972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oval" w="lg" len="lg"/>
            <a:tailEnd type="none" w="sm" len="sm"/>
          </a:ln>
        </p:spPr>
      </p:sp>
      <p:grpSp>
        <p:nvGrpSpPr>
          <p:cNvPr id="6" name="Group 6"/>
          <p:cNvGrpSpPr/>
          <p:nvPr/>
        </p:nvGrpSpPr>
        <p:grpSpPr>
          <a:xfrm>
            <a:off x="2250451" y="4568651"/>
            <a:ext cx="499383" cy="499383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F5F5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0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854315" y="4644117"/>
            <a:ext cx="499383" cy="499383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F5F5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0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488083" y="4644117"/>
            <a:ext cx="499383" cy="499383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F5F5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0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336914" y="453851"/>
            <a:ext cx="3579876" cy="4114800"/>
          </a:xfrm>
          <a:custGeom>
            <a:avLst/>
            <a:gdLst/>
            <a:ahLst/>
            <a:cxnLst/>
            <a:rect l="l" t="t" r="r" b="b"/>
            <a:pathLst>
              <a:path w="3579876" h="4114800">
                <a:moveTo>
                  <a:pt x="0" y="0"/>
                </a:moveTo>
                <a:lnTo>
                  <a:pt x="3579876" y="0"/>
                </a:lnTo>
                <a:lnTo>
                  <a:pt x="357987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4117712" y="5307876"/>
            <a:ext cx="3457690" cy="2882849"/>
          </a:xfrm>
          <a:custGeom>
            <a:avLst/>
            <a:gdLst/>
            <a:ahLst/>
            <a:cxnLst/>
            <a:rect l="l" t="t" r="r" b="b"/>
            <a:pathLst>
              <a:path w="3457690" h="2882849">
                <a:moveTo>
                  <a:pt x="0" y="0"/>
                </a:moveTo>
                <a:lnTo>
                  <a:pt x="3457690" y="0"/>
                </a:lnTo>
                <a:lnTo>
                  <a:pt x="3457690" y="2882848"/>
                </a:lnTo>
                <a:lnTo>
                  <a:pt x="0" y="28828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913577" y="5229225"/>
            <a:ext cx="9881475" cy="2366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20"/>
              </a:lnSpc>
            </a:pPr>
            <a:r>
              <a:rPr lang="en-US" sz="6000" spc="-270">
                <a:solidFill>
                  <a:srgbClr val="413835"/>
                </a:solidFill>
                <a:latin typeface="Lazydog"/>
              </a:rPr>
              <a:t>МЕТОДИКА ПРОВЕДЕННЯ ЛОГОПЕДИЧНИХ ЗАНЯТЬ ОНЛАЙН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472965" y="8543498"/>
            <a:ext cx="4781022" cy="812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879"/>
              </a:lnSpc>
            </a:pPr>
            <a:r>
              <a:rPr lang="en-US" sz="3999" spc="299">
                <a:solidFill>
                  <a:srgbClr val="000000"/>
                </a:solidFill>
                <a:latin typeface="Lazydog"/>
              </a:rPr>
              <a:t>Ірина Кучерак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684707" y="444608"/>
            <a:ext cx="10278082" cy="589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988"/>
              </a:lnSpc>
            </a:pPr>
            <a:r>
              <a:rPr lang="en-US" sz="2900" spc="217">
                <a:solidFill>
                  <a:srgbClr val="000000"/>
                </a:solidFill>
                <a:latin typeface="Lazydog"/>
              </a:rPr>
              <a:t>Запорізький національний університет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B8E7B-B3AE-CE66-1477-4E627AE88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550440-8E8A-31E2-9836-66E57FCC8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8515"/>
            <a:ext cx="18364200" cy="1064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24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B8E7B-B3AE-CE66-1477-4E627AE88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8CB5882-02FD-3A6A-0EFC-C64BD99EA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-58378"/>
            <a:ext cx="18592799" cy="1034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817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31E095-34C4-4BB2-523B-08BD2B81E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5484"/>
            <a:ext cx="18288000" cy="841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702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B18F71D-8875-4674-D097-EEB308B5C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3023"/>
            <a:ext cx="18288000" cy="756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404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</Words>
  <Application>Microsoft Office PowerPoint</Application>
  <PresentationFormat>Довільний</PresentationFormat>
  <Paragraphs>3</Paragraphs>
  <Slides>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</vt:i4>
      </vt:variant>
    </vt:vector>
  </HeadingPairs>
  <TitlesOfParts>
    <vt:vector size="9" baseType="lpstr">
      <vt:lpstr>Lazydog</vt:lpstr>
      <vt:lpstr>Arial</vt:lpstr>
      <vt:lpstr>Calibri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Діагностика та корекція порушень мовлення у дітей раннього віку</dc:title>
  <dc:creator>Iryna Kucherak</dc:creator>
  <cp:lastModifiedBy>Iryna Kucherak</cp:lastModifiedBy>
  <cp:revision>2</cp:revision>
  <dcterms:created xsi:type="dcterms:W3CDTF">2006-08-16T00:00:00Z</dcterms:created>
  <dcterms:modified xsi:type="dcterms:W3CDTF">2025-10-31T18:29:01Z</dcterms:modified>
  <dc:identifier>DAF2ZMnZ31E</dc:identifier>
</cp:coreProperties>
</file>