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7" r:id="rId2"/>
    <p:sldId id="259" r:id="rId3"/>
    <p:sldId id="260" r:id="rId4"/>
    <p:sldId id="261" r:id="rId5"/>
    <p:sldId id="262" r:id="rId6"/>
    <p:sldId id="27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CD118B0-16DB-45A8-B481-004A53ED73D6}">
          <p14:sldIdLst>
            <p14:sldId id="257"/>
            <p14:sldId id="259"/>
            <p14:sldId id="260"/>
            <p14:sldId id="261"/>
            <p14:sldId id="262"/>
            <p14:sldId id="271"/>
          </p14:sldIdLst>
        </p14:section>
        <p14:section name="Раздел без заголовка" id="{37BA6E40-501D-4997-9039-31DED3122C63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94660"/>
  </p:normalViewPr>
  <p:slideViewPr>
    <p:cSldViewPr snapToGrid="0">
      <p:cViewPr varScale="1">
        <p:scale>
          <a:sx n="81" d="100"/>
          <a:sy n="81" d="100"/>
        </p:scale>
        <p:origin x="7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A47F6B-1DFD-44C4-AC4B-8DF9146FA8BB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313D5-069C-4FAE-9B25-351E5161A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85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7313D5-069C-4FAE-9B25-351E5161AF6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949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9288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0348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576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002B8BD-2B3B-44F9-8BA4-97D2EDCA0B41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3162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6004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7240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8151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6746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336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259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002B8BD-2B3B-44F9-8BA4-97D2EDCA0B41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7002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2B8BD-2B3B-44F9-8BA4-97D2EDCA0B41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9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F162F5-F9A0-465F-B5AD-606ECBFE0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1" y="804519"/>
            <a:ext cx="10271083" cy="5148606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b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РЕПУТАЦІЯ ПРОФЕСІЇ СОЦІОЛОГА</a:t>
            </a:r>
            <a:b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</a:t>
            </a:r>
            <a:b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br>
              <a:rPr lang="ru-RU" dirty="0"/>
            </a:b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111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C9E743-2D76-4EB4-A77C-8B13815E9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465" y="851173"/>
            <a:ext cx="11150082" cy="4778102"/>
          </a:xfrm>
        </p:spPr>
        <p:txBody>
          <a:bodyPr>
            <a:normAutofit fontScale="90000"/>
          </a:bodyPr>
          <a:lstStyle/>
          <a:p>
            <a:b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План.</a:t>
            </a:r>
            <a:b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Поняття репутації у соціології.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Особливості репутації соціологів та чинники її негативного стану.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b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069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EC93F2-D592-401F-B2CD-4F3A15E64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1" y="356649"/>
            <a:ext cx="11849100" cy="5567902"/>
          </a:xfrm>
        </p:spPr>
        <p:txBody>
          <a:bodyPr>
            <a:normAutofit fontScale="90000"/>
          </a:bodyPr>
          <a:lstStyle/>
          <a:p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1.</a:t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Нельсон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Полсбі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(США)</a:t>
            </a:r>
            <a:b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Репутація – вторинна репрезентація дій.</a:t>
            </a:r>
            <a:b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Близькі поняття: статус, повага, визнання, популярність, легітимність.</a:t>
            </a:r>
            <a:b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Репутація – соціальна репрезентація, яка поділяється більшістю, носить локальний характер та асоціюється з певним ім’ям. Основою для репрезентації виступають впливові та формалізовані соціальні оцінки.</a:t>
            </a:r>
            <a:b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Коло акторів, яка впливають на репутацію:</a:t>
            </a:r>
            <a:b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безпосередньо учасники (перша та друга черги);</a:t>
            </a:r>
            <a:b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«публіка».</a:t>
            </a:r>
            <a:b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Специфіка репутації:</a:t>
            </a:r>
            <a:b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носить тимчасовий характер;</a:t>
            </a:r>
            <a:b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локальність;</a:t>
            </a:r>
            <a:b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асоціація з ім’ям.</a:t>
            </a:r>
            <a:b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аспекти репутації:</a:t>
            </a:r>
            <a:b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об’єктивний</a:t>
            </a:r>
            <a:b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суб’єктивний</a:t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br>
              <a:rPr lang="ru-RU" dirty="0"/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65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833B29-A48D-4C85-84AB-692CB4457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506" y="438539"/>
            <a:ext cx="11402007" cy="6419462"/>
          </a:xfrm>
        </p:spPr>
        <p:txBody>
          <a:bodyPr>
            <a:normAutofit/>
          </a:bodyPr>
          <a:lstStyle/>
          <a:p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харизма;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реклама;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дихотомія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та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поганої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інституційний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продукту);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критики;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широкий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324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9A481A-03CF-4664-BA9D-0D88FE4AC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424" y="895739"/>
            <a:ext cx="10702213" cy="4917232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Репутаційні трансфери: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 репутаційного менеджменту: індивід, організація, соціальний інститут, продукт, територія.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трансферів: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позитивні/негативні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свідомі/неусвідомлені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одно/багатосторонні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936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F5541C-2446-4BA8-B823-468B87307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59" y="809625"/>
            <a:ext cx="10944807" cy="5096653"/>
          </a:xfrm>
        </p:spPr>
        <p:txBody>
          <a:bodyPr>
            <a:normAutofit fontScale="90000"/>
          </a:bodyPr>
          <a:lstStyle/>
          <a:p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попит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ототожнення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астрологією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міфологією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негативного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науки: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«ми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ненавидемо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математику»;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ЗМ</a:t>
            </a:r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т.зв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хибними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прогнозами.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буржуазної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науки».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/>
            </a:br>
            <a:b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65330756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Галерея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402</TotalTime>
  <Words>423</Words>
  <Application>Microsoft Office PowerPoint</Application>
  <PresentationFormat>Широкоэкранный</PresentationFormat>
  <Paragraphs>7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Галерея</vt:lpstr>
      <vt:lpstr>                                       ТЕМА  РЕПУТАЦІЯ ПРОФЕСІЇ СОЦІОЛОГА                                                                            </vt:lpstr>
      <vt:lpstr> План.  1. Поняття репутації у соціології. 2. Особливості репутації соціологів та чинники її негативного стану.     </vt:lpstr>
      <vt:lpstr> Питання 1. Нельсон Полсбі (США) Репутація – вторинна репрезентація дій. Близькі поняття: статус, повага, визнання, популярність, легітимність. Репутація – соціальна репрезентація, яка поділяється більшістю, носить локальний характер та асоціюється з певним ім’ям. Основою для репрезентації виступають впливові та формалізовані соціальні оцінки. Коло акторів, яка впливають на репутацію: 1) безпосередньо учасники (перша та друга черги); 2) «публіка».  Специфіка репутації: 1) носить тимчасовий характер; 2) локальність; 3) асоціація з ім’ям.  2 аспекти репутації: - об’єктивний - суб’єктивний       </vt:lpstr>
      <vt:lpstr> Засоби контролю репутації: 1) особиста харизма; 2) інформаційні кампанії; 3) реклама; 4) дихотомія «гарної» та «поганої» репутації.  4 простори формування репутації: 1) інституційний; 2) торговий (визначається «ціна» продукту); 3) простір засобів масової інформації; 4) простір «виробників».   Послідовність кіл визнання: 1) колеги; 2) критики; 3) широкий загал.  </vt:lpstr>
      <vt:lpstr>Репутаційні трансфери: Одиниці репутаційного менеджменту: індивід, організація, соціальний інститут, продукт, територія.  Види трансферів: - позитивні/негативні - свідомі/неусвідомлені - одно/багатосторонні            </vt:lpstr>
      <vt:lpstr>Питання 2.  Репутація соціології: одночасно високий попит на спеціальність та у масовій свідомості – ототожнення з астрологією та соціальною міфологією.  Чинники негативного впливу на репутації науки: 1) вплив політичних агентів; 2) відсутність доступної якісної літератури; 3) «ми ненавидемо математику»; 4) відсутність агентів впливу у ЗМІ (т.зв. публічних інтелектуалів).  У світі: випадки, пов’язані з хибними прогнозами. В Україні: репутація «буржуазної науки».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 соціологія як наука</dc:title>
  <dc:creator>user</dc:creator>
  <cp:lastModifiedBy>user</cp:lastModifiedBy>
  <cp:revision>33</cp:revision>
  <dcterms:created xsi:type="dcterms:W3CDTF">2019-01-24T09:36:20Z</dcterms:created>
  <dcterms:modified xsi:type="dcterms:W3CDTF">2022-04-20T13:43:23Z</dcterms:modified>
</cp:coreProperties>
</file>