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54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255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6778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0502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2822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728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47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230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04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238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866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81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803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682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110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544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A0D07-C0CF-4E04-8C4D-6390E350FCB5}" type="datetimeFigureOut">
              <a:rPr lang="ru-RU" smtClean="0"/>
              <a:t>08.12.2021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87BCE49-92D2-41B0-8232-B2A8255818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49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3969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hlinkClick r:id="rId2" tooltip="Робота журналіста в соціальних медіа (7 семестр)"/>
              </a:rPr>
              <a:t>Робота </a:t>
            </a:r>
            <a:r>
              <a:rPr lang="ru-RU" dirty="0" err="1">
                <a:hlinkClick r:id="rId2" tooltip="Робота журналіста в соціальних медіа (7 семестр)"/>
              </a:rPr>
              <a:t>журналіста</a:t>
            </a:r>
            <a:r>
              <a:rPr lang="ru-RU" dirty="0">
                <a:hlinkClick r:id="rId2" tooltip="Робота журналіста в соціальних медіа (7 семестр)"/>
              </a:rPr>
              <a:t> в </a:t>
            </a:r>
            <a:r>
              <a:rPr lang="ru-RU" dirty="0" err="1">
                <a:hlinkClick r:id="rId2" tooltip="Робота журналіста в соціальних медіа (7 семестр)"/>
              </a:rPr>
              <a:t>соціальних</a:t>
            </a:r>
            <a:r>
              <a:rPr lang="ru-RU" dirty="0">
                <a:hlinkClick r:id="rId2" tooltip="Робота журналіста в соціальних медіа (7 семестр)"/>
              </a:rPr>
              <a:t> </a:t>
            </a:r>
            <a:r>
              <a:rPr lang="ru-RU" dirty="0" err="1">
                <a:hlinkClick r:id="rId2" tooltip="Робота журналіста в соціальних медіа (7 семестр)"/>
              </a:rPr>
              <a:t>медіа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0612" y="4908176"/>
            <a:ext cx="9144000" cy="995082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спеціалізації (7семестр)</a:t>
            </a:r>
            <a:endParaRPr lang="ru-RU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411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медіа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99410"/>
          </a:xfrm>
        </p:spPr>
        <p:txBody>
          <a:bodyPr>
            <a:normAutofit/>
          </a:bodyPr>
          <a:lstStyle/>
          <a:p>
            <a:r>
              <a:rPr lang="uk-UA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 в соціальних </a:t>
            </a:r>
            <a:r>
              <a:rPr lang="uk-UA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мережах</a:t>
            </a:r>
          </a:p>
          <a:p>
            <a:r>
              <a:rPr lang="uk-UA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Інтернет-ресурси</a:t>
            </a:r>
            <a:r>
              <a:rPr lang="uk-UA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які існують виключно у </a:t>
            </a:r>
            <a:r>
              <a:rPr lang="uk-UA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 (сайти, канали комунікації)</a:t>
            </a:r>
            <a:endParaRPr lang="uk-UA" sz="3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Офіційні сторінки в соціальних мережах та сайти друкованих видань, радіо та телеканалів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655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435" y="634965"/>
            <a:ext cx="4247589" cy="53493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Чого ви навчитеся?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94" b="19594"/>
          <a:stretch>
            <a:fillRect/>
          </a:stretch>
        </p:blipFill>
        <p:spPr>
          <a:xfrm>
            <a:off x="4666128" y="634964"/>
            <a:ext cx="7194178" cy="473041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1169895"/>
            <a:ext cx="3932237" cy="4699093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3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 зі сторінками в різних соціальних мережах</a:t>
            </a:r>
          </a:p>
          <a:p>
            <a:endParaRPr lang="uk-UA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Грамотно</a:t>
            </a:r>
            <a:r>
              <a:rPr 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ефективно працювати з контентом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 відео- </a:t>
            </a:r>
            <a:r>
              <a:rPr 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звукові подкасти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Навичкам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SMM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персональної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сторінки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ЗМІ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мережах</a:t>
            </a:r>
            <a:endParaRPr lang="uk-UA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1734799"/>
            <a:ext cx="1398494" cy="119678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770" y="1734799"/>
            <a:ext cx="1098272" cy="116989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3530" y="1704825"/>
            <a:ext cx="1492622" cy="1226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62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1623" y="1216025"/>
            <a:ext cx="3932237" cy="599328"/>
          </a:xfrm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ви будете вміти?</a:t>
            </a:r>
            <a:endParaRPr lang="ru-RU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3013" y="1320143"/>
            <a:ext cx="5181600" cy="366685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09682" y="1815353"/>
            <a:ext cx="3932237" cy="4174659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Вести сторінки у соціальних мережах.</a:t>
            </a:r>
            <a:endParaRPr lang="uk-UA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подавати текстову, аудіо- та відеоінформацію.</a:t>
            </a:r>
          </a:p>
          <a:p>
            <a:pPr marL="342900" indent="-342900">
              <a:buAutoNum type="arabicPeriod"/>
            </a:pP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 персональну подачу та подачу від імені ЗМІ.</a:t>
            </a:r>
            <a:endParaRPr lang="uk-UA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 аудіо та </a:t>
            </a:r>
            <a:r>
              <a:rPr lang="uk-UA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відеоподкасти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 та вести </a:t>
            </a:r>
            <a:r>
              <a:rPr lang="uk-UA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стріми</a:t>
            </a:r>
            <a:endParaRPr lang="uk-UA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385733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 стануть корисними здобуті знання, навички та компетенції?</a:t>
            </a: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uk-UA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хто веде персональні блоги в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Instagram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TIK-TOK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хоче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запустити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</a:t>
            </a:r>
            <a:r>
              <a:rPr lang="uk-UA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ою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нтернет-магазини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інфобізнес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Журналістам ЗМІ.</a:t>
            </a:r>
            <a:endParaRPr lang="ru-RU" sz="24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Людям, які хочуть заявити про себе як автори популярного цифрового контенту.</a:t>
            </a:r>
          </a:p>
          <a:p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Активним та майбутнім </a:t>
            </a:r>
            <a:r>
              <a:rPr lang="en-US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SMM</a:t>
            </a:r>
            <a:r>
              <a:rPr lang="ru-RU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менеджерам різних брендів.</a:t>
            </a:r>
            <a:endParaRPr lang="ru-RU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287280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</TotalTime>
  <Words>175</Words>
  <Application>Microsoft Office PowerPoint</Application>
  <PresentationFormat>Широкоэкранный</PresentationFormat>
  <Paragraphs>27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Робота журналіста в соціальних медіа</vt:lpstr>
      <vt:lpstr>Соціальні медіа</vt:lpstr>
      <vt:lpstr>Чого ви навчитеся?</vt:lpstr>
      <vt:lpstr>Що ви будете вміти?</vt:lpstr>
      <vt:lpstr>Кому стануть корисними здобуті знання, навички та компетенції?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Диджитал-медіа</dc:title>
  <dc:creator>Tanya</dc:creator>
  <cp:lastModifiedBy>Tanya</cp:lastModifiedBy>
  <cp:revision>7</cp:revision>
  <dcterms:created xsi:type="dcterms:W3CDTF">2021-12-08T15:47:27Z</dcterms:created>
  <dcterms:modified xsi:type="dcterms:W3CDTF">2021-12-08T17:39:52Z</dcterms:modified>
</cp:coreProperties>
</file>