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5" r:id="rId2"/>
    <p:sldId id="286" r:id="rId3"/>
    <p:sldId id="290" r:id="rId4"/>
    <p:sldId id="289" r:id="rId5"/>
    <p:sldId id="288" r:id="rId6"/>
    <p:sldId id="29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7D4880-7291-47EC-86FF-AEA29AB96F0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E4AD578-5CAB-4B6D-947F-D5811DBE4D5E}">
      <dgm:prSet/>
      <dgm:spPr/>
      <dgm:t>
        <a:bodyPr/>
        <a:lstStyle/>
        <a:p>
          <a:r>
            <a:rPr lang="en-US"/>
            <a:t>What is the structure of the sample ML? </a:t>
          </a:r>
        </a:p>
      </dgm:t>
    </dgm:pt>
    <dgm:pt modelId="{EAA61A11-CBBE-43A0-9452-325977F0B719}" type="parTrans" cxnId="{AB053559-88CC-44FE-8D37-2F0FA7617113}">
      <dgm:prSet/>
      <dgm:spPr/>
      <dgm:t>
        <a:bodyPr/>
        <a:lstStyle/>
        <a:p>
          <a:endParaRPr lang="en-US"/>
        </a:p>
      </dgm:t>
    </dgm:pt>
    <dgm:pt modelId="{C779352A-8E99-48AC-B604-C3CF911D2ABD}" type="sibTrans" cxnId="{AB053559-88CC-44FE-8D37-2F0FA7617113}">
      <dgm:prSet/>
      <dgm:spPr/>
      <dgm:t>
        <a:bodyPr/>
        <a:lstStyle/>
        <a:p>
          <a:endParaRPr lang="en-US"/>
        </a:p>
      </dgm:t>
    </dgm:pt>
    <dgm:pt modelId="{8BCC7651-EC3F-4375-B80E-7642C2F87A06}">
      <dgm:prSet/>
      <dgm:spPr/>
      <dgm:t>
        <a:bodyPr/>
        <a:lstStyle/>
        <a:p>
          <a:r>
            <a:rPr lang="en-US"/>
            <a:t>Does it look persuasive to you?</a:t>
          </a:r>
        </a:p>
      </dgm:t>
    </dgm:pt>
    <dgm:pt modelId="{6C263132-188D-4618-8914-C782592AA798}" type="parTrans" cxnId="{12A47BD4-9093-4416-966C-816DDC5B1112}">
      <dgm:prSet/>
      <dgm:spPr/>
      <dgm:t>
        <a:bodyPr/>
        <a:lstStyle/>
        <a:p>
          <a:endParaRPr lang="en-US"/>
        </a:p>
      </dgm:t>
    </dgm:pt>
    <dgm:pt modelId="{3BBEEF2B-3539-4388-90E3-BEE0C40D0F93}" type="sibTrans" cxnId="{12A47BD4-9093-4416-966C-816DDC5B1112}">
      <dgm:prSet/>
      <dgm:spPr/>
      <dgm:t>
        <a:bodyPr/>
        <a:lstStyle/>
        <a:p>
          <a:endParaRPr lang="en-US"/>
        </a:p>
      </dgm:t>
    </dgm:pt>
    <dgm:pt modelId="{66293190-4869-4748-BD84-314693A7A123}">
      <dgm:prSet/>
      <dgm:spPr/>
      <dgm:t>
        <a:bodyPr/>
        <a:lstStyle/>
        <a:p>
          <a:r>
            <a:rPr lang="en-US"/>
            <a:t>Does it create an impression of a person behind the letter?</a:t>
          </a:r>
        </a:p>
      </dgm:t>
    </dgm:pt>
    <dgm:pt modelId="{80E9F8B6-17FF-4227-AB75-AB6E3C3B8603}" type="parTrans" cxnId="{D4EAEABA-FB1B-4FC0-A659-75642BD2A816}">
      <dgm:prSet/>
      <dgm:spPr/>
      <dgm:t>
        <a:bodyPr/>
        <a:lstStyle/>
        <a:p>
          <a:endParaRPr lang="en-US"/>
        </a:p>
      </dgm:t>
    </dgm:pt>
    <dgm:pt modelId="{D6B1DA70-C9B8-44B2-B694-14A492848463}" type="sibTrans" cxnId="{D4EAEABA-FB1B-4FC0-A659-75642BD2A816}">
      <dgm:prSet/>
      <dgm:spPr/>
      <dgm:t>
        <a:bodyPr/>
        <a:lstStyle/>
        <a:p>
          <a:endParaRPr lang="en-US"/>
        </a:p>
      </dgm:t>
    </dgm:pt>
    <dgm:pt modelId="{DF236FF9-0769-4EA1-A26B-9DFF3DC44371}">
      <dgm:prSet/>
      <dgm:spPr/>
      <dgm:t>
        <a:bodyPr/>
        <a:lstStyle/>
        <a:p>
          <a:r>
            <a:rPr lang="en-US"/>
            <a:t>Which of the ML writing tips does it cover? </a:t>
          </a:r>
        </a:p>
      </dgm:t>
    </dgm:pt>
    <dgm:pt modelId="{93381993-8B27-42DB-93A2-13FC5CCC90E8}" type="parTrans" cxnId="{FCE8A488-DCE1-4EA4-B10E-B1171F0C83F5}">
      <dgm:prSet/>
      <dgm:spPr/>
      <dgm:t>
        <a:bodyPr/>
        <a:lstStyle/>
        <a:p>
          <a:endParaRPr lang="en-US"/>
        </a:p>
      </dgm:t>
    </dgm:pt>
    <dgm:pt modelId="{1A6196CB-C3B8-4A16-A9FF-F052E4547AAF}" type="sibTrans" cxnId="{FCE8A488-DCE1-4EA4-B10E-B1171F0C83F5}">
      <dgm:prSet/>
      <dgm:spPr/>
      <dgm:t>
        <a:bodyPr/>
        <a:lstStyle/>
        <a:p>
          <a:endParaRPr lang="en-US"/>
        </a:p>
      </dgm:t>
    </dgm:pt>
    <dgm:pt modelId="{92E82B92-D853-4A34-90C2-D0DF0C7C5B26}">
      <dgm:prSet/>
      <dgm:spPr/>
      <dgm:t>
        <a:bodyPr/>
        <a:lstStyle/>
        <a:p>
          <a:r>
            <a:rPr lang="en-US"/>
            <a:t>Would you suggest some improvements to it? </a:t>
          </a:r>
        </a:p>
      </dgm:t>
    </dgm:pt>
    <dgm:pt modelId="{145DACC8-2097-4C28-B0C3-C18BBE5320E2}" type="parTrans" cxnId="{F254C668-4A18-44C3-A95E-EF288520C5FA}">
      <dgm:prSet/>
      <dgm:spPr/>
      <dgm:t>
        <a:bodyPr/>
        <a:lstStyle/>
        <a:p>
          <a:endParaRPr lang="en-US"/>
        </a:p>
      </dgm:t>
    </dgm:pt>
    <dgm:pt modelId="{172E8282-2F1D-45F4-A938-420973875AF8}" type="sibTrans" cxnId="{F254C668-4A18-44C3-A95E-EF288520C5FA}">
      <dgm:prSet/>
      <dgm:spPr/>
      <dgm:t>
        <a:bodyPr/>
        <a:lstStyle/>
        <a:p>
          <a:endParaRPr lang="en-US"/>
        </a:p>
      </dgm:t>
    </dgm:pt>
    <dgm:pt modelId="{9F0EEBEE-659C-4608-9E0E-EC234FD1D96F}" type="pres">
      <dgm:prSet presAssocID="{987D4880-7291-47EC-86FF-AEA29AB96F00}" presName="root" presStyleCnt="0">
        <dgm:presLayoutVars>
          <dgm:dir/>
          <dgm:resizeHandles val="exact"/>
        </dgm:presLayoutVars>
      </dgm:prSet>
      <dgm:spPr/>
    </dgm:pt>
    <dgm:pt modelId="{BCCBEBBB-E0EE-47A1-8685-B3A9E49C7454}" type="pres">
      <dgm:prSet presAssocID="{EE4AD578-5CAB-4B6D-947F-D5811DBE4D5E}" presName="compNode" presStyleCnt="0"/>
      <dgm:spPr/>
    </dgm:pt>
    <dgm:pt modelId="{BB1B8D25-FA66-4E0D-8401-A13DC5AF45E6}" type="pres">
      <dgm:prSet presAssocID="{EE4AD578-5CAB-4B6D-947F-D5811DBE4D5E}" presName="bgRect" presStyleLbl="bgShp" presStyleIdx="0" presStyleCnt="5"/>
      <dgm:spPr/>
    </dgm:pt>
    <dgm:pt modelId="{99797170-661E-419D-99A0-A35903442150}" type="pres">
      <dgm:prSet presAssocID="{EE4AD578-5CAB-4B6D-947F-D5811DBE4D5E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st tubes"/>
        </a:ext>
      </dgm:extLst>
    </dgm:pt>
    <dgm:pt modelId="{D26DBECD-BCC8-4B30-8DB1-97927C091D31}" type="pres">
      <dgm:prSet presAssocID="{EE4AD578-5CAB-4B6D-947F-D5811DBE4D5E}" presName="spaceRect" presStyleCnt="0"/>
      <dgm:spPr/>
    </dgm:pt>
    <dgm:pt modelId="{DDBEC2C1-FBD5-4FA5-A005-289BABC668B9}" type="pres">
      <dgm:prSet presAssocID="{EE4AD578-5CAB-4B6D-947F-D5811DBE4D5E}" presName="parTx" presStyleLbl="revTx" presStyleIdx="0" presStyleCnt="5">
        <dgm:presLayoutVars>
          <dgm:chMax val="0"/>
          <dgm:chPref val="0"/>
        </dgm:presLayoutVars>
      </dgm:prSet>
      <dgm:spPr/>
    </dgm:pt>
    <dgm:pt modelId="{58DDF487-AA18-466F-953F-7D2DC92A65B9}" type="pres">
      <dgm:prSet presAssocID="{C779352A-8E99-48AC-B604-C3CF911D2ABD}" presName="sibTrans" presStyleCnt="0"/>
      <dgm:spPr/>
    </dgm:pt>
    <dgm:pt modelId="{BF011FCA-CBD1-4F3B-83C5-DB9463DC7D50}" type="pres">
      <dgm:prSet presAssocID="{8BCC7651-EC3F-4375-B80E-7642C2F87A06}" presName="compNode" presStyleCnt="0"/>
      <dgm:spPr/>
    </dgm:pt>
    <dgm:pt modelId="{2F443DC7-D7ED-4C80-8FDC-AD4941467A7B}" type="pres">
      <dgm:prSet presAssocID="{8BCC7651-EC3F-4375-B80E-7642C2F87A06}" presName="bgRect" presStyleLbl="bgShp" presStyleIdx="1" presStyleCnt="5"/>
      <dgm:spPr/>
    </dgm:pt>
    <dgm:pt modelId="{1AF1B625-122D-4C59-B768-4C589B3069AE}" type="pres">
      <dgm:prSet presAssocID="{8BCC7651-EC3F-4375-B80E-7642C2F87A06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oker Hat"/>
        </a:ext>
      </dgm:extLst>
    </dgm:pt>
    <dgm:pt modelId="{9037C92D-2E6A-42F2-A5EB-F22AE6BF8740}" type="pres">
      <dgm:prSet presAssocID="{8BCC7651-EC3F-4375-B80E-7642C2F87A06}" presName="spaceRect" presStyleCnt="0"/>
      <dgm:spPr/>
    </dgm:pt>
    <dgm:pt modelId="{5256D5C5-7738-4A0D-A50A-D1DC994347DA}" type="pres">
      <dgm:prSet presAssocID="{8BCC7651-EC3F-4375-B80E-7642C2F87A06}" presName="parTx" presStyleLbl="revTx" presStyleIdx="1" presStyleCnt="5">
        <dgm:presLayoutVars>
          <dgm:chMax val="0"/>
          <dgm:chPref val="0"/>
        </dgm:presLayoutVars>
      </dgm:prSet>
      <dgm:spPr/>
    </dgm:pt>
    <dgm:pt modelId="{A5ABBD34-DEEC-4505-B5AE-3FCE59819B38}" type="pres">
      <dgm:prSet presAssocID="{3BBEEF2B-3539-4388-90E3-BEE0C40D0F93}" presName="sibTrans" presStyleCnt="0"/>
      <dgm:spPr/>
    </dgm:pt>
    <dgm:pt modelId="{54B94440-F424-416A-BE6A-EAD323543A98}" type="pres">
      <dgm:prSet presAssocID="{66293190-4869-4748-BD84-314693A7A123}" presName="compNode" presStyleCnt="0"/>
      <dgm:spPr/>
    </dgm:pt>
    <dgm:pt modelId="{781A2E6B-BF6D-4120-879B-95F419A5D307}" type="pres">
      <dgm:prSet presAssocID="{66293190-4869-4748-BD84-314693A7A123}" presName="bgRect" presStyleLbl="bgShp" presStyleIdx="2" presStyleCnt="5"/>
      <dgm:spPr/>
    </dgm:pt>
    <dgm:pt modelId="{B28CFF86-40C4-43FB-98D7-8F6AF5D591EB}" type="pres">
      <dgm:prSet presAssocID="{66293190-4869-4748-BD84-314693A7A123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EBCC2DE4-B902-42D8-BCAE-C0E88425538A}" type="pres">
      <dgm:prSet presAssocID="{66293190-4869-4748-BD84-314693A7A123}" presName="spaceRect" presStyleCnt="0"/>
      <dgm:spPr/>
    </dgm:pt>
    <dgm:pt modelId="{50858876-6275-4297-97BA-8489AD1911A4}" type="pres">
      <dgm:prSet presAssocID="{66293190-4869-4748-BD84-314693A7A123}" presName="parTx" presStyleLbl="revTx" presStyleIdx="2" presStyleCnt="5">
        <dgm:presLayoutVars>
          <dgm:chMax val="0"/>
          <dgm:chPref val="0"/>
        </dgm:presLayoutVars>
      </dgm:prSet>
      <dgm:spPr/>
    </dgm:pt>
    <dgm:pt modelId="{AC35AD6B-588F-40E1-B61F-B13FCEE00FA6}" type="pres">
      <dgm:prSet presAssocID="{D6B1DA70-C9B8-44B2-B694-14A492848463}" presName="sibTrans" presStyleCnt="0"/>
      <dgm:spPr/>
    </dgm:pt>
    <dgm:pt modelId="{BDF77E1C-35DC-415F-95C7-0D2803ED162F}" type="pres">
      <dgm:prSet presAssocID="{DF236FF9-0769-4EA1-A26B-9DFF3DC44371}" presName="compNode" presStyleCnt="0"/>
      <dgm:spPr/>
    </dgm:pt>
    <dgm:pt modelId="{804B8BD4-5893-4BA2-9E34-EA2226C6193B}" type="pres">
      <dgm:prSet presAssocID="{DF236FF9-0769-4EA1-A26B-9DFF3DC44371}" presName="bgRect" presStyleLbl="bgShp" presStyleIdx="3" presStyleCnt="5"/>
      <dgm:spPr/>
    </dgm:pt>
    <dgm:pt modelId="{66D9B02D-EDA7-4F33-98CA-EA54905986DF}" type="pres">
      <dgm:prSet presAssocID="{DF236FF9-0769-4EA1-A26B-9DFF3DC44371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Карандаш"/>
        </a:ext>
      </dgm:extLst>
    </dgm:pt>
    <dgm:pt modelId="{3A99C80B-1005-4D99-8BB0-35E8998004D5}" type="pres">
      <dgm:prSet presAssocID="{DF236FF9-0769-4EA1-A26B-9DFF3DC44371}" presName="spaceRect" presStyleCnt="0"/>
      <dgm:spPr/>
    </dgm:pt>
    <dgm:pt modelId="{2A72BFBE-25EE-48C4-9FBD-20643CDD5695}" type="pres">
      <dgm:prSet presAssocID="{DF236FF9-0769-4EA1-A26B-9DFF3DC44371}" presName="parTx" presStyleLbl="revTx" presStyleIdx="3" presStyleCnt="5">
        <dgm:presLayoutVars>
          <dgm:chMax val="0"/>
          <dgm:chPref val="0"/>
        </dgm:presLayoutVars>
      </dgm:prSet>
      <dgm:spPr/>
    </dgm:pt>
    <dgm:pt modelId="{8ED76227-72CA-47D1-A109-EDB6725F7E7C}" type="pres">
      <dgm:prSet presAssocID="{1A6196CB-C3B8-4A16-A9FF-F052E4547AAF}" presName="sibTrans" presStyleCnt="0"/>
      <dgm:spPr/>
    </dgm:pt>
    <dgm:pt modelId="{C24FC103-6A1E-4B60-B155-81901E809DA4}" type="pres">
      <dgm:prSet presAssocID="{92E82B92-D853-4A34-90C2-D0DF0C7C5B26}" presName="compNode" presStyleCnt="0"/>
      <dgm:spPr/>
    </dgm:pt>
    <dgm:pt modelId="{70BE60D6-3093-4F46-8EA2-06F7ACAAC4A6}" type="pres">
      <dgm:prSet presAssocID="{92E82B92-D853-4A34-90C2-D0DF0C7C5B26}" presName="bgRect" presStyleLbl="bgShp" presStyleIdx="4" presStyleCnt="5"/>
      <dgm:spPr/>
    </dgm:pt>
    <dgm:pt modelId="{C810110D-DBF4-4075-A5B0-35E0E7010340}" type="pres">
      <dgm:prSet presAssocID="{92E82B92-D853-4A34-90C2-D0DF0C7C5B26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Воробей"/>
        </a:ext>
      </dgm:extLst>
    </dgm:pt>
    <dgm:pt modelId="{FD60AB3A-664C-473E-8B81-86660C441EDD}" type="pres">
      <dgm:prSet presAssocID="{92E82B92-D853-4A34-90C2-D0DF0C7C5B26}" presName="spaceRect" presStyleCnt="0"/>
      <dgm:spPr/>
    </dgm:pt>
    <dgm:pt modelId="{72EEC658-ECCC-41F6-A912-57CE2FB432AD}" type="pres">
      <dgm:prSet presAssocID="{92E82B92-D853-4A34-90C2-D0DF0C7C5B26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F254C668-4A18-44C3-A95E-EF288520C5FA}" srcId="{987D4880-7291-47EC-86FF-AEA29AB96F00}" destId="{92E82B92-D853-4A34-90C2-D0DF0C7C5B26}" srcOrd="4" destOrd="0" parTransId="{145DACC8-2097-4C28-B0C3-C18BBE5320E2}" sibTransId="{172E8282-2F1D-45F4-A938-420973875AF8}"/>
    <dgm:cxn modelId="{9E5A486B-83FB-44BB-AE21-D91DA01EE000}" type="presOf" srcId="{DF236FF9-0769-4EA1-A26B-9DFF3DC44371}" destId="{2A72BFBE-25EE-48C4-9FBD-20643CDD5695}" srcOrd="0" destOrd="0" presId="urn:microsoft.com/office/officeart/2018/2/layout/IconVerticalSolidList"/>
    <dgm:cxn modelId="{49327558-CB4D-445C-8CCF-90690D0581A6}" type="presOf" srcId="{92E82B92-D853-4A34-90C2-D0DF0C7C5B26}" destId="{72EEC658-ECCC-41F6-A912-57CE2FB432AD}" srcOrd="0" destOrd="0" presId="urn:microsoft.com/office/officeart/2018/2/layout/IconVerticalSolidList"/>
    <dgm:cxn modelId="{AB053559-88CC-44FE-8D37-2F0FA7617113}" srcId="{987D4880-7291-47EC-86FF-AEA29AB96F00}" destId="{EE4AD578-5CAB-4B6D-947F-D5811DBE4D5E}" srcOrd="0" destOrd="0" parTransId="{EAA61A11-CBBE-43A0-9452-325977F0B719}" sibTransId="{C779352A-8E99-48AC-B604-C3CF911D2ABD}"/>
    <dgm:cxn modelId="{B98A2781-739B-4055-A657-6EC8D9DC5966}" type="presOf" srcId="{8BCC7651-EC3F-4375-B80E-7642C2F87A06}" destId="{5256D5C5-7738-4A0D-A50A-D1DC994347DA}" srcOrd="0" destOrd="0" presId="urn:microsoft.com/office/officeart/2018/2/layout/IconVerticalSolidList"/>
    <dgm:cxn modelId="{FCE8A488-DCE1-4EA4-B10E-B1171F0C83F5}" srcId="{987D4880-7291-47EC-86FF-AEA29AB96F00}" destId="{DF236FF9-0769-4EA1-A26B-9DFF3DC44371}" srcOrd="3" destOrd="0" parTransId="{93381993-8B27-42DB-93A2-13FC5CCC90E8}" sibTransId="{1A6196CB-C3B8-4A16-A9FF-F052E4547AAF}"/>
    <dgm:cxn modelId="{94D44DAB-801F-49D9-9EC9-1966B9DCA6F7}" type="presOf" srcId="{66293190-4869-4748-BD84-314693A7A123}" destId="{50858876-6275-4297-97BA-8489AD1911A4}" srcOrd="0" destOrd="0" presId="urn:microsoft.com/office/officeart/2018/2/layout/IconVerticalSolidList"/>
    <dgm:cxn modelId="{D4EAEABA-FB1B-4FC0-A659-75642BD2A816}" srcId="{987D4880-7291-47EC-86FF-AEA29AB96F00}" destId="{66293190-4869-4748-BD84-314693A7A123}" srcOrd="2" destOrd="0" parTransId="{80E9F8B6-17FF-4227-AB75-AB6E3C3B8603}" sibTransId="{D6B1DA70-C9B8-44B2-B694-14A492848463}"/>
    <dgm:cxn modelId="{EAED63CA-F0C7-4153-B3C1-1A7462AF2326}" type="presOf" srcId="{EE4AD578-5CAB-4B6D-947F-D5811DBE4D5E}" destId="{DDBEC2C1-FBD5-4FA5-A005-289BABC668B9}" srcOrd="0" destOrd="0" presId="urn:microsoft.com/office/officeart/2018/2/layout/IconVerticalSolidList"/>
    <dgm:cxn modelId="{12A47BD4-9093-4416-966C-816DDC5B1112}" srcId="{987D4880-7291-47EC-86FF-AEA29AB96F00}" destId="{8BCC7651-EC3F-4375-B80E-7642C2F87A06}" srcOrd="1" destOrd="0" parTransId="{6C263132-188D-4618-8914-C782592AA798}" sibTransId="{3BBEEF2B-3539-4388-90E3-BEE0C40D0F93}"/>
    <dgm:cxn modelId="{213A24DA-D032-4DA9-81D5-7C006CF239BD}" type="presOf" srcId="{987D4880-7291-47EC-86FF-AEA29AB96F00}" destId="{9F0EEBEE-659C-4608-9E0E-EC234FD1D96F}" srcOrd="0" destOrd="0" presId="urn:microsoft.com/office/officeart/2018/2/layout/IconVerticalSolidList"/>
    <dgm:cxn modelId="{4265153B-117D-4377-81B1-26FC8A17796E}" type="presParOf" srcId="{9F0EEBEE-659C-4608-9E0E-EC234FD1D96F}" destId="{BCCBEBBB-E0EE-47A1-8685-B3A9E49C7454}" srcOrd="0" destOrd="0" presId="urn:microsoft.com/office/officeart/2018/2/layout/IconVerticalSolidList"/>
    <dgm:cxn modelId="{B873ED14-2DF7-4E66-A8BF-65247821ECB1}" type="presParOf" srcId="{BCCBEBBB-E0EE-47A1-8685-B3A9E49C7454}" destId="{BB1B8D25-FA66-4E0D-8401-A13DC5AF45E6}" srcOrd="0" destOrd="0" presId="urn:microsoft.com/office/officeart/2018/2/layout/IconVerticalSolidList"/>
    <dgm:cxn modelId="{E02BAD26-9214-455D-AF28-3132FB3D79E9}" type="presParOf" srcId="{BCCBEBBB-E0EE-47A1-8685-B3A9E49C7454}" destId="{99797170-661E-419D-99A0-A35903442150}" srcOrd="1" destOrd="0" presId="urn:microsoft.com/office/officeart/2018/2/layout/IconVerticalSolidList"/>
    <dgm:cxn modelId="{F5882A1B-9D65-47BE-9031-0D9C9400D16B}" type="presParOf" srcId="{BCCBEBBB-E0EE-47A1-8685-B3A9E49C7454}" destId="{D26DBECD-BCC8-4B30-8DB1-97927C091D31}" srcOrd="2" destOrd="0" presId="urn:microsoft.com/office/officeart/2018/2/layout/IconVerticalSolidList"/>
    <dgm:cxn modelId="{CA431B0E-70C3-4ECC-9407-0141B0C57C07}" type="presParOf" srcId="{BCCBEBBB-E0EE-47A1-8685-B3A9E49C7454}" destId="{DDBEC2C1-FBD5-4FA5-A005-289BABC668B9}" srcOrd="3" destOrd="0" presId="urn:microsoft.com/office/officeart/2018/2/layout/IconVerticalSolidList"/>
    <dgm:cxn modelId="{AC25FFEC-494B-45AB-BF04-CAB963BE3075}" type="presParOf" srcId="{9F0EEBEE-659C-4608-9E0E-EC234FD1D96F}" destId="{58DDF487-AA18-466F-953F-7D2DC92A65B9}" srcOrd="1" destOrd="0" presId="urn:microsoft.com/office/officeart/2018/2/layout/IconVerticalSolidList"/>
    <dgm:cxn modelId="{9F1576B5-A733-40C5-86FE-E16943C3EF28}" type="presParOf" srcId="{9F0EEBEE-659C-4608-9E0E-EC234FD1D96F}" destId="{BF011FCA-CBD1-4F3B-83C5-DB9463DC7D50}" srcOrd="2" destOrd="0" presId="urn:microsoft.com/office/officeart/2018/2/layout/IconVerticalSolidList"/>
    <dgm:cxn modelId="{F21E687C-E516-427F-8ABE-7B341E668172}" type="presParOf" srcId="{BF011FCA-CBD1-4F3B-83C5-DB9463DC7D50}" destId="{2F443DC7-D7ED-4C80-8FDC-AD4941467A7B}" srcOrd="0" destOrd="0" presId="urn:microsoft.com/office/officeart/2018/2/layout/IconVerticalSolidList"/>
    <dgm:cxn modelId="{3ECE085D-8CB6-43D3-8E93-AC180B70D9B8}" type="presParOf" srcId="{BF011FCA-CBD1-4F3B-83C5-DB9463DC7D50}" destId="{1AF1B625-122D-4C59-B768-4C589B3069AE}" srcOrd="1" destOrd="0" presId="urn:microsoft.com/office/officeart/2018/2/layout/IconVerticalSolidList"/>
    <dgm:cxn modelId="{4B4BFC49-CB0D-46E0-8B4F-944D2E621FFF}" type="presParOf" srcId="{BF011FCA-CBD1-4F3B-83C5-DB9463DC7D50}" destId="{9037C92D-2E6A-42F2-A5EB-F22AE6BF8740}" srcOrd="2" destOrd="0" presId="urn:microsoft.com/office/officeart/2018/2/layout/IconVerticalSolidList"/>
    <dgm:cxn modelId="{D00719CB-21AD-4993-8C14-1F0F9D0442AD}" type="presParOf" srcId="{BF011FCA-CBD1-4F3B-83C5-DB9463DC7D50}" destId="{5256D5C5-7738-4A0D-A50A-D1DC994347DA}" srcOrd="3" destOrd="0" presId="urn:microsoft.com/office/officeart/2018/2/layout/IconVerticalSolidList"/>
    <dgm:cxn modelId="{BC35A4F8-8F81-44DA-B6EA-29D071980511}" type="presParOf" srcId="{9F0EEBEE-659C-4608-9E0E-EC234FD1D96F}" destId="{A5ABBD34-DEEC-4505-B5AE-3FCE59819B38}" srcOrd="3" destOrd="0" presId="urn:microsoft.com/office/officeart/2018/2/layout/IconVerticalSolidList"/>
    <dgm:cxn modelId="{377EFF02-DFF1-4B07-83E4-5274065DDDFF}" type="presParOf" srcId="{9F0EEBEE-659C-4608-9E0E-EC234FD1D96F}" destId="{54B94440-F424-416A-BE6A-EAD323543A98}" srcOrd="4" destOrd="0" presId="urn:microsoft.com/office/officeart/2018/2/layout/IconVerticalSolidList"/>
    <dgm:cxn modelId="{B4B3620C-4308-48A7-A3DF-BD865DDAD6B7}" type="presParOf" srcId="{54B94440-F424-416A-BE6A-EAD323543A98}" destId="{781A2E6B-BF6D-4120-879B-95F419A5D307}" srcOrd="0" destOrd="0" presId="urn:microsoft.com/office/officeart/2018/2/layout/IconVerticalSolidList"/>
    <dgm:cxn modelId="{C31FC391-8BC6-4099-ABD3-012446BF7D41}" type="presParOf" srcId="{54B94440-F424-416A-BE6A-EAD323543A98}" destId="{B28CFF86-40C4-43FB-98D7-8F6AF5D591EB}" srcOrd="1" destOrd="0" presId="urn:microsoft.com/office/officeart/2018/2/layout/IconVerticalSolidList"/>
    <dgm:cxn modelId="{09918A11-D3F1-4939-B79B-9F0102C922EE}" type="presParOf" srcId="{54B94440-F424-416A-BE6A-EAD323543A98}" destId="{EBCC2DE4-B902-42D8-BCAE-C0E88425538A}" srcOrd="2" destOrd="0" presId="urn:microsoft.com/office/officeart/2018/2/layout/IconVerticalSolidList"/>
    <dgm:cxn modelId="{A0737B08-E140-4632-A999-666AC09461C0}" type="presParOf" srcId="{54B94440-F424-416A-BE6A-EAD323543A98}" destId="{50858876-6275-4297-97BA-8489AD1911A4}" srcOrd="3" destOrd="0" presId="urn:microsoft.com/office/officeart/2018/2/layout/IconVerticalSolidList"/>
    <dgm:cxn modelId="{32DF3CB3-D1F7-42D0-8D80-347E0D9D38FC}" type="presParOf" srcId="{9F0EEBEE-659C-4608-9E0E-EC234FD1D96F}" destId="{AC35AD6B-588F-40E1-B61F-B13FCEE00FA6}" srcOrd="5" destOrd="0" presId="urn:microsoft.com/office/officeart/2018/2/layout/IconVerticalSolidList"/>
    <dgm:cxn modelId="{733C1D45-BDA2-483A-BF72-0D777CE854DC}" type="presParOf" srcId="{9F0EEBEE-659C-4608-9E0E-EC234FD1D96F}" destId="{BDF77E1C-35DC-415F-95C7-0D2803ED162F}" srcOrd="6" destOrd="0" presId="urn:microsoft.com/office/officeart/2018/2/layout/IconVerticalSolidList"/>
    <dgm:cxn modelId="{605CC046-C32C-4063-804A-4F6711E5C05D}" type="presParOf" srcId="{BDF77E1C-35DC-415F-95C7-0D2803ED162F}" destId="{804B8BD4-5893-4BA2-9E34-EA2226C6193B}" srcOrd="0" destOrd="0" presId="urn:microsoft.com/office/officeart/2018/2/layout/IconVerticalSolidList"/>
    <dgm:cxn modelId="{3557429F-5741-4BCF-9050-0F3EE3467C34}" type="presParOf" srcId="{BDF77E1C-35DC-415F-95C7-0D2803ED162F}" destId="{66D9B02D-EDA7-4F33-98CA-EA54905986DF}" srcOrd="1" destOrd="0" presId="urn:microsoft.com/office/officeart/2018/2/layout/IconVerticalSolidList"/>
    <dgm:cxn modelId="{2F2CDC4F-7458-451B-AFFB-AA9B0C113A13}" type="presParOf" srcId="{BDF77E1C-35DC-415F-95C7-0D2803ED162F}" destId="{3A99C80B-1005-4D99-8BB0-35E8998004D5}" srcOrd="2" destOrd="0" presId="urn:microsoft.com/office/officeart/2018/2/layout/IconVerticalSolidList"/>
    <dgm:cxn modelId="{DEE564F6-B8A7-4275-A2E8-1B153991AE6F}" type="presParOf" srcId="{BDF77E1C-35DC-415F-95C7-0D2803ED162F}" destId="{2A72BFBE-25EE-48C4-9FBD-20643CDD5695}" srcOrd="3" destOrd="0" presId="urn:microsoft.com/office/officeart/2018/2/layout/IconVerticalSolidList"/>
    <dgm:cxn modelId="{D270E058-D389-46B4-BCFA-45EEB579F09B}" type="presParOf" srcId="{9F0EEBEE-659C-4608-9E0E-EC234FD1D96F}" destId="{8ED76227-72CA-47D1-A109-EDB6725F7E7C}" srcOrd="7" destOrd="0" presId="urn:microsoft.com/office/officeart/2018/2/layout/IconVerticalSolidList"/>
    <dgm:cxn modelId="{B8F0736D-ABEE-495D-8499-7324B5D9498C}" type="presParOf" srcId="{9F0EEBEE-659C-4608-9E0E-EC234FD1D96F}" destId="{C24FC103-6A1E-4B60-B155-81901E809DA4}" srcOrd="8" destOrd="0" presId="urn:microsoft.com/office/officeart/2018/2/layout/IconVerticalSolidList"/>
    <dgm:cxn modelId="{FDD0D7B7-A59D-436C-A1B0-DA41611A74AB}" type="presParOf" srcId="{C24FC103-6A1E-4B60-B155-81901E809DA4}" destId="{70BE60D6-3093-4F46-8EA2-06F7ACAAC4A6}" srcOrd="0" destOrd="0" presId="urn:microsoft.com/office/officeart/2018/2/layout/IconVerticalSolidList"/>
    <dgm:cxn modelId="{33F472FE-C1ED-4EBC-9277-B8220CDBDAE2}" type="presParOf" srcId="{C24FC103-6A1E-4B60-B155-81901E809DA4}" destId="{C810110D-DBF4-4075-A5B0-35E0E7010340}" srcOrd="1" destOrd="0" presId="urn:microsoft.com/office/officeart/2018/2/layout/IconVerticalSolidList"/>
    <dgm:cxn modelId="{C99A8DEC-AA65-46AC-B3A9-8B5E001DF475}" type="presParOf" srcId="{C24FC103-6A1E-4B60-B155-81901E809DA4}" destId="{FD60AB3A-664C-473E-8B81-86660C441EDD}" srcOrd="2" destOrd="0" presId="urn:microsoft.com/office/officeart/2018/2/layout/IconVerticalSolidList"/>
    <dgm:cxn modelId="{0C3EE829-0589-40CA-BBE8-0BB308C0F1B9}" type="presParOf" srcId="{C24FC103-6A1E-4B60-B155-81901E809DA4}" destId="{72EEC658-ECCC-41F6-A912-57CE2FB432A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1B8D25-FA66-4E0D-8401-A13DC5AF45E6}">
      <dsp:nvSpPr>
        <dsp:cNvPr id="0" name=""/>
        <dsp:cNvSpPr/>
      </dsp:nvSpPr>
      <dsp:spPr>
        <a:xfrm>
          <a:off x="0" y="4363"/>
          <a:ext cx="6833175" cy="92936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797170-661E-419D-99A0-A35903442150}">
      <dsp:nvSpPr>
        <dsp:cNvPr id="0" name=""/>
        <dsp:cNvSpPr/>
      </dsp:nvSpPr>
      <dsp:spPr>
        <a:xfrm>
          <a:off x="281134" y="213471"/>
          <a:ext cx="511153" cy="51115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BEC2C1-FBD5-4FA5-A005-289BABC668B9}">
      <dsp:nvSpPr>
        <dsp:cNvPr id="0" name=""/>
        <dsp:cNvSpPr/>
      </dsp:nvSpPr>
      <dsp:spPr>
        <a:xfrm>
          <a:off x="1073422" y="4363"/>
          <a:ext cx="5759752" cy="929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358" tIns="98358" rIns="98358" bIns="983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What is the structure of the sample ML? </a:t>
          </a:r>
        </a:p>
      </dsp:txBody>
      <dsp:txXfrm>
        <a:off x="1073422" y="4363"/>
        <a:ext cx="5759752" cy="929369"/>
      </dsp:txXfrm>
    </dsp:sp>
    <dsp:sp modelId="{2F443DC7-D7ED-4C80-8FDC-AD4941467A7B}">
      <dsp:nvSpPr>
        <dsp:cNvPr id="0" name=""/>
        <dsp:cNvSpPr/>
      </dsp:nvSpPr>
      <dsp:spPr>
        <a:xfrm>
          <a:off x="0" y="1166075"/>
          <a:ext cx="6833175" cy="92936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F1B625-122D-4C59-B768-4C589B3069AE}">
      <dsp:nvSpPr>
        <dsp:cNvPr id="0" name=""/>
        <dsp:cNvSpPr/>
      </dsp:nvSpPr>
      <dsp:spPr>
        <a:xfrm>
          <a:off x="281134" y="1375183"/>
          <a:ext cx="511153" cy="51115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56D5C5-7738-4A0D-A50A-D1DC994347DA}">
      <dsp:nvSpPr>
        <dsp:cNvPr id="0" name=""/>
        <dsp:cNvSpPr/>
      </dsp:nvSpPr>
      <dsp:spPr>
        <a:xfrm>
          <a:off x="1073422" y="1166075"/>
          <a:ext cx="5759752" cy="929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358" tIns="98358" rIns="98358" bIns="983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Does it look persuasive to you?</a:t>
          </a:r>
        </a:p>
      </dsp:txBody>
      <dsp:txXfrm>
        <a:off x="1073422" y="1166075"/>
        <a:ext cx="5759752" cy="929369"/>
      </dsp:txXfrm>
    </dsp:sp>
    <dsp:sp modelId="{781A2E6B-BF6D-4120-879B-95F419A5D307}">
      <dsp:nvSpPr>
        <dsp:cNvPr id="0" name=""/>
        <dsp:cNvSpPr/>
      </dsp:nvSpPr>
      <dsp:spPr>
        <a:xfrm>
          <a:off x="0" y="2327788"/>
          <a:ext cx="6833175" cy="92936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8CFF86-40C4-43FB-98D7-8F6AF5D591EB}">
      <dsp:nvSpPr>
        <dsp:cNvPr id="0" name=""/>
        <dsp:cNvSpPr/>
      </dsp:nvSpPr>
      <dsp:spPr>
        <a:xfrm>
          <a:off x="281134" y="2536896"/>
          <a:ext cx="511153" cy="51115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858876-6275-4297-97BA-8489AD1911A4}">
      <dsp:nvSpPr>
        <dsp:cNvPr id="0" name=""/>
        <dsp:cNvSpPr/>
      </dsp:nvSpPr>
      <dsp:spPr>
        <a:xfrm>
          <a:off x="1073422" y="2327788"/>
          <a:ext cx="5759752" cy="929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358" tIns="98358" rIns="98358" bIns="983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Does it create an impression of a person behind the letter?</a:t>
          </a:r>
        </a:p>
      </dsp:txBody>
      <dsp:txXfrm>
        <a:off x="1073422" y="2327788"/>
        <a:ext cx="5759752" cy="929369"/>
      </dsp:txXfrm>
    </dsp:sp>
    <dsp:sp modelId="{804B8BD4-5893-4BA2-9E34-EA2226C6193B}">
      <dsp:nvSpPr>
        <dsp:cNvPr id="0" name=""/>
        <dsp:cNvSpPr/>
      </dsp:nvSpPr>
      <dsp:spPr>
        <a:xfrm>
          <a:off x="0" y="3489500"/>
          <a:ext cx="6833175" cy="92936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D9B02D-EDA7-4F33-98CA-EA54905986DF}">
      <dsp:nvSpPr>
        <dsp:cNvPr id="0" name=""/>
        <dsp:cNvSpPr/>
      </dsp:nvSpPr>
      <dsp:spPr>
        <a:xfrm>
          <a:off x="281134" y="3698608"/>
          <a:ext cx="511153" cy="51115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72BFBE-25EE-48C4-9FBD-20643CDD5695}">
      <dsp:nvSpPr>
        <dsp:cNvPr id="0" name=""/>
        <dsp:cNvSpPr/>
      </dsp:nvSpPr>
      <dsp:spPr>
        <a:xfrm>
          <a:off x="1073422" y="3489500"/>
          <a:ext cx="5759752" cy="929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358" tIns="98358" rIns="98358" bIns="983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Which of the ML writing tips does it cover? </a:t>
          </a:r>
        </a:p>
      </dsp:txBody>
      <dsp:txXfrm>
        <a:off x="1073422" y="3489500"/>
        <a:ext cx="5759752" cy="929369"/>
      </dsp:txXfrm>
    </dsp:sp>
    <dsp:sp modelId="{70BE60D6-3093-4F46-8EA2-06F7ACAAC4A6}">
      <dsp:nvSpPr>
        <dsp:cNvPr id="0" name=""/>
        <dsp:cNvSpPr/>
      </dsp:nvSpPr>
      <dsp:spPr>
        <a:xfrm>
          <a:off x="0" y="4651212"/>
          <a:ext cx="6833175" cy="92936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10110D-DBF4-4075-A5B0-35E0E7010340}">
      <dsp:nvSpPr>
        <dsp:cNvPr id="0" name=""/>
        <dsp:cNvSpPr/>
      </dsp:nvSpPr>
      <dsp:spPr>
        <a:xfrm>
          <a:off x="281134" y="4860321"/>
          <a:ext cx="511153" cy="51115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EEC658-ECCC-41F6-A912-57CE2FB432AD}">
      <dsp:nvSpPr>
        <dsp:cNvPr id="0" name=""/>
        <dsp:cNvSpPr/>
      </dsp:nvSpPr>
      <dsp:spPr>
        <a:xfrm>
          <a:off x="1073422" y="4651212"/>
          <a:ext cx="5759752" cy="929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358" tIns="98358" rIns="98358" bIns="983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Would you suggest some improvements to it? </a:t>
          </a:r>
        </a:p>
      </dsp:txBody>
      <dsp:txXfrm>
        <a:off x="1073422" y="4651212"/>
        <a:ext cx="5759752" cy="9293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342FE-E00B-4FAF-8F73-F722060EB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00" y="978408"/>
            <a:ext cx="10506991" cy="2531555"/>
          </a:xfrm>
          <a:prstGeom prst="rect">
            <a:avLst/>
          </a:prstGeom>
        </p:spPr>
        <p:txBody>
          <a:bodyPr anchor="b"/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C1CCE2-4461-473E-B23C-34C8CCF04B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2600" y="3602038"/>
            <a:ext cx="10506991" cy="227755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A551A-CE2F-4E35-A714-B1F04D4B4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21-Oct-21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5C907-6594-4DFF-A32B-449C3BA96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76D75-E9DA-4660-AC52-51BA63FC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2EFA84C-D756-4DC7-AA46-68D776F37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2841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1999A10-4355-4A13-B008-196B21ABE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2600" y="483576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36D448-AFEA-4483-B0E4-002840525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506991" cy="17552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216234-4516-4303-8F60-A8127D89A5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192" y="3103131"/>
            <a:ext cx="10506991" cy="30929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B5D50-A474-462B-A807-DF186B1C2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21-Oct-21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F1DAF-2E2D-46ED-AA3E-3D2FE4039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FC771-EB13-4EB5-A0A2-3968C6ABB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B596B8-8230-4695-8D76-F06AFA815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291840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53EBF93-5FD9-4F4E-8485-7B937145C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8397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6B4D06-C7C6-4949-8EB2-F03ED999A2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041710" y="978408"/>
            <a:ext cx="2947881" cy="512477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921B9D-8C11-4176-AF22-89F972E212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632" y="978408"/>
            <a:ext cx="7256453" cy="51247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A9E1C-8E18-4A35-9BD8-427B1D14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21-Oct-21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16CDB-7BB6-4DD2-A626-6DA8E569F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0403B-439E-449F-83B1-799EEC23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974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43735-A77F-440D-9448-6AE7C204D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634472" cy="21579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6C6EE-D55E-454B-B28C-EC73D1DB4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A2905-6D2E-4319-9521-61452AB8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21-Oct-21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C7550-84E8-49D3-B419-6F5F327DA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D2C6B-EA5D-4D97-BC84-6C860D53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274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1B299E6-11CC-4181-86C3-528A13F1F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3922232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803473-0A64-4F9F-833B-8D64E3901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9"/>
            <a:ext cx="10515600" cy="2716769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73736-B424-40F2-B562-6DC10E5ED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4171445"/>
            <a:ext cx="10515600" cy="1918205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48851-37C0-478D-B722-D76C817DC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21-Oct-21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E063E-66CE-4C18-91FA-D14AE052D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66D3D-FD62-470C-BC3C-A03771A3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FF0049-0231-4557-A707-569556F0CA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3922232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57A0DB1-87C8-4BF4-B2A2-F9CA6ED05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C29209-8A8F-48A7-8BA2-AFADA37CB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739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66BE9C-AE7C-4C39-9694-C32D6939B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483577"/>
            <a:ext cx="11147071" cy="2434824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ACC42C-303A-4BDF-990A-2B07967BC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978408"/>
            <a:ext cx="11147071" cy="17552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55CEF-353E-4E14-83AD-ACADDC08D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2600" y="3103131"/>
            <a:ext cx="5418551" cy="30738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5ECEF-9654-4AC1-BF77-7BC602BBD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1120" y="3103131"/>
            <a:ext cx="5418551" cy="30738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922FC8-BC06-407B-A82B-DA62B33A1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21-Oct-21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5B701-4E1F-48AA-8A3C-ED5DD9151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BCA31-8AC7-46F5-BCAB-41D54DF83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BA86D8-2A29-4A0E-AEA0-39B41C418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291840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085E13E-918A-4D04-9E84-94148D7C87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5093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5E892-D975-4DD6-8583-A14DDBE85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1" y="978407"/>
            <a:ext cx="11145039" cy="1339584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1F7700-CECC-4881-BE5C-A13CD825B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632" y="2500921"/>
            <a:ext cx="5346222" cy="823912"/>
          </a:xfrm>
        </p:spPr>
        <p:txBody>
          <a:bodyPr anchor="b">
            <a:normAutofit/>
          </a:bodyPr>
          <a:lstStyle>
            <a:lvl1pPr marL="0" indent="0">
              <a:buNone/>
              <a:defRPr lang="en-US" sz="24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A50766-520A-44C5-943E-569222B74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632" y="3428999"/>
            <a:ext cx="5346222" cy="2760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2F7E42-976A-4239-8006-D68538D4B7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7120" y="2500921"/>
            <a:ext cx="5372551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8CA329-951F-4391-ADC5-7EA320B778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7120" y="3428999"/>
            <a:ext cx="5372551" cy="2760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BEC22A-DA46-460C-B865-D928C20AE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21-Oct-21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B2D647-42C5-4AB7-BB71-3A4406571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632" y="6419088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0B2B67-714C-46DA-85E5-598B4244D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9591" y="-7190"/>
            <a:ext cx="640080" cy="365125"/>
          </a:xfrm>
        </p:spPr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272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D4B6724-AB30-4E7C-BE2B-ECD94FF1B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3933311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1D4BAB-2678-4A19-A575-C47CAF144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634472" cy="2591509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47C89E-0ABD-4FD2-924C-894345ADF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21-Oct-21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3026CE-9CC8-403B-88B1-184D16532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3D616-3C18-401B-A792-E75149FDF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EC6F70-D800-4067-A36A-5BBFC8018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393331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2B66CB6-8988-4FBA-8524-726765A5F2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4797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C73F84-0C6B-4EF4-9405-C38982499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21-Oct-21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CEC807-744E-4C5C-8B15-09AED3E57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FBCB19-9F4B-474C-85C1-4A645A971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37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A88B0-DD6B-449B-AE32-D3192081E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2" y="978408"/>
            <a:ext cx="4287393" cy="2450592"/>
          </a:xfrm>
          <a:prstGeom prst="rect">
            <a:avLst/>
          </a:prstGeom>
        </p:spPr>
        <p:txBody>
          <a:bodyPr anchor="b"/>
          <a:lstStyle>
            <a:lvl1pPr>
              <a:defRPr lang="en-US" sz="5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22ED6-5B69-4B3B-BF96-3A75F2107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987425"/>
            <a:ext cx="644648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704043-D45F-440A-A15D-2718A913E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632" y="3645074"/>
            <a:ext cx="4287393" cy="2223914"/>
          </a:xfrm>
        </p:spPr>
        <p:txBody>
          <a:bodyPr/>
          <a:lstStyle>
            <a:lvl1pPr marL="0" indent="0">
              <a:buNone/>
              <a:defRPr lang="en-US" sz="24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0072DC-7326-43E7-806C-B690C439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21-Oct-21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89A0F-B8C6-4AA6-A9C4-4A454F422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57A616-A4F2-4FC5-88DE-B4E6BA542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06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B773D-D007-4687-BA9C-9F229829B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2" y="978407"/>
            <a:ext cx="4287393" cy="2450593"/>
          </a:xfrm>
          <a:prstGeom prst="rect">
            <a:avLst/>
          </a:prstGeom>
        </p:spPr>
        <p:txBody>
          <a:bodyPr anchor="b"/>
          <a:lstStyle>
            <a:lvl1pPr>
              <a:defRPr lang="en-US" sz="5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3A75FC-78D2-4EF5-884F-11B7BACF79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987425"/>
            <a:ext cx="644648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CE0BB-D335-4391-A23F-194C575CA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632" y="3645074"/>
            <a:ext cx="4287393" cy="2223914"/>
          </a:xfrm>
        </p:spPr>
        <p:txBody>
          <a:bodyPr/>
          <a:lstStyle>
            <a:lvl1pPr marL="0" indent="0">
              <a:buNone/>
              <a:defRPr lang="en-US" sz="240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701E1-B97B-4DA5-B9AD-07B7C1247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21-Oct-21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D9CF8-F42F-4618-9F26-8BFE5648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A2023-1ECA-4A96-BDC7-F7FA4368B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92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87A535-3CAC-46BC-B2B2-3AE83EC3A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506991" cy="21530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EBDBD-59EC-46ED-BE79-6D37B531D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3306870"/>
            <a:ext cx="10506991" cy="2572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21F5C-FD3D-42C7-90F4-5ECE6FFCFE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4632" y="1005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81B8F32D-D8B6-4B9E-9CBF-DCAC30B7B93D}" type="datetimeFigureOut">
              <a:rPr lang="en-US" smtClean="0"/>
              <a:pPr/>
              <a:t>21-Oct-21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63D50-6D0B-4963-97B9-A32AE6323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4632" y="64190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B5E08-CAC3-4C87-B143-5F8956AE9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89591" y="1005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60553ECD-7F6D-420D-93CA-D8D15EB427A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08D74AC-B125-4E11-BA53-E9E38396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DC76EBE-FB9D-4054-B5D8-19E3EAFE4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9952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2B0CFF1-78D7-4A83-A95E-71F9E3831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aford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BBD7B-E37E-472E-A415-9B0EEB5EA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504370"/>
            <a:ext cx="3964251" cy="2237925"/>
          </a:xfrm>
        </p:spPr>
        <p:txBody>
          <a:bodyPr>
            <a:normAutofit/>
          </a:bodyPr>
          <a:lstStyle/>
          <a:p>
            <a:r>
              <a:rPr lang="en-US" sz="4000" dirty="0"/>
              <a:t>Motivation Letter</a:t>
            </a: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9615127-4E4B-44AE-B157-C50975D419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158714-5A2E-4BA8-AA0E-4BBFC8982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0" y="2661924"/>
            <a:ext cx="3964250" cy="3216362"/>
          </a:xfrm>
        </p:spPr>
        <p:txBody>
          <a:bodyPr>
            <a:normAutofit/>
          </a:bodyPr>
          <a:lstStyle/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Statement of purpose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A document detailing your professional skills and reasons for applying for a course of study, a scholarship or an internship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dirty="0"/>
              <a:t>Not used for paid jobs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Up to 1 page </a:t>
            </a:r>
            <a:r>
              <a:rPr lang="en-US" sz="2200" b="1" dirty="0"/>
              <a:t> </a:t>
            </a:r>
          </a:p>
        </p:txBody>
      </p:sp>
      <p:pic>
        <p:nvPicPr>
          <p:cNvPr id="2050" name="Picture 2" descr="7 Key-Steps to Motivate and Inspire Your Team - Invista">
            <a:extLst>
              <a:ext uri="{FF2B5EF4-FFF2-40B4-BE49-F238E27FC236}">
                <a16:creationId xmlns:a16="http://schemas.microsoft.com/office/drawing/2014/main" id="{3A4D7B38-3A55-4E66-86EC-BDA75F20B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40694" y="1337001"/>
            <a:ext cx="6588977" cy="418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B607C7DF-2703-4D3B-B500-8182840C0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9204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9DCBD3-CA87-438C-B3F6-D00A2C55A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2576" y="632968"/>
            <a:ext cx="5021072" cy="2157984"/>
          </a:xfrm>
        </p:spPr>
        <p:txBody>
          <a:bodyPr/>
          <a:lstStyle/>
          <a:p>
            <a:r>
              <a:rPr lang="en-US" sz="4000" dirty="0"/>
              <a:t>Motivation Letter: Structure</a:t>
            </a:r>
          </a:p>
        </p:txBody>
      </p:sp>
      <p:pic>
        <p:nvPicPr>
          <p:cNvPr id="1026" name="Picture 2" descr="the structure of a motivational letter">
            <a:extLst>
              <a:ext uri="{FF2B5EF4-FFF2-40B4-BE49-F238E27FC236}">
                <a16:creationId xmlns:a16="http://schemas.microsoft.com/office/drawing/2014/main" id="{30300B92-8693-47D0-904E-B90E5EAC8D8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6" b="11227"/>
          <a:stretch/>
        </p:blipFill>
        <p:spPr bwMode="auto">
          <a:xfrm>
            <a:off x="0" y="0"/>
            <a:ext cx="632257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DA535F7-F688-41AB-8AAA-1A92A187BFED}"/>
              </a:ext>
            </a:extLst>
          </p:cNvPr>
          <p:cNvSpPr txBox="1"/>
          <p:nvPr/>
        </p:nvSpPr>
        <p:spPr>
          <a:xfrm>
            <a:off x="6429375" y="2790952"/>
            <a:ext cx="536257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313B47"/>
                </a:solidFill>
                <a:effectLst/>
                <a:uLnTx/>
                <a:uFillTx/>
                <a:latin typeface="Euclid Circular B"/>
                <a:ea typeface="+mn-ea"/>
                <a:cs typeface="+mn-cs"/>
              </a:rPr>
              <a:t>Introduction: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313B47"/>
                </a:solidFill>
                <a:effectLst/>
                <a:uLnTx/>
                <a:uFillTx/>
                <a:latin typeface="Euclid Circular B"/>
                <a:ea typeface="+mn-ea"/>
                <a:cs typeface="+mn-cs"/>
              </a:rPr>
              <a:t> A short, engaging pitch about yourself and why you are applying. 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313B47"/>
                </a:solidFill>
                <a:effectLst/>
                <a:uLnTx/>
                <a:uFillTx/>
                <a:latin typeface="Euclid Circular B"/>
                <a:ea typeface="+mn-ea"/>
                <a:cs typeface="+mn-cs"/>
              </a:rPr>
              <a:t>Body: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313B47"/>
                </a:solidFill>
                <a:effectLst/>
                <a:uLnTx/>
                <a:uFillTx/>
                <a:latin typeface="Euclid Circular B"/>
                <a:ea typeface="+mn-ea"/>
                <a:cs typeface="+mn-cs"/>
              </a:rPr>
              <a:t> achievements, skills, and passion for whatever you’re applying for.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313B47"/>
                </a:solidFill>
                <a:effectLst/>
                <a:uLnTx/>
                <a:uFillTx/>
                <a:latin typeface="Euclid Circular B"/>
                <a:ea typeface="+mn-ea"/>
                <a:cs typeface="+mn-cs"/>
              </a:rPr>
              <a:t>Conclusion: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313B47"/>
                </a:solidFill>
                <a:effectLst/>
                <a:uLnTx/>
                <a:uFillTx/>
                <a:latin typeface="Euclid Circular B"/>
                <a:ea typeface="+mn-ea"/>
                <a:cs typeface="+mn-cs"/>
              </a:rPr>
              <a:t> future plans and overarching goals 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afor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3717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2B0CFF1-78D7-4A83-A95E-71F9E3831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aford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5ABF41-8B10-416D-AE8C-F125BD4AE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395966"/>
            <a:ext cx="5481320" cy="22379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000" dirty="0"/>
              <a:t>Motivation Letter: General Writing Tips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DB9E2C-F3C9-4F2E-89F5-4C2DB407C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0" y="2540000"/>
            <a:ext cx="6791960" cy="3338285"/>
          </a:xfrm>
        </p:spPr>
        <p:txBody>
          <a:bodyPr>
            <a:noAutofit/>
          </a:bodyPr>
          <a:lstStyle/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Get personal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Show not tell: provide specific examples 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Do your research before applying: find out more about the place you’re applying to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Be specific: explain your cause 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Write a story: demonstrate your progress in a logical order with a personal focus 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Be interesting: try to stand off </a:t>
            </a:r>
          </a:p>
        </p:txBody>
      </p:sp>
      <p:pic>
        <p:nvPicPr>
          <p:cNvPr id="3074" name="Picture 2" descr="Sales Motivation: How to Motivate Your Sales Team (20 Ways) | VipeCloud">
            <a:extLst>
              <a:ext uri="{FF2B5EF4-FFF2-40B4-BE49-F238E27FC236}">
                <a16:creationId xmlns:a16="http://schemas.microsoft.com/office/drawing/2014/main" id="{31C8D366-0E42-4BD8-B949-0BC89CFD34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39" r="29024" b="-6"/>
          <a:stretch/>
        </p:blipFill>
        <p:spPr bwMode="auto">
          <a:xfrm>
            <a:off x="7665421" y="489855"/>
            <a:ext cx="3964250" cy="5878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06A9FE31-8E40-4AAC-8B90-1AD6D7520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52CE755F-6139-4A64-8874-30A9A3EFB8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0202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12EE356-A629-4F1A-9BAD-E21B3B10D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aford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B7ED41-F3D7-4286-AD0B-B4A216D7E1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3410" y="489853"/>
            <a:ext cx="3990149" cy="585810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aford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84967E-77EC-49DB-B293-26128F953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955" y="976152"/>
            <a:ext cx="3555211" cy="502492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100"/>
              <a:t>Motivation Letter Sample Analysis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317483B-E60B-4F41-9448-D757B9FCD2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EB44B66-1945-4638-8E9A-4F49493D7F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0585386A-FB83-4C74-96A4-DFAAE1605A2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796496" y="636527"/>
          <a:ext cx="6833175" cy="5584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3556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A18D7D-3A99-44C0-975B-76138594B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634472" cy="1043432"/>
          </a:xfrm>
        </p:spPr>
        <p:txBody>
          <a:bodyPr/>
          <a:lstStyle/>
          <a:p>
            <a:pPr algn="ctr"/>
            <a:r>
              <a:rPr lang="en-US" sz="4000" dirty="0"/>
              <a:t>Motivation Letter: Persuasive Writing Tips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C571F5-64DD-4335-BB84-14B7C7A03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1" y="2143126"/>
            <a:ext cx="7804150" cy="3736466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Write as if you have already been accepted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Make your points diverse: refer to different types of experience and achievement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Follow the logic of the argument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Homer’s Rule: conclude with your strongest point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Socrates' Rule: make your reader agree with you for three times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Show (self)confidence and (self)respect </a:t>
            </a:r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  <p:pic>
        <p:nvPicPr>
          <p:cNvPr id="4" name="Picture 2" descr="Картинки по запросу student writing">
            <a:extLst>
              <a:ext uri="{FF2B5EF4-FFF2-40B4-BE49-F238E27FC236}">
                <a16:creationId xmlns:a16="http://schemas.microsoft.com/office/drawing/2014/main" id="{FE0F502C-4758-4E76-9544-0BC3BD811F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90314" y="3492379"/>
            <a:ext cx="3416851" cy="26875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06817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DCFB37-38DE-4D87-8435-8BF83FE0C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634472" cy="945642"/>
          </a:xfrm>
        </p:spPr>
        <p:txBody>
          <a:bodyPr/>
          <a:lstStyle/>
          <a:p>
            <a:pPr algn="ctr"/>
            <a:r>
              <a:rPr lang="en-US" sz="4000" dirty="0"/>
              <a:t>Motivation Letter: Most Common Mistakes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3E07E6-889D-46B6-8642-ED0E96B07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0" y="2124076"/>
            <a:ext cx="10506991" cy="375551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Too long / too short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Too global (i.e., “I want to secure my country’s future”)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Ignores the personal factor: what will I get out of it? What will the </a:t>
            </a:r>
            <a:r>
              <a:rPr lang="en-US"/>
              <a:t>program or the </a:t>
            </a:r>
            <a:r>
              <a:rPr lang="en-US" dirty="0"/>
              <a:t>company get from me?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Chaotic structure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Cliches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Applicant’s qualifications do not correspond to the program/job priorities</a:t>
            </a:r>
          </a:p>
        </p:txBody>
      </p:sp>
    </p:spTree>
    <p:extLst>
      <p:ext uri="{BB962C8B-B14F-4D97-AF65-F5344CB8AC3E}">
        <p14:creationId xmlns:p14="http://schemas.microsoft.com/office/powerpoint/2010/main" val="382513525"/>
      </p:ext>
    </p:extLst>
  </p:cSld>
  <p:clrMapOvr>
    <a:masterClrMapping/>
  </p:clrMapOvr>
</p:sld>
</file>

<file path=ppt/theme/theme1.xml><?xml version="1.0" encoding="utf-8"?>
<a:theme xmlns:a="http://schemas.openxmlformats.org/drawingml/2006/main" name="LevelVTI">
  <a:themeElements>
    <a:clrScheme name="Custom 88">
      <a:dk1>
        <a:sysClr val="windowText" lastClr="000000"/>
      </a:dk1>
      <a:lt1>
        <a:sysClr val="window" lastClr="FFFFFF"/>
      </a:lt1>
      <a:dk2>
        <a:srgbClr val="182230"/>
      </a:dk2>
      <a:lt2>
        <a:srgbClr val="F2F2F2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939393"/>
      </a:accent6>
      <a:hlink>
        <a:srgbClr val="3E8FF1"/>
      </a:hlink>
      <a:folHlink>
        <a:srgbClr val="939393"/>
      </a:folHlink>
    </a:clrScheme>
    <a:fontScheme name="Seaford">
      <a:majorFont>
        <a:latin typeface="Seaford"/>
        <a:ea typeface=""/>
        <a:cs typeface=""/>
      </a:majorFont>
      <a:minorFont>
        <a:latin typeface="Seafor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velVTI" id="{64F43929-0387-4D33-907F-72B939BCAF99}" vid="{D804DF84-3298-4A39-BA0E-21F83D68BC2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313</Words>
  <Application>Microsoft Office PowerPoint</Application>
  <PresentationFormat>Широкоэкранный</PresentationFormat>
  <Paragraphs>37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Euclid Circular B</vt:lpstr>
      <vt:lpstr>Seaford</vt:lpstr>
      <vt:lpstr>LevelVTI</vt:lpstr>
      <vt:lpstr>Motivation Letter</vt:lpstr>
      <vt:lpstr>Motivation Letter: Structure</vt:lpstr>
      <vt:lpstr>Motivation Letter: General Writing Tips</vt:lpstr>
      <vt:lpstr>Motivation Letter Sample Analysis</vt:lpstr>
      <vt:lpstr>Motivation Letter: Persuasive Writing Tips</vt:lpstr>
      <vt:lpstr>Motivation Letter: Most Common Mistakes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Motivation Letter</dc:title>
  <dc:creator>E. T.</dc:creator>
  <cp:lastModifiedBy>E. T.</cp:lastModifiedBy>
  <cp:revision>1</cp:revision>
  <dcterms:created xsi:type="dcterms:W3CDTF">2021-10-21T14:36:00Z</dcterms:created>
  <dcterms:modified xsi:type="dcterms:W3CDTF">2021-10-21T14:36:29Z</dcterms:modified>
</cp:coreProperties>
</file>