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98758C-3E80-4656-B8D4-805F7F632BAD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3A4735E-CEFA-467B-BE7A-63FE633F4E3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ru-RU" sz="7200" b="1" spc="0" dirty="0" smtClean="0">
              <a:ln/>
              <a:solidFill>
                <a:schemeClr val="accent3"/>
              </a:solidFill>
            </a:endParaRPr>
          </a:p>
          <a:p>
            <a:r>
              <a:rPr lang="ru-RU" sz="6600" b="1" spc="0" dirty="0" smtClean="0">
                <a:ln/>
                <a:solidFill>
                  <a:schemeClr val="accent3"/>
                </a:solidFill>
              </a:rPr>
              <a:t>Виды и методы диагностирования</a:t>
            </a:r>
            <a:endParaRPr lang="ru-RU" sz="6600" b="1" spc="0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/>
          <a:lstStyle/>
          <a:p>
            <a:r>
              <a:rPr lang="ru-RU" sz="60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5. </a:t>
            </a:r>
            <a:r>
              <a:rPr lang="ru-RU" sz="60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Виброаккустические</a:t>
            </a:r>
            <a:r>
              <a:rPr lang="ru-RU" sz="60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методы </a:t>
            </a:r>
            <a:r>
              <a:rPr lang="ru-RU" sz="60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диагностировния</a:t>
            </a:r>
            <a:endParaRPr lang="ru-RU" sz="6000" b="1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ru-RU" sz="7200" b="1" spc="0" dirty="0" smtClean="0">
              <a:ln/>
              <a:solidFill>
                <a:schemeClr val="accent3"/>
              </a:solidFill>
            </a:endParaRPr>
          </a:p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Спасибо за внимание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/>
          <a:lstStyle/>
          <a:p>
            <a:r>
              <a:rPr lang="ru-RU" sz="7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1. </a:t>
            </a:r>
            <a:r>
              <a:rPr lang="ru-RU" sz="54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Субъективные методы диагностирования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Зрение</a:t>
            </a:r>
          </a:p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Слух</a:t>
            </a:r>
          </a:p>
          <a:p>
            <a:endParaRPr lang="ru-RU" sz="7200" b="1" spc="0" dirty="0" smtClean="0">
              <a:ln/>
              <a:solidFill>
                <a:schemeClr val="accent3"/>
              </a:solidFill>
            </a:endParaRPr>
          </a:p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Обоняние</a:t>
            </a:r>
          </a:p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Осязание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1357298"/>
            <a:ext cx="8305800" cy="5143536"/>
          </a:xfrm>
        </p:spPr>
        <p:txBody>
          <a:bodyPr/>
          <a:lstStyle/>
          <a:p>
            <a:r>
              <a:rPr lang="ru-RU" sz="60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2. Диагностирование по структурным параметрам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l"/>
            <a:r>
              <a:rPr lang="ru-RU" sz="4400" b="1" spc="0" dirty="0" smtClean="0">
                <a:ln/>
                <a:solidFill>
                  <a:schemeClr val="accent3"/>
                </a:solidFill>
              </a:rPr>
              <a:t>Щуп</a:t>
            </a:r>
          </a:p>
          <a:p>
            <a:pPr algn="l"/>
            <a:r>
              <a:rPr lang="ru-RU" sz="4400" b="1" spc="0" dirty="0" smtClean="0">
                <a:ln/>
                <a:solidFill>
                  <a:schemeClr val="accent3"/>
                </a:solidFill>
              </a:rPr>
              <a:t>Рулетка</a:t>
            </a:r>
          </a:p>
          <a:p>
            <a:pPr algn="l"/>
            <a:r>
              <a:rPr lang="ru-RU" sz="4400" b="1" spc="0" dirty="0" err="1" smtClean="0">
                <a:ln/>
                <a:solidFill>
                  <a:schemeClr val="accent3"/>
                </a:solidFill>
              </a:rPr>
              <a:t>Штангельциркуль</a:t>
            </a:r>
            <a:endParaRPr lang="ru-RU" sz="4400" b="1" spc="0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ru-RU" sz="4400" b="1" spc="0" dirty="0" smtClean="0">
                <a:ln/>
                <a:solidFill>
                  <a:schemeClr val="accent3"/>
                </a:solidFill>
              </a:rPr>
              <a:t>Микрометр</a:t>
            </a:r>
          </a:p>
          <a:p>
            <a:pPr algn="l"/>
            <a:r>
              <a:rPr lang="ru-RU" sz="4400" b="1" spc="0" dirty="0" smtClean="0">
                <a:ln/>
                <a:solidFill>
                  <a:schemeClr val="accent3"/>
                </a:solidFill>
              </a:rPr>
              <a:t>Угломер </a:t>
            </a:r>
          </a:p>
          <a:p>
            <a:pPr algn="l"/>
            <a:r>
              <a:rPr lang="ru-RU" sz="4400" b="1" spc="0" dirty="0" err="1" smtClean="0">
                <a:ln/>
                <a:solidFill>
                  <a:schemeClr val="accent3"/>
                </a:solidFill>
              </a:rPr>
              <a:t>Зубомер</a:t>
            </a:r>
            <a:endParaRPr lang="ru-RU" sz="4400" b="1" spc="0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ru-RU" sz="4400" b="1" spc="0" dirty="0" smtClean="0">
                <a:ln/>
                <a:solidFill>
                  <a:schemeClr val="accent3"/>
                </a:solidFill>
              </a:rPr>
              <a:t>Индикатор часового типа</a:t>
            </a:r>
          </a:p>
          <a:p>
            <a:pPr algn="l"/>
            <a:r>
              <a:rPr lang="ru-RU" sz="3200" b="1" spc="0" dirty="0" smtClean="0">
                <a:ln/>
                <a:solidFill>
                  <a:schemeClr val="accent3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ru-RU" sz="5400" b="1" spc="0" dirty="0" smtClean="0">
              <a:ln/>
              <a:solidFill>
                <a:schemeClr val="accent3"/>
              </a:solidFill>
            </a:endParaRPr>
          </a:p>
          <a:p>
            <a:r>
              <a:rPr lang="ru-RU" sz="54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3. Диагностирование</a:t>
            </a:r>
          </a:p>
          <a:p>
            <a:r>
              <a:rPr lang="ru-RU" sz="54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</a:t>
            </a:r>
            <a:r>
              <a:rPr lang="ru-RU" sz="54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 измерению герметичности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Суммарная герметичность камеры сгорания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7200" b="1" spc="0" dirty="0" smtClean="0">
                <a:ln/>
                <a:solidFill>
                  <a:schemeClr val="accent3"/>
                </a:solidFill>
              </a:rPr>
              <a:t>Предельный износ плунжерных пар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714356"/>
            <a:ext cx="8305800" cy="5786478"/>
          </a:xfrm>
        </p:spPr>
        <p:txBody>
          <a:bodyPr/>
          <a:lstStyle/>
          <a:p>
            <a:r>
              <a:rPr lang="ru-RU" sz="60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4. Диагностирование дизеля по параметрам рабочих процессов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59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FoM</dc:creator>
  <cp:lastModifiedBy>FoM</cp:lastModifiedBy>
  <cp:revision>8</cp:revision>
  <dcterms:created xsi:type="dcterms:W3CDTF">2013-04-28T05:11:57Z</dcterms:created>
  <dcterms:modified xsi:type="dcterms:W3CDTF">2013-04-28T06:23:24Z</dcterms:modified>
</cp:coreProperties>
</file>