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8" r:id="rId3"/>
    <p:sldId id="260" r:id="rId4"/>
    <p:sldId id="259" r:id="rId5"/>
    <p:sldId id="262" r:id="rId6"/>
    <p:sldId id="264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C36A1-11E7-4DDE-9A4E-483C7023FE85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2DD1170-FF2E-4153-83BF-DB3DA741AA17}">
      <dgm:prSet phldrT="[Текст]" custT="1"/>
      <dgm:spPr/>
      <dgm:t>
        <a:bodyPr/>
        <a:lstStyle/>
        <a:p>
          <a:r>
            <a:rPr lang="uk-UA" sz="2200" b="1" i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відсутні невраховані помилки</a:t>
          </a:r>
          <a:r>
            <a:rPr lang="uk-UA" sz="2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тобто такі, величину яких соціолог-дослідник не в змозі оцінити</a:t>
          </a:r>
          <a:endParaRPr lang="uk-UA" sz="2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01E75-6AEC-4E13-8001-C0468B77CBCB}" type="parTrans" cxnId="{35AE8EA4-AB0F-4744-9000-587856FB9DD5}">
      <dgm:prSet/>
      <dgm:spPr/>
      <dgm:t>
        <a:bodyPr/>
        <a:lstStyle/>
        <a:p>
          <a:endParaRPr lang="uk-UA"/>
        </a:p>
      </dgm:t>
    </dgm:pt>
    <dgm:pt modelId="{42166031-FC3F-45C5-89DD-7281BA3395EC}" type="sibTrans" cxnId="{35AE8EA4-AB0F-4744-9000-587856FB9DD5}">
      <dgm:prSet/>
      <dgm:spPr/>
      <dgm:t>
        <a:bodyPr/>
        <a:lstStyle/>
        <a:p>
          <a:endParaRPr lang="uk-UA"/>
        </a:p>
      </dgm:t>
    </dgm:pt>
    <dgm:pt modelId="{B6EAF072-B026-4E33-9EDB-A7031198F2F0}">
      <dgm:prSet phldrT="[Текст]" custT="1"/>
      <dgm:spPr/>
      <dgm:t>
        <a:bodyPr/>
        <a:lstStyle/>
        <a:p>
          <a:r>
            <a:rPr lang="uk-UA" sz="2400" b="1" i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кількість врахованих помилок не перевищує </a:t>
          </a:r>
          <a:r>
            <a:rPr lang="uk-UA" sz="2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деякої заданої величини</a:t>
          </a:r>
          <a:endParaRPr lang="uk-UA" sz="2400" noProof="0" dirty="0"/>
        </a:p>
      </dgm:t>
    </dgm:pt>
    <dgm:pt modelId="{7402344F-D28C-46C7-AC68-062E6D0C2C89}" type="parTrans" cxnId="{DF469CAE-61CA-4B9E-A55D-D43AF436BBE4}">
      <dgm:prSet/>
      <dgm:spPr/>
      <dgm:t>
        <a:bodyPr/>
        <a:lstStyle/>
        <a:p>
          <a:endParaRPr lang="uk-UA"/>
        </a:p>
      </dgm:t>
    </dgm:pt>
    <dgm:pt modelId="{BCEF1467-06BF-4234-A34E-9F894A54D878}" type="sibTrans" cxnId="{DF469CAE-61CA-4B9E-A55D-D43AF436BBE4}">
      <dgm:prSet/>
      <dgm:spPr/>
      <dgm:t>
        <a:bodyPr/>
        <a:lstStyle/>
        <a:p>
          <a:endParaRPr lang="uk-UA"/>
        </a:p>
      </dgm:t>
    </dgm:pt>
    <dgm:pt modelId="{45E6AFB4-6859-4BCD-9FA7-FC1A1B2272BE}" type="pres">
      <dgm:prSet presAssocID="{97CC36A1-11E7-4DDE-9A4E-483C7023FE85}" presName="Name0" presStyleCnt="0">
        <dgm:presLayoutVars>
          <dgm:chMax val="2"/>
          <dgm:chPref val="2"/>
          <dgm:animLvl val="lvl"/>
        </dgm:presLayoutVars>
      </dgm:prSet>
      <dgm:spPr/>
    </dgm:pt>
    <dgm:pt modelId="{65B0A40E-1804-479C-A5E2-454C2FCF04CD}" type="pres">
      <dgm:prSet presAssocID="{97CC36A1-11E7-4DDE-9A4E-483C7023FE85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23D86C-A671-4F66-9218-3D3BA41B1EC7}" type="pres">
      <dgm:prSet presAssocID="{97CC36A1-11E7-4DDE-9A4E-483C7023FE85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uk-UA"/>
        </a:p>
      </dgm:t>
    </dgm:pt>
    <dgm:pt modelId="{55DB4146-C0B5-46A7-BDA8-D069ABF0E21F}" type="pres">
      <dgm:prSet presAssocID="{97CC36A1-11E7-4DDE-9A4E-483C7023FE85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61FA71-D9FD-4355-AB5C-93665CB91751}" type="pres">
      <dgm:prSet presAssocID="{97CC36A1-11E7-4DDE-9A4E-483C7023FE85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FD194348-2689-40D5-9803-6F41477CA2F8}" type="pres">
      <dgm:prSet presAssocID="{97CC36A1-11E7-4DDE-9A4E-483C7023FE85}" presName="TopArrow" presStyleLbl="node1" presStyleIdx="0" presStyleCnt="2"/>
      <dgm:spPr/>
    </dgm:pt>
    <dgm:pt modelId="{2A6F6E57-59F9-407F-9AC2-7D12723D59BD}" type="pres">
      <dgm:prSet presAssocID="{97CC36A1-11E7-4DDE-9A4E-483C7023FE85}" presName="BottomArrow" presStyleLbl="node1" presStyleIdx="1" presStyleCnt="2"/>
      <dgm:spPr/>
    </dgm:pt>
  </dgm:ptLst>
  <dgm:cxnLst>
    <dgm:cxn modelId="{DF469CAE-61CA-4B9E-A55D-D43AF436BBE4}" srcId="{97CC36A1-11E7-4DDE-9A4E-483C7023FE85}" destId="{B6EAF072-B026-4E33-9EDB-A7031198F2F0}" srcOrd="1" destOrd="0" parTransId="{7402344F-D28C-46C7-AC68-062E6D0C2C89}" sibTransId="{BCEF1467-06BF-4234-A34E-9F894A54D878}"/>
    <dgm:cxn modelId="{A909C0D3-A54C-4FE2-B8BD-BC4B081AA210}" type="presOf" srcId="{B6EAF072-B026-4E33-9EDB-A7031198F2F0}" destId="{F461FA71-D9FD-4355-AB5C-93665CB91751}" srcOrd="1" destOrd="0" presId="urn:microsoft.com/office/officeart/2009/layout/ReverseList"/>
    <dgm:cxn modelId="{71CD5FBB-53FF-499B-9CD1-02A71CE5FFE8}" type="presOf" srcId="{97CC36A1-11E7-4DDE-9A4E-483C7023FE85}" destId="{45E6AFB4-6859-4BCD-9FA7-FC1A1B2272BE}" srcOrd="0" destOrd="0" presId="urn:microsoft.com/office/officeart/2009/layout/ReverseList"/>
    <dgm:cxn modelId="{35AE8EA4-AB0F-4744-9000-587856FB9DD5}" srcId="{97CC36A1-11E7-4DDE-9A4E-483C7023FE85}" destId="{E2DD1170-FF2E-4153-83BF-DB3DA741AA17}" srcOrd="0" destOrd="0" parTransId="{33701E75-6AEC-4E13-8001-C0468B77CBCB}" sibTransId="{42166031-FC3F-45C5-89DD-7281BA3395EC}"/>
    <dgm:cxn modelId="{E26306BE-43D2-47D7-BE31-B76990E572D8}" type="presOf" srcId="{E2DD1170-FF2E-4153-83BF-DB3DA741AA17}" destId="{65B0A40E-1804-479C-A5E2-454C2FCF04CD}" srcOrd="0" destOrd="0" presId="urn:microsoft.com/office/officeart/2009/layout/ReverseList"/>
    <dgm:cxn modelId="{57719CD3-CFCB-400D-992A-103C61A6F1A1}" type="presOf" srcId="{B6EAF072-B026-4E33-9EDB-A7031198F2F0}" destId="{55DB4146-C0B5-46A7-BDA8-D069ABF0E21F}" srcOrd="0" destOrd="0" presId="urn:microsoft.com/office/officeart/2009/layout/ReverseList"/>
    <dgm:cxn modelId="{8CD33755-109C-4024-98F5-3F026C0C21B5}" type="presOf" srcId="{E2DD1170-FF2E-4153-83BF-DB3DA741AA17}" destId="{6423D86C-A671-4F66-9218-3D3BA41B1EC7}" srcOrd="1" destOrd="0" presId="urn:microsoft.com/office/officeart/2009/layout/ReverseList"/>
    <dgm:cxn modelId="{A42B9F90-781F-40B1-AA94-E102BF90199F}" type="presParOf" srcId="{45E6AFB4-6859-4BCD-9FA7-FC1A1B2272BE}" destId="{65B0A40E-1804-479C-A5E2-454C2FCF04CD}" srcOrd="0" destOrd="0" presId="urn:microsoft.com/office/officeart/2009/layout/ReverseList"/>
    <dgm:cxn modelId="{D356A817-9A6F-413E-99A9-FE76730A07A6}" type="presParOf" srcId="{45E6AFB4-6859-4BCD-9FA7-FC1A1B2272BE}" destId="{6423D86C-A671-4F66-9218-3D3BA41B1EC7}" srcOrd="1" destOrd="0" presId="urn:microsoft.com/office/officeart/2009/layout/ReverseList"/>
    <dgm:cxn modelId="{294B8D19-FAF4-43CA-8E34-DBB2773D821E}" type="presParOf" srcId="{45E6AFB4-6859-4BCD-9FA7-FC1A1B2272BE}" destId="{55DB4146-C0B5-46A7-BDA8-D069ABF0E21F}" srcOrd="2" destOrd="0" presId="urn:microsoft.com/office/officeart/2009/layout/ReverseList"/>
    <dgm:cxn modelId="{51E1755B-A71E-48F7-94D0-C699D11EC2C4}" type="presParOf" srcId="{45E6AFB4-6859-4BCD-9FA7-FC1A1B2272BE}" destId="{F461FA71-D9FD-4355-AB5C-93665CB91751}" srcOrd="3" destOrd="0" presId="urn:microsoft.com/office/officeart/2009/layout/ReverseList"/>
    <dgm:cxn modelId="{DFB00D39-D156-4F1D-86ED-31F1245B33E5}" type="presParOf" srcId="{45E6AFB4-6859-4BCD-9FA7-FC1A1B2272BE}" destId="{FD194348-2689-40D5-9803-6F41477CA2F8}" srcOrd="4" destOrd="0" presId="urn:microsoft.com/office/officeart/2009/layout/ReverseList"/>
    <dgm:cxn modelId="{16D0B356-5ACB-4AF6-AD53-FBA1F748EBBD}" type="presParOf" srcId="{45E6AFB4-6859-4BCD-9FA7-FC1A1B2272BE}" destId="{2A6F6E57-59F9-407F-9AC2-7D12723D59B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A54B4-B953-47F1-AD29-1398A48BCAE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BDA1C27-432D-49A6-BA7E-BA171C231BD7}">
      <dgm:prSet phldrT="[Текст]" custT="1"/>
      <dgm:spPr/>
      <dgm:t>
        <a:bodyPr/>
        <a:lstStyle/>
        <a:p>
          <a:r>
            <a:rPr lang="uk-UA" sz="1600" b="1" u="sng" dirty="0" smtClean="0">
              <a:effectLst/>
            </a:rPr>
            <a:t>Помилки</a:t>
          </a:r>
          <a:endParaRPr lang="uk-UA" sz="1600" b="1" u="sng" dirty="0">
            <a:effectLst/>
          </a:endParaRPr>
        </a:p>
      </dgm:t>
    </dgm:pt>
    <dgm:pt modelId="{A5C212C3-8DC1-450D-8DDB-AA102D491E3F}" type="parTrans" cxnId="{2584BED9-5C93-46B0-AFC2-6B8F94626A0D}">
      <dgm:prSet/>
      <dgm:spPr/>
      <dgm:t>
        <a:bodyPr/>
        <a:lstStyle/>
        <a:p>
          <a:endParaRPr lang="uk-UA" sz="1600"/>
        </a:p>
      </dgm:t>
    </dgm:pt>
    <dgm:pt modelId="{8B67305D-9821-46CC-9F21-E8A39B4250A0}" type="sibTrans" cxnId="{2584BED9-5C93-46B0-AFC2-6B8F94626A0D}">
      <dgm:prSet/>
      <dgm:spPr/>
      <dgm:t>
        <a:bodyPr/>
        <a:lstStyle/>
        <a:p>
          <a:endParaRPr lang="uk-UA" sz="1600"/>
        </a:p>
      </dgm:t>
    </dgm:pt>
    <dgm:pt modelId="{566F99F5-A2A8-4C45-A205-59CFB37BE2BD}">
      <dgm:prSet phldrT="[Текст]" custT="1"/>
      <dgm:spPr/>
      <dgm:t>
        <a:bodyPr/>
        <a:lstStyle/>
        <a:p>
          <a:r>
            <a:rPr lang="uk-UA" sz="1600" u="sng" dirty="0" smtClean="0"/>
            <a:t>Теоретичні</a:t>
          </a:r>
          <a:endParaRPr lang="uk-UA" sz="1600" u="sng" dirty="0"/>
        </a:p>
      </dgm:t>
    </dgm:pt>
    <dgm:pt modelId="{72A1996E-34B1-4905-AEF4-251BEDE29C17}" type="parTrans" cxnId="{3C7F774E-DB3D-4758-94F9-B81C72533B61}">
      <dgm:prSet/>
      <dgm:spPr/>
      <dgm:t>
        <a:bodyPr/>
        <a:lstStyle/>
        <a:p>
          <a:endParaRPr lang="uk-UA" sz="1600"/>
        </a:p>
      </dgm:t>
    </dgm:pt>
    <dgm:pt modelId="{75771570-AFA1-4DC4-80D1-5FB04194012E}" type="sibTrans" cxnId="{3C7F774E-DB3D-4758-94F9-B81C72533B61}">
      <dgm:prSet/>
      <dgm:spPr/>
      <dgm:t>
        <a:bodyPr/>
        <a:lstStyle/>
        <a:p>
          <a:endParaRPr lang="uk-UA" sz="1600"/>
        </a:p>
      </dgm:t>
    </dgm:pt>
    <dgm:pt modelId="{05E34E45-9911-4EC4-A097-BF0E8C85C86B}">
      <dgm:prSet phldrT="[Текст]" custT="1"/>
      <dgm:spPr/>
      <dgm:t>
        <a:bodyPr/>
        <a:lstStyle/>
        <a:p>
          <a:r>
            <a:rPr lang="uk-UA" sz="1600" u="sng" dirty="0" smtClean="0"/>
            <a:t>Інструментальні</a:t>
          </a:r>
          <a:endParaRPr lang="uk-UA" sz="1600" u="sng" dirty="0"/>
        </a:p>
      </dgm:t>
    </dgm:pt>
    <dgm:pt modelId="{247B2C5C-AAC2-4011-8713-F04B864B2AE1}" type="parTrans" cxnId="{B05A33D6-2590-4B79-9673-2ED93D416486}">
      <dgm:prSet/>
      <dgm:spPr/>
      <dgm:t>
        <a:bodyPr/>
        <a:lstStyle/>
        <a:p>
          <a:endParaRPr lang="uk-UA" sz="1600"/>
        </a:p>
      </dgm:t>
    </dgm:pt>
    <dgm:pt modelId="{A89405AD-07F0-4644-B1C9-AAC279AB0B1B}" type="sibTrans" cxnId="{B05A33D6-2590-4B79-9673-2ED93D416486}">
      <dgm:prSet/>
      <dgm:spPr/>
      <dgm:t>
        <a:bodyPr/>
        <a:lstStyle/>
        <a:p>
          <a:endParaRPr lang="uk-UA" sz="1600"/>
        </a:p>
      </dgm:t>
    </dgm:pt>
    <dgm:pt modelId="{F544AD5B-16DB-4202-A299-E9FA45522D01}">
      <dgm:prSet phldrT="[Текст]" custT="1"/>
      <dgm:spPr/>
      <dgm:t>
        <a:bodyPr/>
        <a:lstStyle/>
        <a:p>
          <a:r>
            <a:rPr lang="uk-UA" sz="1600" dirty="0" smtClean="0"/>
            <a:t>Випадкові</a:t>
          </a:r>
          <a:endParaRPr lang="uk-UA" sz="1600" dirty="0"/>
        </a:p>
      </dgm:t>
    </dgm:pt>
    <dgm:pt modelId="{909F2B93-399C-4683-9B44-DFACE1026C35}" type="parTrans" cxnId="{0B497527-2BD5-4709-A1C8-0764BE6F9648}">
      <dgm:prSet/>
      <dgm:spPr/>
      <dgm:t>
        <a:bodyPr/>
        <a:lstStyle/>
        <a:p>
          <a:endParaRPr lang="uk-UA" sz="1600"/>
        </a:p>
      </dgm:t>
    </dgm:pt>
    <dgm:pt modelId="{C8C7DB54-F8E8-459E-847A-EFEA5FE78BD5}" type="sibTrans" cxnId="{0B497527-2BD5-4709-A1C8-0764BE6F9648}">
      <dgm:prSet/>
      <dgm:spPr/>
      <dgm:t>
        <a:bodyPr/>
        <a:lstStyle/>
        <a:p>
          <a:endParaRPr lang="uk-UA" sz="1600"/>
        </a:p>
      </dgm:t>
    </dgm:pt>
    <dgm:pt modelId="{B086C9B4-10B8-4A06-ADC0-69F94B51775C}">
      <dgm:prSet phldrT="[Текст]" custT="1"/>
      <dgm:spPr/>
      <dgm:t>
        <a:bodyPr/>
        <a:lstStyle/>
        <a:p>
          <a:r>
            <a:rPr lang="uk-UA" sz="1600" dirty="0" smtClean="0"/>
            <a:t>Систематичні</a:t>
          </a:r>
          <a:endParaRPr lang="uk-UA" sz="1600" dirty="0"/>
        </a:p>
      </dgm:t>
    </dgm:pt>
    <dgm:pt modelId="{90612420-7E06-47D1-8E05-FC021BD2BECE}" type="parTrans" cxnId="{089879CE-388A-443A-BBB2-399826D831DF}">
      <dgm:prSet/>
      <dgm:spPr/>
      <dgm:t>
        <a:bodyPr/>
        <a:lstStyle/>
        <a:p>
          <a:endParaRPr lang="uk-UA" sz="1600"/>
        </a:p>
      </dgm:t>
    </dgm:pt>
    <dgm:pt modelId="{7A1E3752-6F85-4200-87B7-7F5B7C1763FD}" type="sibTrans" cxnId="{089879CE-388A-443A-BBB2-399826D831DF}">
      <dgm:prSet/>
      <dgm:spPr/>
      <dgm:t>
        <a:bodyPr/>
        <a:lstStyle/>
        <a:p>
          <a:endParaRPr lang="uk-UA" sz="1600"/>
        </a:p>
      </dgm:t>
    </dgm:pt>
    <dgm:pt modelId="{5D3FA742-D498-4F9A-98BD-B974E638AAA5}" type="pres">
      <dgm:prSet presAssocID="{74EA54B4-B953-47F1-AD29-1398A48BCA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87A65CC-7AF5-48A7-900C-9A3D5038D797}" type="pres">
      <dgm:prSet presAssocID="{3BDA1C27-432D-49A6-BA7E-BA171C231BD7}" presName="hierRoot1" presStyleCnt="0"/>
      <dgm:spPr/>
    </dgm:pt>
    <dgm:pt modelId="{3BD68BA4-9D49-4C1F-844E-BBADE6FAE921}" type="pres">
      <dgm:prSet presAssocID="{3BDA1C27-432D-49A6-BA7E-BA171C231BD7}" presName="composite" presStyleCnt="0"/>
      <dgm:spPr/>
    </dgm:pt>
    <dgm:pt modelId="{207B2A04-5A06-4578-A59E-E5CB5AA362BA}" type="pres">
      <dgm:prSet presAssocID="{3BDA1C27-432D-49A6-BA7E-BA171C231BD7}" presName="background" presStyleLbl="node0" presStyleIdx="0" presStyleCnt="1"/>
      <dgm:spPr/>
    </dgm:pt>
    <dgm:pt modelId="{8586ECDF-90BA-48A1-B914-6A0D2BB28D5A}" type="pres">
      <dgm:prSet presAssocID="{3BDA1C27-432D-49A6-BA7E-BA171C231BD7}" presName="text" presStyleLbl="fgAcc0" presStyleIdx="0" presStyleCnt="1">
        <dgm:presLayoutVars>
          <dgm:chPref val="3"/>
        </dgm:presLayoutVars>
      </dgm:prSet>
      <dgm:spPr/>
    </dgm:pt>
    <dgm:pt modelId="{88EB7A32-1F83-4DBE-9654-7897F1433005}" type="pres">
      <dgm:prSet presAssocID="{3BDA1C27-432D-49A6-BA7E-BA171C231BD7}" presName="hierChild2" presStyleCnt="0"/>
      <dgm:spPr/>
    </dgm:pt>
    <dgm:pt modelId="{596ACEBB-3921-40B2-841C-2C27CFF6634D}" type="pres">
      <dgm:prSet presAssocID="{72A1996E-34B1-4905-AEF4-251BEDE29C17}" presName="Name10" presStyleLbl="parChTrans1D2" presStyleIdx="0" presStyleCnt="2"/>
      <dgm:spPr/>
    </dgm:pt>
    <dgm:pt modelId="{568CDB84-A06B-434E-AA5A-49E39182A407}" type="pres">
      <dgm:prSet presAssocID="{566F99F5-A2A8-4C45-A205-59CFB37BE2BD}" presName="hierRoot2" presStyleCnt="0"/>
      <dgm:spPr/>
    </dgm:pt>
    <dgm:pt modelId="{2062C149-0D3C-4412-93E6-2FEA5E57658C}" type="pres">
      <dgm:prSet presAssocID="{566F99F5-A2A8-4C45-A205-59CFB37BE2BD}" presName="composite2" presStyleCnt="0"/>
      <dgm:spPr/>
    </dgm:pt>
    <dgm:pt modelId="{D6CA84CE-553D-4CD5-922C-F4C0212ED034}" type="pres">
      <dgm:prSet presAssocID="{566F99F5-A2A8-4C45-A205-59CFB37BE2BD}" presName="background2" presStyleLbl="node2" presStyleIdx="0" presStyleCnt="2"/>
      <dgm:spPr/>
    </dgm:pt>
    <dgm:pt modelId="{7E40691C-5797-4462-96A1-C809BAE0DD8D}" type="pres">
      <dgm:prSet presAssocID="{566F99F5-A2A8-4C45-A205-59CFB37BE2BD}" presName="text2" presStyleLbl="fgAcc2" presStyleIdx="0" presStyleCnt="2">
        <dgm:presLayoutVars>
          <dgm:chPref val="3"/>
        </dgm:presLayoutVars>
      </dgm:prSet>
      <dgm:spPr/>
    </dgm:pt>
    <dgm:pt modelId="{821DFBF3-4228-4AAA-A6D4-20B169EF981E}" type="pres">
      <dgm:prSet presAssocID="{566F99F5-A2A8-4C45-A205-59CFB37BE2BD}" presName="hierChild3" presStyleCnt="0"/>
      <dgm:spPr/>
    </dgm:pt>
    <dgm:pt modelId="{3491BC2D-E859-474E-B3BA-ADD465374F47}" type="pres">
      <dgm:prSet presAssocID="{247B2C5C-AAC2-4011-8713-F04B864B2AE1}" presName="Name10" presStyleLbl="parChTrans1D2" presStyleIdx="1" presStyleCnt="2"/>
      <dgm:spPr/>
    </dgm:pt>
    <dgm:pt modelId="{21DFF731-E126-4A86-B3D0-412773753801}" type="pres">
      <dgm:prSet presAssocID="{05E34E45-9911-4EC4-A097-BF0E8C85C86B}" presName="hierRoot2" presStyleCnt="0"/>
      <dgm:spPr/>
    </dgm:pt>
    <dgm:pt modelId="{79A94F09-4D65-4064-9214-2D9D5B67F33C}" type="pres">
      <dgm:prSet presAssocID="{05E34E45-9911-4EC4-A097-BF0E8C85C86B}" presName="composite2" presStyleCnt="0"/>
      <dgm:spPr/>
    </dgm:pt>
    <dgm:pt modelId="{822DAA93-6CD4-4D30-B7E6-F7E1F5CE8264}" type="pres">
      <dgm:prSet presAssocID="{05E34E45-9911-4EC4-A097-BF0E8C85C86B}" presName="background2" presStyleLbl="node2" presStyleIdx="1" presStyleCnt="2"/>
      <dgm:spPr/>
    </dgm:pt>
    <dgm:pt modelId="{6FEAED78-6FA5-4FAA-A346-454DA0BF988C}" type="pres">
      <dgm:prSet presAssocID="{05E34E45-9911-4EC4-A097-BF0E8C85C86B}" presName="text2" presStyleLbl="fgAcc2" presStyleIdx="1" presStyleCnt="2" custScaleX="157757">
        <dgm:presLayoutVars>
          <dgm:chPref val="3"/>
        </dgm:presLayoutVars>
      </dgm:prSet>
      <dgm:spPr/>
    </dgm:pt>
    <dgm:pt modelId="{46C7B92B-C2CB-4B4E-AAD3-2D1D61870B87}" type="pres">
      <dgm:prSet presAssocID="{05E34E45-9911-4EC4-A097-BF0E8C85C86B}" presName="hierChild3" presStyleCnt="0"/>
      <dgm:spPr/>
    </dgm:pt>
    <dgm:pt modelId="{479C683A-7C1C-4EAB-89A3-41F0D007F092}" type="pres">
      <dgm:prSet presAssocID="{909F2B93-399C-4683-9B44-DFACE1026C35}" presName="Name17" presStyleLbl="parChTrans1D3" presStyleIdx="0" presStyleCnt="2"/>
      <dgm:spPr/>
    </dgm:pt>
    <dgm:pt modelId="{386A986E-08C5-4645-8470-8BDCA2408EE2}" type="pres">
      <dgm:prSet presAssocID="{F544AD5B-16DB-4202-A299-E9FA45522D01}" presName="hierRoot3" presStyleCnt="0"/>
      <dgm:spPr/>
    </dgm:pt>
    <dgm:pt modelId="{8A117E07-B1F2-4412-8702-C9B7EE62CDB0}" type="pres">
      <dgm:prSet presAssocID="{F544AD5B-16DB-4202-A299-E9FA45522D01}" presName="composite3" presStyleCnt="0"/>
      <dgm:spPr/>
    </dgm:pt>
    <dgm:pt modelId="{F70EE80B-0820-4009-9804-11DF594E7164}" type="pres">
      <dgm:prSet presAssocID="{F544AD5B-16DB-4202-A299-E9FA45522D01}" presName="background3" presStyleLbl="node3" presStyleIdx="0" presStyleCnt="2"/>
      <dgm:spPr/>
    </dgm:pt>
    <dgm:pt modelId="{248B2731-B486-413C-AC6C-3E4616E03E46}" type="pres">
      <dgm:prSet presAssocID="{F544AD5B-16DB-4202-A299-E9FA45522D01}" presName="text3" presStyleLbl="fgAcc3" presStyleIdx="0" presStyleCnt="2">
        <dgm:presLayoutVars>
          <dgm:chPref val="3"/>
        </dgm:presLayoutVars>
      </dgm:prSet>
      <dgm:spPr/>
    </dgm:pt>
    <dgm:pt modelId="{5FB6F378-759C-4EE2-8191-827C719CD547}" type="pres">
      <dgm:prSet presAssocID="{F544AD5B-16DB-4202-A299-E9FA45522D01}" presName="hierChild4" presStyleCnt="0"/>
      <dgm:spPr/>
    </dgm:pt>
    <dgm:pt modelId="{05F72EF5-0C14-4E76-8786-52E24C23F243}" type="pres">
      <dgm:prSet presAssocID="{90612420-7E06-47D1-8E05-FC021BD2BECE}" presName="Name17" presStyleLbl="parChTrans1D3" presStyleIdx="1" presStyleCnt="2"/>
      <dgm:spPr/>
    </dgm:pt>
    <dgm:pt modelId="{E4928BE2-5651-45FE-BBD6-01102E9396A0}" type="pres">
      <dgm:prSet presAssocID="{B086C9B4-10B8-4A06-ADC0-69F94B51775C}" presName="hierRoot3" presStyleCnt="0"/>
      <dgm:spPr/>
    </dgm:pt>
    <dgm:pt modelId="{A818C31E-24E8-4A41-9906-80126C30422B}" type="pres">
      <dgm:prSet presAssocID="{B086C9B4-10B8-4A06-ADC0-69F94B51775C}" presName="composite3" presStyleCnt="0"/>
      <dgm:spPr/>
    </dgm:pt>
    <dgm:pt modelId="{F8740FB7-5684-4E9F-BE97-FF5B8F623ADB}" type="pres">
      <dgm:prSet presAssocID="{B086C9B4-10B8-4A06-ADC0-69F94B51775C}" presName="background3" presStyleLbl="node3" presStyleIdx="1" presStyleCnt="2"/>
      <dgm:spPr/>
    </dgm:pt>
    <dgm:pt modelId="{D9D09CE5-4ECB-4EAC-8223-441590A9C563}" type="pres">
      <dgm:prSet presAssocID="{B086C9B4-10B8-4A06-ADC0-69F94B51775C}" presName="text3" presStyleLbl="fgAcc3" presStyleIdx="1" presStyleCnt="2" custScaleX="160413">
        <dgm:presLayoutVars>
          <dgm:chPref val="3"/>
        </dgm:presLayoutVars>
      </dgm:prSet>
      <dgm:spPr/>
    </dgm:pt>
    <dgm:pt modelId="{EBB00EF5-E4D6-4C71-BBEC-365A3D5AF42D}" type="pres">
      <dgm:prSet presAssocID="{B086C9B4-10B8-4A06-ADC0-69F94B51775C}" presName="hierChild4" presStyleCnt="0"/>
      <dgm:spPr/>
    </dgm:pt>
  </dgm:ptLst>
  <dgm:cxnLst>
    <dgm:cxn modelId="{3AB7820D-95D2-4BA9-AD11-AB7C236F4A1F}" type="presOf" srcId="{05E34E45-9911-4EC4-A097-BF0E8C85C86B}" destId="{6FEAED78-6FA5-4FAA-A346-454DA0BF988C}" srcOrd="0" destOrd="0" presId="urn:microsoft.com/office/officeart/2005/8/layout/hierarchy1"/>
    <dgm:cxn modelId="{089879CE-388A-443A-BBB2-399826D831DF}" srcId="{05E34E45-9911-4EC4-A097-BF0E8C85C86B}" destId="{B086C9B4-10B8-4A06-ADC0-69F94B51775C}" srcOrd="1" destOrd="0" parTransId="{90612420-7E06-47D1-8E05-FC021BD2BECE}" sibTransId="{7A1E3752-6F85-4200-87B7-7F5B7C1763FD}"/>
    <dgm:cxn modelId="{7EE1F55F-2569-43E6-AAEF-A6610BA9E42D}" type="presOf" srcId="{3BDA1C27-432D-49A6-BA7E-BA171C231BD7}" destId="{8586ECDF-90BA-48A1-B914-6A0D2BB28D5A}" srcOrd="0" destOrd="0" presId="urn:microsoft.com/office/officeart/2005/8/layout/hierarchy1"/>
    <dgm:cxn modelId="{FA17198C-49EE-463E-971C-14B0BE496551}" type="presOf" srcId="{909F2B93-399C-4683-9B44-DFACE1026C35}" destId="{479C683A-7C1C-4EAB-89A3-41F0D007F092}" srcOrd="0" destOrd="0" presId="urn:microsoft.com/office/officeart/2005/8/layout/hierarchy1"/>
    <dgm:cxn modelId="{ED15F37C-AA3B-4944-8B2D-6CE2821C7B23}" type="presOf" srcId="{F544AD5B-16DB-4202-A299-E9FA45522D01}" destId="{248B2731-B486-413C-AC6C-3E4616E03E46}" srcOrd="0" destOrd="0" presId="urn:microsoft.com/office/officeart/2005/8/layout/hierarchy1"/>
    <dgm:cxn modelId="{B05A33D6-2590-4B79-9673-2ED93D416486}" srcId="{3BDA1C27-432D-49A6-BA7E-BA171C231BD7}" destId="{05E34E45-9911-4EC4-A097-BF0E8C85C86B}" srcOrd="1" destOrd="0" parTransId="{247B2C5C-AAC2-4011-8713-F04B864B2AE1}" sibTransId="{A89405AD-07F0-4644-B1C9-AAC279AB0B1B}"/>
    <dgm:cxn modelId="{0B497527-2BD5-4709-A1C8-0764BE6F9648}" srcId="{05E34E45-9911-4EC4-A097-BF0E8C85C86B}" destId="{F544AD5B-16DB-4202-A299-E9FA45522D01}" srcOrd="0" destOrd="0" parTransId="{909F2B93-399C-4683-9B44-DFACE1026C35}" sibTransId="{C8C7DB54-F8E8-459E-847A-EFEA5FE78BD5}"/>
    <dgm:cxn modelId="{F08BEBE6-3ADE-4124-90D6-B7FF5710FB92}" type="presOf" srcId="{72A1996E-34B1-4905-AEF4-251BEDE29C17}" destId="{596ACEBB-3921-40B2-841C-2C27CFF6634D}" srcOrd="0" destOrd="0" presId="urn:microsoft.com/office/officeart/2005/8/layout/hierarchy1"/>
    <dgm:cxn modelId="{14221EB5-9A11-460F-BA62-A3294F0C6009}" type="presOf" srcId="{90612420-7E06-47D1-8E05-FC021BD2BECE}" destId="{05F72EF5-0C14-4E76-8786-52E24C23F243}" srcOrd="0" destOrd="0" presId="urn:microsoft.com/office/officeart/2005/8/layout/hierarchy1"/>
    <dgm:cxn modelId="{3C7F774E-DB3D-4758-94F9-B81C72533B61}" srcId="{3BDA1C27-432D-49A6-BA7E-BA171C231BD7}" destId="{566F99F5-A2A8-4C45-A205-59CFB37BE2BD}" srcOrd="0" destOrd="0" parTransId="{72A1996E-34B1-4905-AEF4-251BEDE29C17}" sibTransId="{75771570-AFA1-4DC4-80D1-5FB04194012E}"/>
    <dgm:cxn modelId="{19A0AC16-E742-4E9D-B351-287058182B33}" type="presOf" srcId="{74EA54B4-B953-47F1-AD29-1398A48BCAE3}" destId="{5D3FA742-D498-4F9A-98BD-B974E638AAA5}" srcOrd="0" destOrd="0" presId="urn:microsoft.com/office/officeart/2005/8/layout/hierarchy1"/>
    <dgm:cxn modelId="{F2BB57AC-67F0-43FE-8087-28C5B4DFCBD3}" type="presOf" srcId="{247B2C5C-AAC2-4011-8713-F04B864B2AE1}" destId="{3491BC2D-E859-474E-B3BA-ADD465374F47}" srcOrd="0" destOrd="0" presId="urn:microsoft.com/office/officeart/2005/8/layout/hierarchy1"/>
    <dgm:cxn modelId="{52F0C1CA-0A39-4885-B5DF-A5F73361CA6B}" type="presOf" srcId="{B086C9B4-10B8-4A06-ADC0-69F94B51775C}" destId="{D9D09CE5-4ECB-4EAC-8223-441590A9C563}" srcOrd="0" destOrd="0" presId="urn:microsoft.com/office/officeart/2005/8/layout/hierarchy1"/>
    <dgm:cxn modelId="{70F6A54E-AB67-48F1-88D7-B4AC8C10DCF6}" type="presOf" srcId="{566F99F5-A2A8-4C45-A205-59CFB37BE2BD}" destId="{7E40691C-5797-4462-96A1-C809BAE0DD8D}" srcOrd="0" destOrd="0" presId="urn:microsoft.com/office/officeart/2005/8/layout/hierarchy1"/>
    <dgm:cxn modelId="{2584BED9-5C93-46B0-AFC2-6B8F94626A0D}" srcId="{74EA54B4-B953-47F1-AD29-1398A48BCAE3}" destId="{3BDA1C27-432D-49A6-BA7E-BA171C231BD7}" srcOrd="0" destOrd="0" parTransId="{A5C212C3-8DC1-450D-8DDB-AA102D491E3F}" sibTransId="{8B67305D-9821-46CC-9F21-E8A39B4250A0}"/>
    <dgm:cxn modelId="{154F1845-B2BC-4D57-8B3D-BCA5C2BD73DE}" type="presParOf" srcId="{5D3FA742-D498-4F9A-98BD-B974E638AAA5}" destId="{487A65CC-7AF5-48A7-900C-9A3D5038D797}" srcOrd="0" destOrd="0" presId="urn:microsoft.com/office/officeart/2005/8/layout/hierarchy1"/>
    <dgm:cxn modelId="{02A1D4E3-2819-4947-AB71-42341645CB62}" type="presParOf" srcId="{487A65CC-7AF5-48A7-900C-9A3D5038D797}" destId="{3BD68BA4-9D49-4C1F-844E-BBADE6FAE921}" srcOrd="0" destOrd="0" presId="urn:microsoft.com/office/officeart/2005/8/layout/hierarchy1"/>
    <dgm:cxn modelId="{F94699CD-EB7A-49B8-BCEF-D29E8515486F}" type="presParOf" srcId="{3BD68BA4-9D49-4C1F-844E-BBADE6FAE921}" destId="{207B2A04-5A06-4578-A59E-E5CB5AA362BA}" srcOrd="0" destOrd="0" presId="urn:microsoft.com/office/officeart/2005/8/layout/hierarchy1"/>
    <dgm:cxn modelId="{7E3F41C0-40E3-4CAE-8D57-C0687B71BFD0}" type="presParOf" srcId="{3BD68BA4-9D49-4C1F-844E-BBADE6FAE921}" destId="{8586ECDF-90BA-48A1-B914-6A0D2BB28D5A}" srcOrd="1" destOrd="0" presId="urn:microsoft.com/office/officeart/2005/8/layout/hierarchy1"/>
    <dgm:cxn modelId="{971C2161-6632-4E5E-94EE-376D57D30196}" type="presParOf" srcId="{487A65CC-7AF5-48A7-900C-9A3D5038D797}" destId="{88EB7A32-1F83-4DBE-9654-7897F1433005}" srcOrd="1" destOrd="0" presId="urn:microsoft.com/office/officeart/2005/8/layout/hierarchy1"/>
    <dgm:cxn modelId="{397CC2F1-25EC-4B51-A74E-53B5F72284B0}" type="presParOf" srcId="{88EB7A32-1F83-4DBE-9654-7897F1433005}" destId="{596ACEBB-3921-40B2-841C-2C27CFF6634D}" srcOrd="0" destOrd="0" presId="urn:microsoft.com/office/officeart/2005/8/layout/hierarchy1"/>
    <dgm:cxn modelId="{ED6E1309-417A-4834-BC8D-D50CA6B26BF7}" type="presParOf" srcId="{88EB7A32-1F83-4DBE-9654-7897F1433005}" destId="{568CDB84-A06B-434E-AA5A-49E39182A407}" srcOrd="1" destOrd="0" presId="urn:microsoft.com/office/officeart/2005/8/layout/hierarchy1"/>
    <dgm:cxn modelId="{21534B7E-F499-4792-9AB1-B1ADB773BC43}" type="presParOf" srcId="{568CDB84-A06B-434E-AA5A-49E39182A407}" destId="{2062C149-0D3C-4412-93E6-2FEA5E57658C}" srcOrd="0" destOrd="0" presId="urn:microsoft.com/office/officeart/2005/8/layout/hierarchy1"/>
    <dgm:cxn modelId="{75087DA7-B5C8-4849-AF7C-E8AC5579E3DF}" type="presParOf" srcId="{2062C149-0D3C-4412-93E6-2FEA5E57658C}" destId="{D6CA84CE-553D-4CD5-922C-F4C0212ED034}" srcOrd="0" destOrd="0" presId="urn:microsoft.com/office/officeart/2005/8/layout/hierarchy1"/>
    <dgm:cxn modelId="{C4F5865B-9D8C-42FE-9F74-02E617E03625}" type="presParOf" srcId="{2062C149-0D3C-4412-93E6-2FEA5E57658C}" destId="{7E40691C-5797-4462-96A1-C809BAE0DD8D}" srcOrd="1" destOrd="0" presId="urn:microsoft.com/office/officeart/2005/8/layout/hierarchy1"/>
    <dgm:cxn modelId="{6369909B-D27D-487B-95A0-84CE16F06E17}" type="presParOf" srcId="{568CDB84-A06B-434E-AA5A-49E39182A407}" destId="{821DFBF3-4228-4AAA-A6D4-20B169EF981E}" srcOrd="1" destOrd="0" presId="urn:microsoft.com/office/officeart/2005/8/layout/hierarchy1"/>
    <dgm:cxn modelId="{C6D82BF9-A15A-4967-B517-A240DD94CC09}" type="presParOf" srcId="{88EB7A32-1F83-4DBE-9654-7897F1433005}" destId="{3491BC2D-E859-474E-B3BA-ADD465374F47}" srcOrd="2" destOrd="0" presId="urn:microsoft.com/office/officeart/2005/8/layout/hierarchy1"/>
    <dgm:cxn modelId="{F040CDB8-FC0D-4046-9534-68E266A6D2D4}" type="presParOf" srcId="{88EB7A32-1F83-4DBE-9654-7897F1433005}" destId="{21DFF731-E126-4A86-B3D0-412773753801}" srcOrd="3" destOrd="0" presId="urn:microsoft.com/office/officeart/2005/8/layout/hierarchy1"/>
    <dgm:cxn modelId="{A15BB19A-256C-4251-B61C-ADB3821C325C}" type="presParOf" srcId="{21DFF731-E126-4A86-B3D0-412773753801}" destId="{79A94F09-4D65-4064-9214-2D9D5B67F33C}" srcOrd="0" destOrd="0" presId="urn:microsoft.com/office/officeart/2005/8/layout/hierarchy1"/>
    <dgm:cxn modelId="{538EEB2C-E072-4099-9A80-EE60B09BA2DC}" type="presParOf" srcId="{79A94F09-4D65-4064-9214-2D9D5B67F33C}" destId="{822DAA93-6CD4-4D30-B7E6-F7E1F5CE8264}" srcOrd="0" destOrd="0" presId="urn:microsoft.com/office/officeart/2005/8/layout/hierarchy1"/>
    <dgm:cxn modelId="{D883900E-90DE-440A-90B6-74EC316CE797}" type="presParOf" srcId="{79A94F09-4D65-4064-9214-2D9D5B67F33C}" destId="{6FEAED78-6FA5-4FAA-A346-454DA0BF988C}" srcOrd="1" destOrd="0" presId="urn:microsoft.com/office/officeart/2005/8/layout/hierarchy1"/>
    <dgm:cxn modelId="{AB400E0B-A9A6-4799-A747-8D863B01BA0B}" type="presParOf" srcId="{21DFF731-E126-4A86-B3D0-412773753801}" destId="{46C7B92B-C2CB-4B4E-AAD3-2D1D61870B87}" srcOrd="1" destOrd="0" presId="urn:microsoft.com/office/officeart/2005/8/layout/hierarchy1"/>
    <dgm:cxn modelId="{B15B8E64-92CD-4986-AFB7-DBCC25F5E52C}" type="presParOf" srcId="{46C7B92B-C2CB-4B4E-AAD3-2D1D61870B87}" destId="{479C683A-7C1C-4EAB-89A3-41F0D007F092}" srcOrd="0" destOrd="0" presId="urn:microsoft.com/office/officeart/2005/8/layout/hierarchy1"/>
    <dgm:cxn modelId="{9A9428B3-E045-48AA-A110-6C3969620D6D}" type="presParOf" srcId="{46C7B92B-C2CB-4B4E-AAD3-2D1D61870B87}" destId="{386A986E-08C5-4645-8470-8BDCA2408EE2}" srcOrd="1" destOrd="0" presId="urn:microsoft.com/office/officeart/2005/8/layout/hierarchy1"/>
    <dgm:cxn modelId="{CDAFB8C3-AFE9-4F84-A6A9-EDBC41FFBF99}" type="presParOf" srcId="{386A986E-08C5-4645-8470-8BDCA2408EE2}" destId="{8A117E07-B1F2-4412-8702-C9B7EE62CDB0}" srcOrd="0" destOrd="0" presId="urn:microsoft.com/office/officeart/2005/8/layout/hierarchy1"/>
    <dgm:cxn modelId="{22382574-2100-49F7-886F-FE4C0E397EEE}" type="presParOf" srcId="{8A117E07-B1F2-4412-8702-C9B7EE62CDB0}" destId="{F70EE80B-0820-4009-9804-11DF594E7164}" srcOrd="0" destOrd="0" presId="urn:microsoft.com/office/officeart/2005/8/layout/hierarchy1"/>
    <dgm:cxn modelId="{3B12A6C2-2986-4DBC-9EC2-CA92646A99D9}" type="presParOf" srcId="{8A117E07-B1F2-4412-8702-C9B7EE62CDB0}" destId="{248B2731-B486-413C-AC6C-3E4616E03E46}" srcOrd="1" destOrd="0" presId="urn:microsoft.com/office/officeart/2005/8/layout/hierarchy1"/>
    <dgm:cxn modelId="{932B3BE1-F2AF-4520-B19E-C249CA60192A}" type="presParOf" srcId="{386A986E-08C5-4645-8470-8BDCA2408EE2}" destId="{5FB6F378-759C-4EE2-8191-827C719CD547}" srcOrd="1" destOrd="0" presId="urn:microsoft.com/office/officeart/2005/8/layout/hierarchy1"/>
    <dgm:cxn modelId="{FC4D9A9F-3097-475A-9392-384704F17690}" type="presParOf" srcId="{46C7B92B-C2CB-4B4E-AAD3-2D1D61870B87}" destId="{05F72EF5-0C14-4E76-8786-52E24C23F243}" srcOrd="2" destOrd="0" presId="urn:microsoft.com/office/officeart/2005/8/layout/hierarchy1"/>
    <dgm:cxn modelId="{00E86309-AB03-49A9-899B-70F39AACDE78}" type="presParOf" srcId="{46C7B92B-C2CB-4B4E-AAD3-2D1D61870B87}" destId="{E4928BE2-5651-45FE-BBD6-01102E9396A0}" srcOrd="3" destOrd="0" presId="urn:microsoft.com/office/officeart/2005/8/layout/hierarchy1"/>
    <dgm:cxn modelId="{DF896BBA-54A7-4BDB-948B-D85E7112E3A3}" type="presParOf" srcId="{E4928BE2-5651-45FE-BBD6-01102E9396A0}" destId="{A818C31E-24E8-4A41-9906-80126C30422B}" srcOrd="0" destOrd="0" presId="urn:microsoft.com/office/officeart/2005/8/layout/hierarchy1"/>
    <dgm:cxn modelId="{ED209151-C337-45A5-9437-B70BEA2B6E46}" type="presParOf" srcId="{A818C31E-24E8-4A41-9906-80126C30422B}" destId="{F8740FB7-5684-4E9F-BE97-FF5B8F623ADB}" srcOrd="0" destOrd="0" presId="urn:microsoft.com/office/officeart/2005/8/layout/hierarchy1"/>
    <dgm:cxn modelId="{6D01DC56-938D-4228-96D6-04989EFE4D2C}" type="presParOf" srcId="{A818C31E-24E8-4A41-9906-80126C30422B}" destId="{D9D09CE5-4ECB-4EAC-8223-441590A9C563}" srcOrd="1" destOrd="0" presId="urn:microsoft.com/office/officeart/2005/8/layout/hierarchy1"/>
    <dgm:cxn modelId="{820749E3-37A9-422E-8947-1AB21FD6843C}" type="presParOf" srcId="{E4928BE2-5651-45FE-BBD6-01102E9396A0}" destId="{EBB00EF5-E4D6-4C71-BBEC-365A3D5AF4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C2A181-C99E-4392-BCB0-FBA860353369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8519105-7991-4DF6-A642-7214DF8B1A03}">
      <dgm:prSet phldrT="[Текст]"/>
      <dgm:spPr/>
      <dgm:t>
        <a:bodyPr/>
        <a:lstStyle/>
        <a:p>
          <a:r>
            <a:rPr lang="uk-UA" b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підвищення надійності соціологічної інформації </a:t>
          </a:r>
          <a:endParaRPr lang="uk-UA" b="1" noProof="0" dirty="0"/>
        </a:p>
      </dgm:t>
    </dgm:pt>
    <dgm:pt modelId="{A5F29D6D-1BD3-494E-A66B-F5855EFAAAB1}" type="parTrans" cxnId="{73AFB66D-AC30-4F4B-BFAE-58F981093BFF}">
      <dgm:prSet/>
      <dgm:spPr/>
      <dgm:t>
        <a:bodyPr/>
        <a:lstStyle/>
        <a:p>
          <a:endParaRPr lang="uk-UA"/>
        </a:p>
      </dgm:t>
    </dgm:pt>
    <dgm:pt modelId="{7DAF5ADB-CF43-43F9-8957-755EEDA504EC}" type="sibTrans" cxnId="{73AFB66D-AC30-4F4B-BFAE-58F981093BFF}">
      <dgm:prSet/>
      <dgm:spPr/>
      <dgm:t>
        <a:bodyPr/>
        <a:lstStyle/>
        <a:p>
          <a:endParaRPr lang="uk-UA"/>
        </a:p>
      </dgm:t>
    </dgm:pt>
    <dgm:pt modelId="{E2AA203F-E3B5-4832-BA85-B32C6A9767B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зовнішнього контролю</a:t>
          </a:r>
          <a:endParaRPr lang="uk-UA" dirty="0"/>
        </a:p>
      </dgm:t>
    </dgm:pt>
    <dgm:pt modelId="{AE455BE9-C606-4EE4-A703-0AE2DC4B6848}" type="parTrans" cxnId="{689A8A5C-CA3E-457F-B7D2-646ECCD25FB0}">
      <dgm:prSet/>
      <dgm:spPr/>
      <dgm:t>
        <a:bodyPr/>
        <a:lstStyle/>
        <a:p>
          <a:endParaRPr lang="uk-UA"/>
        </a:p>
      </dgm:t>
    </dgm:pt>
    <dgm:pt modelId="{B84F6FB9-40B2-441A-8A7E-8EBC501C2204}" type="sibTrans" cxnId="{689A8A5C-CA3E-457F-B7D2-646ECCD25FB0}">
      <dgm:prSet/>
      <dgm:spPr/>
      <dgm:t>
        <a:bodyPr/>
        <a:lstStyle/>
        <a:p>
          <a:endParaRPr lang="uk-UA"/>
        </a:p>
      </dgm:t>
    </dgm:pt>
    <dgm:pt modelId="{6F153510-1AF6-480C-8991-5B97854D462F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внутрішнього контролю</a:t>
          </a:r>
          <a:endParaRPr lang="uk-UA" dirty="0"/>
        </a:p>
      </dgm:t>
    </dgm:pt>
    <dgm:pt modelId="{0271F179-EF82-454F-82DA-1A694F2DD1FA}" type="parTrans" cxnId="{CABC91D7-0493-4BF9-B6E6-6C6E98250074}">
      <dgm:prSet/>
      <dgm:spPr/>
      <dgm:t>
        <a:bodyPr/>
        <a:lstStyle/>
        <a:p>
          <a:endParaRPr lang="uk-UA"/>
        </a:p>
      </dgm:t>
    </dgm:pt>
    <dgm:pt modelId="{CAC343A2-D964-4C52-AD2C-902E600B1820}" type="sibTrans" cxnId="{CABC91D7-0493-4BF9-B6E6-6C6E98250074}">
      <dgm:prSet/>
      <dgm:spPr/>
      <dgm:t>
        <a:bodyPr/>
        <a:lstStyle/>
        <a:p>
          <a:endParaRPr lang="uk-UA"/>
        </a:p>
      </dgm:t>
    </dgm:pt>
    <dgm:pt modelId="{D0D5064D-0563-4E4E-95C2-777C25BD6CAF}" type="pres">
      <dgm:prSet presAssocID="{79C2A181-C99E-4392-BCB0-FBA860353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DA86CD-1BA5-412C-B80A-663CAB4983B2}" type="pres">
      <dgm:prSet presAssocID="{C8519105-7991-4DF6-A642-7214DF8B1A03}" presName="hierRoot1" presStyleCnt="0">
        <dgm:presLayoutVars>
          <dgm:hierBranch val="init"/>
        </dgm:presLayoutVars>
      </dgm:prSet>
      <dgm:spPr/>
    </dgm:pt>
    <dgm:pt modelId="{0586848F-6429-4EC3-99DB-78D464C59460}" type="pres">
      <dgm:prSet presAssocID="{C8519105-7991-4DF6-A642-7214DF8B1A03}" presName="rootComposite1" presStyleCnt="0"/>
      <dgm:spPr/>
    </dgm:pt>
    <dgm:pt modelId="{695913B2-7CD5-4C8E-B2C3-FA2CCF7A61CB}" type="pres">
      <dgm:prSet presAssocID="{C8519105-7991-4DF6-A642-7214DF8B1A0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486E526-F77F-4681-9534-AC23E93D092A}" type="pres">
      <dgm:prSet presAssocID="{C8519105-7991-4DF6-A642-7214DF8B1A03}" presName="rootConnector1" presStyleLbl="node1" presStyleIdx="0" presStyleCnt="0"/>
      <dgm:spPr/>
    </dgm:pt>
    <dgm:pt modelId="{8D0517B6-B698-4041-AAF0-FBC6C56FA398}" type="pres">
      <dgm:prSet presAssocID="{C8519105-7991-4DF6-A642-7214DF8B1A03}" presName="hierChild2" presStyleCnt="0"/>
      <dgm:spPr/>
    </dgm:pt>
    <dgm:pt modelId="{F2025DD2-0BDD-4663-B5E3-E06E47B12B13}" type="pres">
      <dgm:prSet presAssocID="{AE455BE9-C606-4EE4-A703-0AE2DC4B6848}" presName="Name37" presStyleLbl="parChTrans1D2" presStyleIdx="0" presStyleCnt="2"/>
      <dgm:spPr/>
    </dgm:pt>
    <dgm:pt modelId="{70F1B1DA-E347-47E7-9CAF-BB81C2ECE48E}" type="pres">
      <dgm:prSet presAssocID="{E2AA203F-E3B5-4832-BA85-B32C6A9767BE}" presName="hierRoot2" presStyleCnt="0">
        <dgm:presLayoutVars>
          <dgm:hierBranch val="init"/>
        </dgm:presLayoutVars>
      </dgm:prSet>
      <dgm:spPr/>
    </dgm:pt>
    <dgm:pt modelId="{CFBEFC58-64C0-4264-8646-2CA93F186F67}" type="pres">
      <dgm:prSet presAssocID="{E2AA203F-E3B5-4832-BA85-B32C6A9767BE}" presName="rootComposite" presStyleCnt="0"/>
      <dgm:spPr/>
    </dgm:pt>
    <dgm:pt modelId="{020C2276-F930-4E77-9DD5-4EB08AD49415}" type="pres">
      <dgm:prSet presAssocID="{E2AA203F-E3B5-4832-BA85-B32C6A9767BE}" presName="rootText" presStyleLbl="node2" presStyleIdx="0" presStyleCnt="2" custScaleX="66129" custScaleY="12953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2E39BC9-F075-4297-B544-334EBF477AD7}" type="pres">
      <dgm:prSet presAssocID="{E2AA203F-E3B5-4832-BA85-B32C6A9767BE}" presName="rootConnector" presStyleLbl="node2" presStyleIdx="0" presStyleCnt="2"/>
      <dgm:spPr/>
    </dgm:pt>
    <dgm:pt modelId="{354D133E-FC59-44C9-B39F-182A21284F6B}" type="pres">
      <dgm:prSet presAssocID="{E2AA203F-E3B5-4832-BA85-B32C6A9767BE}" presName="hierChild4" presStyleCnt="0"/>
      <dgm:spPr/>
    </dgm:pt>
    <dgm:pt modelId="{B69A515D-76DC-4DDD-B67E-D0FDD8D4B183}" type="pres">
      <dgm:prSet presAssocID="{E2AA203F-E3B5-4832-BA85-B32C6A9767BE}" presName="hierChild5" presStyleCnt="0"/>
      <dgm:spPr/>
    </dgm:pt>
    <dgm:pt modelId="{33885801-1181-412D-9885-521686FEBDBF}" type="pres">
      <dgm:prSet presAssocID="{0271F179-EF82-454F-82DA-1A694F2DD1FA}" presName="Name37" presStyleLbl="parChTrans1D2" presStyleIdx="1" presStyleCnt="2"/>
      <dgm:spPr/>
    </dgm:pt>
    <dgm:pt modelId="{D4F4B564-9214-4FCF-A871-F49602799AE2}" type="pres">
      <dgm:prSet presAssocID="{6F153510-1AF6-480C-8991-5B97854D462F}" presName="hierRoot2" presStyleCnt="0">
        <dgm:presLayoutVars>
          <dgm:hierBranch val="init"/>
        </dgm:presLayoutVars>
      </dgm:prSet>
      <dgm:spPr/>
    </dgm:pt>
    <dgm:pt modelId="{0B08D7E5-D3E3-45F7-A66D-2C5984F0BA81}" type="pres">
      <dgm:prSet presAssocID="{6F153510-1AF6-480C-8991-5B97854D462F}" presName="rootComposite" presStyleCnt="0"/>
      <dgm:spPr/>
    </dgm:pt>
    <dgm:pt modelId="{4B589870-3A6C-4887-843A-203030600E79}" type="pres">
      <dgm:prSet presAssocID="{6F153510-1AF6-480C-8991-5B97854D462F}" presName="rootText" presStyleLbl="node2" presStyleIdx="1" presStyleCnt="2" custScaleX="64610" custScaleY="12948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6DA837E-6F5F-4387-9CCD-8ECE144C0E59}" type="pres">
      <dgm:prSet presAssocID="{6F153510-1AF6-480C-8991-5B97854D462F}" presName="rootConnector" presStyleLbl="node2" presStyleIdx="1" presStyleCnt="2"/>
      <dgm:spPr/>
    </dgm:pt>
    <dgm:pt modelId="{B72DC6B5-A2C4-47D6-8E38-E4C15735696D}" type="pres">
      <dgm:prSet presAssocID="{6F153510-1AF6-480C-8991-5B97854D462F}" presName="hierChild4" presStyleCnt="0"/>
      <dgm:spPr/>
    </dgm:pt>
    <dgm:pt modelId="{BE04F018-3AA7-49B7-97AF-FA4EC7CD4EC7}" type="pres">
      <dgm:prSet presAssocID="{6F153510-1AF6-480C-8991-5B97854D462F}" presName="hierChild5" presStyleCnt="0"/>
      <dgm:spPr/>
    </dgm:pt>
    <dgm:pt modelId="{9ED7BE6A-70A5-481C-A5CD-F27EB71B2B0E}" type="pres">
      <dgm:prSet presAssocID="{C8519105-7991-4DF6-A642-7214DF8B1A03}" presName="hierChild3" presStyleCnt="0"/>
      <dgm:spPr/>
    </dgm:pt>
  </dgm:ptLst>
  <dgm:cxnLst>
    <dgm:cxn modelId="{4BE05F23-74D1-4009-BC36-FA7E2E7584B0}" type="presOf" srcId="{E2AA203F-E3B5-4832-BA85-B32C6A9767BE}" destId="{72E39BC9-F075-4297-B544-334EBF477AD7}" srcOrd="1" destOrd="0" presId="urn:microsoft.com/office/officeart/2005/8/layout/orgChart1"/>
    <dgm:cxn modelId="{A56CCCFE-8606-4025-A456-DC27FBE55329}" type="presOf" srcId="{C8519105-7991-4DF6-A642-7214DF8B1A03}" destId="{695913B2-7CD5-4C8E-B2C3-FA2CCF7A61CB}" srcOrd="0" destOrd="0" presId="urn:microsoft.com/office/officeart/2005/8/layout/orgChart1"/>
    <dgm:cxn modelId="{CABC91D7-0493-4BF9-B6E6-6C6E98250074}" srcId="{C8519105-7991-4DF6-A642-7214DF8B1A03}" destId="{6F153510-1AF6-480C-8991-5B97854D462F}" srcOrd="1" destOrd="0" parTransId="{0271F179-EF82-454F-82DA-1A694F2DD1FA}" sibTransId="{CAC343A2-D964-4C52-AD2C-902E600B1820}"/>
    <dgm:cxn modelId="{28F4F574-7310-41BF-A33A-914EB6465B39}" type="presOf" srcId="{E2AA203F-E3B5-4832-BA85-B32C6A9767BE}" destId="{020C2276-F930-4E77-9DD5-4EB08AD49415}" srcOrd="0" destOrd="0" presId="urn:microsoft.com/office/officeart/2005/8/layout/orgChart1"/>
    <dgm:cxn modelId="{BD71E152-6D63-49AD-A60C-7030CEB16D8D}" type="presOf" srcId="{6F153510-1AF6-480C-8991-5B97854D462F}" destId="{4B589870-3A6C-4887-843A-203030600E79}" srcOrd="0" destOrd="0" presId="urn:microsoft.com/office/officeart/2005/8/layout/orgChart1"/>
    <dgm:cxn modelId="{DB148306-47F9-44AC-B40C-FCFCA39D4F31}" type="presOf" srcId="{0271F179-EF82-454F-82DA-1A694F2DD1FA}" destId="{33885801-1181-412D-9885-521686FEBDBF}" srcOrd="0" destOrd="0" presId="urn:microsoft.com/office/officeart/2005/8/layout/orgChart1"/>
    <dgm:cxn modelId="{A45B5C61-2136-4C8E-A80D-A099B42D8B2D}" type="presOf" srcId="{79C2A181-C99E-4392-BCB0-FBA860353369}" destId="{D0D5064D-0563-4E4E-95C2-777C25BD6CAF}" srcOrd="0" destOrd="0" presId="urn:microsoft.com/office/officeart/2005/8/layout/orgChart1"/>
    <dgm:cxn modelId="{A2086608-3E3D-419B-8F29-6DB3E8BDFF1E}" type="presOf" srcId="{AE455BE9-C606-4EE4-A703-0AE2DC4B6848}" destId="{F2025DD2-0BDD-4663-B5E3-E06E47B12B13}" srcOrd="0" destOrd="0" presId="urn:microsoft.com/office/officeart/2005/8/layout/orgChart1"/>
    <dgm:cxn modelId="{0FE278A2-87D9-484A-866A-792E42CD9E6A}" type="presOf" srcId="{C8519105-7991-4DF6-A642-7214DF8B1A03}" destId="{6486E526-F77F-4681-9534-AC23E93D092A}" srcOrd="1" destOrd="0" presId="urn:microsoft.com/office/officeart/2005/8/layout/orgChart1"/>
    <dgm:cxn modelId="{E753CC66-89BD-4DDA-9AF1-8B07F988C7A0}" type="presOf" srcId="{6F153510-1AF6-480C-8991-5B97854D462F}" destId="{56DA837E-6F5F-4387-9CCD-8ECE144C0E59}" srcOrd="1" destOrd="0" presId="urn:microsoft.com/office/officeart/2005/8/layout/orgChart1"/>
    <dgm:cxn modelId="{73AFB66D-AC30-4F4B-BFAE-58F981093BFF}" srcId="{79C2A181-C99E-4392-BCB0-FBA860353369}" destId="{C8519105-7991-4DF6-A642-7214DF8B1A03}" srcOrd="0" destOrd="0" parTransId="{A5F29D6D-1BD3-494E-A66B-F5855EFAAAB1}" sibTransId="{7DAF5ADB-CF43-43F9-8957-755EEDA504EC}"/>
    <dgm:cxn modelId="{689A8A5C-CA3E-457F-B7D2-646ECCD25FB0}" srcId="{C8519105-7991-4DF6-A642-7214DF8B1A03}" destId="{E2AA203F-E3B5-4832-BA85-B32C6A9767BE}" srcOrd="0" destOrd="0" parTransId="{AE455BE9-C606-4EE4-A703-0AE2DC4B6848}" sibTransId="{B84F6FB9-40B2-441A-8A7E-8EBC501C2204}"/>
    <dgm:cxn modelId="{81C4D4CB-9F58-4448-A9B8-5585A03E0678}" type="presParOf" srcId="{D0D5064D-0563-4E4E-95C2-777C25BD6CAF}" destId="{7EDA86CD-1BA5-412C-B80A-663CAB4983B2}" srcOrd="0" destOrd="0" presId="urn:microsoft.com/office/officeart/2005/8/layout/orgChart1"/>
    <dgm:cxn modelId="{D1E93C56-D320-4A32-9D9D-D63ED2B08E2F}" type="presParOf" srcId="{7EDA86CD-1BA5-412C-B80A-663CAB4983B2}" destId="{0586848F-6429-4EC3-99DB-78D464C59460}" srcOrd="0" destOrd="0" presId="urn:microsoft.com/office/officeart/2005/8/layout/orgChart1"/>
    <dgm:cxn modelId="{857BF18D-FD39-4B90-BD5B-D040320ADC38}" type="presParOf" srcId="{0586848F-6429-4EC3-99DB-78D464C59460}" destId="{695913B2-7CD5-4C8E-B2C3-FA2CCF7A61CB}" srcOrd="0" destOrd="0" presId="urn:microsoft.com/office/officeart/2005/8/layout/orgChart1"/>
    <dgm:cxn modelId="{10ECAB53-185C-4477-8CC3-76ABF9386D5B}" type="presParOf" srcId="{0586848F-6429-4EC3-99DB-78D464C59460}" destId="{6486E526-F77F-4681-9534-AC23E93D092A}" srcOrd="1" destOrd="0" presId="urn:microsoft.com/office/officeart/2005/8/layout/orgChart1"/>
    <dgm:cxn modelId="{2576F3A7-71B6-464E-8ED4-10D89BCFDA12}" type="presParOf" srcId="{7EDA86CD-1BA5-412C-B80A-663CAB4983B2}" destId="{8D0517B6-B698-4041-AAF0-FBC6C56FA398}" srcOrd="1" destOrd="0" presId="urn:microsoft.com/office/officeart/2005/8/layout/orgChart1"/>
    <dgm:cxn modelId="{96DE597F-D7E2-4837-A565-EEE7E960533C}" type="presParOf" srcId="{8D0517B6-B698-4041-AAF0-FBC6C56FA398}" destId="{F2025DD2-0BDD-4663-B5E3-E06E47B12B13}" srcOrd="0" destOrd="0" presId="urn:microsoft.com/office/officeart/2005/8/layout/orgChart1"/>
    <dgm:cxn modelId="{AC7D2569-1325-4989-9F74-1D7E934984FA}" type="presParOf" srcId="{8D0517B6-B698-4041-AAF0-FBC6C56FA398}" destId="{70F1B1DA-E347-47E7-9CAF-BB81C2ECE48E}" srcOrd="1" destOrd="0" presId="urn:microsoft.com/office/officeart/2005/8/layout/orgChart1"/>
    <dgm:cxn modelId="{2E1DC9C8-A0E9-4140-BA2A-B49D0AC8CC8E}" type="presParOf" srcId="{70F1B1DA-E347-47E7-9CAF-BB81C2ECE48E}" destId="{CFBEFC58-64C0-4264-8646-2CA93F186F67}" srcOrd="0" destOrd="0" presId="urn:microsoft.com/office/officeart/2005/8/layout/orgChart1"/>
    <dgm:cxn modelId="{639727B4-E68A-4AC9-848B-8D6A95F34286}" type="presParOf" srcId="{CFBEFC58-64C0-4264-8646-2CA93F186F67}" destId="{020C2276-F930-4E77-9DD5-4EB08AD49415}" srcOrd="0" destOrd="0" presId="urn:microsoft.com/office/officeart/2005/8/layout/orgChart1"/>
    <dgm:cxn modelId="{635C7ABC-97F2-4FE8-A698-739B91BDE408}" type="presParOf" srcId="{CFBEFC58-64C0-4264-8646-2CA93F186F67}" destId="{72E39BC9-F075-4297-B544-334EBF477AD7}" srcOrd="1" destOrd="0" presId="urn:microsoft.com/office/officeart/2005/8/layout/orgChart1"/>
    <dgm:cxn modelId="{D8FF810B-84FF-45A9-A397-A0530B7EA669}" type="presParOf" srcId="{70F1B1DA-E347-47E7-9CAF-BB81C2ECE48E}" destId="{354D133E-FC59-44C9-B39F-182A21284F6B}" srcOrd="1" destOrd="0" presId="urn:microsoft.com/office/officeart/2005/8/layout/orgChart1"/>
    <dgm:cxn modelId="{C8640B6C-FE71-4D74-B1A3-A59C9B68D8CA}" type="presParOf" srcId="{70F1B1DA-E347-47E7-9CAF-BB81C2ECE48E}" destId="{B69A515D-76DC-4DDD-B67E-D0FDD8D4B183}" srcOrd="2" destOrd="0" presId="urn:microsoft.com/office/officeart/2005/8/layout/orgChart1"/>
    <dgm:cxn modelId="{3FA67A6E-7087-472A-AAD8-C6B54708EE09}" type="presParOf" srcId="{8D0517B6-B698-4041-AAF0-FBC6C56FA398}" destId="{33885801-1181-412D-9885-521686FEBDBF}" srcOrd="2" destOrd="0" presId="urn:microsoft.com/office/officeart/2005/8/layout/orgChart1"/>
    <dgm:cxn modelId="{EDA32EE6-6FEA-4F3B-8943-1C53150E2921}" type="presParOf" srcId="{8D0517B6-B698-4041-AAF0-FBC6C56FA398}" destId="{D4F4B564-9214-4FCF-A871-F49602799AE2}" srcOrd="3" destOrd="0" presId="urn:microsoft.com/office/officeart/2005/8/layout/orgChart1"/>
    <dgm:cxn modelId="{672720B1-3859-460C-8EB4-5ED65B623220}" type="presParOf" srcId="{D4F4B564-9214-4FCF-A871-F49602799AE2}" destId="{0B08D7E5-D3E3-45F7-A66D-2C5984F0BA81}" srcOrd="0" destOrd="0" presId="urn:microsoft.com/office/officeart/2005/8/layout/orgChart1"/>
    <dgm:cxn modelId="{AFA8DD12-EC31-4917-B85F-930917D0BBEF}" type="presParOf" srcId="{0B08D7E5-D3E3-45F7-A66D-2C5984F0BA81}" destId="{4B589870-3A6C-4887-843A-203030600E79}" srcOrd="0" destOrd="0" presId="urn:microsoft.com/office/officeart/2005/8/layout/orgChart1"/>
    <dgm:cxn modelId="{3341FB1D-D6B0-464A-9ECE-C8FBBDE5BC17}" type="presParOf" srcId="{0B08D7E5-D3E3-45F7-A66D-2C5984F0BA81}" destId="{56DA837E-6F5F-4387-9CCD-8ECE144C0E59}" srcOrd="1" destOrd="0" presId="urn:microsoft.com/office/officeart/2005/8/layout/orgChart1"/>
    <dgm:cxn modelId="{59998596-9236-497B-903B-B4F47FBBCCA2}" type="presParOf" srcId="{D4F4B564-9214-4FCF-A871-F49602799AE2}" destId="{B72DC6B5-A2C4-47D6-8E38-E4C15735696D}" srcOrd="1" destOrd="0" presId="urn:microsoft.com/office/officeart/2005/8/layout/orgChart1"/>
    <dgm:cxn modelId="{02B088FB-3BCF-4D0B-B1CD-CCD4016C5E51}" type="presParOf" srcId="{D4F4B564-9214-4FCF-A871-F49602799AE2}" destId="{BE04F018-3AA7-49B7-97AF-FA4EC7CD4EC7}" srcOrd="2" destOrd="0" presId="urn:microsoft.com/office/officeart/2005/8/layout/orgChart1"/>
    <dgm:cxn modelId="{4EA708D6-DB25-43FE-80D8-C72501EC45A7}" type="presParOf" srcId="{7EDA86CD-1BA5-412C-B80A-663CAB4983B2}" destId="{9ED7BE6A-70A5-481C-A5CD-F27EB71B2B0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3D86C-A671-4F66-9218-3D3BA41B1EC7}">
      <dsp:nvSpPr>
        <dsp:cNvPr id="0" name=""/>
        <dsp:cNvSpPr/>
      </dsp:nvSpPr>
      <dsp:spPr>
        <a:xfrm rot="16200000">
          <a:off x="750035" y="1537046"/>
          <a:ext cx="3254725" cy="198898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139700" rIns="125730" bIns="1397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i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відсутні невраховані помилки</a:t>
          </a:r>
          <a:r>
            <a:rPr lang="uk-UA" sz="2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тобто такі, величину яких соціолог-дослідник не в змозі оцінити</a:t>
          </a:r>
          <a:endParaRPr lang="uk-UA" sz="2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480018" y="1001287"/>
        <a:ext cx="1891870" cy="3060501"/>
      </dsp:txXfrm>
    </dsp:sp>
    <dsp:sp modelId="{F461FA71-D9FD-4355-AB5C-93665CB91751}">
      <dsp:nvSpPr>
        <dsp:cNvPr id="0" name=""/>
        <dsp:cNvSpPr/>
      </dsp:nvSpPr>
      <dsp:spPr>
        <a:xfrm rot="5400000">
          <a:off x="2829333" y="1537046"/>
          <a:ext cx="3254725" cy="198898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0" rIns="91440" bIns="15240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кількість врахованих помилок не перевищує </a:t>
          </a:r>
          <a:r>
            <a:rPr lang="uk-UA" sz="2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деякої заданої величини</a:t>
          </a:r>
          <a:endParaRPr lang="uk-UA" sz="2400" kern="1200" noProof="0" dirty="0"/>
        </a:p>
      </dsp:txBody>
      <dsp:txXfrm rot="-5400000">
        <a:off x="3462204" y="1001287"/>
        <a:ext cx="1891870" cy="3060501"/>
      </dsp:txXfrm>
    </dsp:sp>
    <dsp:sp modelId="{FD194348-2689-40D5-9803-6F41477CA2F8}">
      <dsp:nvSpPr>
        <dsp:cNvPr id="0" name=""/>
        <dsp:cNvSpPr/>
      </dsp:nvSpPr>
      <dsp:spPr>
        <a:xfrm>
          <a:off x="2377194" y="0"/>
          <a:ext cx="2079298" cy="207919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F6E57-59F9-407F-9AC2-7D12723D59BD}">
      <dsp:nvSpPr>
        <dsp:cNvPr id="0" name=""/>
        <dsp:cNvSpPr/>
      </dsp:nvSpPr>
      <dsp:spPr>
        <a:xfrm rot="10800000">
          <a:off x="2377194" y="2983371"/>
          <a:ext cx="2079298" cy="207919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72EF5-0C14-4E76-8786-52E24C23F243}">
      <dsp:nvSpPr>
        <dsp:cNvPr id="0" name=""/>
        <dsp:cNvSpPr/>
      </dsp:nvSpPr>
      <dsp:spPr>
        <a:xfrm>
          <a:off x="3509041" y="2132289"/>
          <a:ext cx="834368" cy="397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600"/>
              </a:lnTo>
              <a:lnTo>
                <a:pt x="834368" y="270600"/>
              </a:lnTo>
              <a:lnTo>
                <a:pt x="834368" y="39708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C683A-7C1C-4EAB-89A3-41F0D007F092}">
      <dsp:nvSpPr>
        <dsp:cNvPr id="0" name=""/>
        <dsp:cNvSpPr/>
      </dsp:nvSpPr>
      <dsp:spPr>
        <a:xfrm>
          <a:off x="2262254" y="2132289"/>
          <a:ext cx="1246787" cy="397083"/>
        </a:xfrm>
        <a:custGeom>
          <a:avLst/>
          <a:gdLst/>
          <a:ahLst/>
          <a:cxnLst/>
          <a:rect l="0" t="0" r="0" b="0"/>
          <a:pathLst>
            <a:path>
              <a:moveTo>
                <a:pt x="1246787" y="0"/>
              </a:moveTo>
              <a:lnTo>
                <a:pt x="1246787" y="270600"/>
              </a:lnTo>
              <a:lnTo>
                <a:pt x="0" y="270600"/>
              </a:lnTo>
              <a:lnTo>
                <a:pt x="0" y="39708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1BC2D-E859-474E-B3BA-ADD465374F47}">
      <dsp:nvSpPr>
        <dsp:cNvPr id="0" name=""/>
        <dsp:cNvSpPr/>
      </dsp:nvSpPr>
      <dsp:spPr>
        <a:xfrm>
          <a:off x="2674672" y="868221"/>
          <a:ext cx="834368" cy="397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600"/>
              </a:lnTo>
              <a:lnTo>
                <a:pt x="834368" y="270600"/>
              </a:lnTo>
              <a:lnTo>
                <a:pt x="834368" y="39708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ACEBB-3921-40B2-841C-2C27CFF6634D}">
      <dsp:nvSpPr>
        <dsp:cNvPr id="0" name=""/>
        <dsp:cNvSpPr/>
      </dsp:nvSpPr>
      <dsp:spPr>
        <a:xfrm>
          <a:off x="1446017" y="868221"/>
          <a:ext cx="1228655" cy="397083"/>
        </a:xfrm>
        <a:custGeom>
          <a:avLst/>
          <a:gdLst/>
          <a:ahLst/>
          <a:cxnLst/>
          <a:rect l="0" t="0" r="0" b="0"/>
          <a:pathLst>
            <a:path>
              <a:moveTo>
                <a:pt x="1228655" y="0"/>
              </a:moveTo>
              <a:lnTo>
                <a:pt x="1228655" y="270600"/>
              </a:lnTo>
              <a:lnTo>
                <a:pt x="0" y="270600"/>
              </a:lnTo>
              <a:lnTo>
                <a:pt x="0" y="39708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B2A04-5A06-4578-A59E-E5CB5AA362BA}">
      <dsp:nvSpPr>
        <dsp:cNvPr id="0" name=""/>
        <dsp:cNvSpPr/>
      </dsp:nvSpPr>
      <dsp:spPr>
        <a:xfrm>
          <a:off x="1992007" y="1236"/>
          <a:ext cx="1365330" cy="866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6ECDF-90BA-48A1-B914-6A0D2BB28D5A}">
      <dsp:nvSpPr>
        <dsp:cNvPr id="0" name=""/>
        <dsp:cNvSpPr/>
      </dsp:nvSpPr>
      <dsp:spPr>
        <a:xfrm>
          <a:off x="2143710" y="145354"/>
          <a:ext cx="1365330" cy="866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u="sng" kern="1200" dirty="0" smtClean="0">
              <a:effectLst/>
            </a:rPr>
            <a:t>Помилки</a:t>
          </a:r>
          <a:endParaRPr lang="uk-UA" sz="1600" b="1" u="sng" kern="1200" dirty="0">
            <a:effectLst/>
          </a:endParaRPr>
        </a:p>
      </dsp:txBody>
      <dsp:txXfrm>
        <a:off x="2169103" y="170747"/>
        <a:ext cx="1314544" cy="816198"/>
      </dsp:txXfrm>
    </dsp:sp>
    <dsp:sp modelId="{D6CA84CE-553D-4CD5-922C-F4C0212ED034}">
      <dsp:nvSpPr>
        <dsp:cNvPr id="0" name=""/>
        <dsp:cNvSpPr/>
      </dsp:nvSpPr>
      <dsp:spPr>
        <a:xfrm>
          <a:off x="763351" y="1265304"/>
          <a:ext cx="1365330" cy="866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0691C-5797-4462-96A1-C809BAE0DD8D}">
      <dsp:nvSpPr>
        <dsp:cNvPr id="0" name=""/>
        <dsp:cNvSpPr/>
      </dsp:nvSpPr>
      <dsp:spPr>
        <a:xfrm>
          <a:off x="915055" y="1409423"/>
          <a:ext cx="1365330" cy="866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u="sng" kern="1200" dirty="0" smtClean="0"/>
            <a:t>Теоретичні</a:t>
          </a:r>
          <a:endParaRPr lang="uk-UA" sz="1600" u="sng" kern="1200" dirty="0"/>
        </a:p>
      </dsp:txBody>
      <dsp:txXfrm>
        <a:off x="940448" y="1434816"/>
        <a:ext cx="1314544" cy="816198"/>
      </dsp:txXfrm>
    </dsp:sp>
    <dsp:sp modelId="{822DAA93-6CD4-4D30-B7E6-F7E1F5CE8264}">
      <dsp:nvSpPr>
        <dsp:cNvPr id="0" name=""/>
        <dsp:cNvSpPr/>
      </dsp:nvSpPr>
      <dsp:spPr>
        <a:xfrm>
          <a:off x="2432089" y="1265304"/>
          <a:ext cx="2153904" cy="866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AED78-6FA5-4FAA-A346-454DA0BF988C}">
      <dsp:nvSpPr>
        <dsp:cNvPr id="0" name=""/>
        <dsp:cNvSpPr/>
      </dsp:nvSpPr>
      <dsp:spPr>
        <a:xfrm>
          <a:off x="2583792" y="1409423"/>
          <a:ext cx="2153904" cy="866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u="sng" kern="1200" dirty="0" smtClean="0"/>
            <a:t>Інструментальні</a:t>
          </a:r>
          <a:endParaRPr lang="uk-UA" sz="1600" u="sng" kern="1200" dirty="0"/>
        </a:p>
      </dsp:txBody>
      <dsp:txXfrm>
        <a:off x="2609185" y="1434816"/>
        <a:ext cx="2103118" cy="816198"/>
      </dsp:txXfrm>
    </dsp:sp>
    <dsp:sp modelId="{F70EE80B-0820-4009-9804-11DF594E7164}">
      <dsp:nvSpPr>
        <dsp:cNvPr id="0" name=""/>
        <dsp:cNvSpPr/>
      </dsp:nvSpPr>
      <dsp:spPr>
        <a:xfrm>
          <a:off x="1579588" y="2529373"/>
          <a:ext cx="1365330" cy="866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B2731-B486-413C-AC6C-3E4616E03E46}">
      <dsp:nvSpPr>
        <dsp:cNvPr id="0" name=""/>
        <dsp:cNvSpPr/>
      </dsp:nvSpPr>
      <dsp:spPr>
        <a:xfrm>
          <a:off x="1731292" y="2673491"/>
          <a:ext cx="1365330" cy="866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Випадкові</a:t>
          </a:r>
          <a:endParaRPr lang="uk-UA" sz="1600" kern="1200" dirty="0"/>
        </a:p>
      </dsp:txBody>
      <dsp:txXfrm>
        <a:off x="1756685" y="2698884"/>
        <a:ext cx="1314544" cy="816198"/>
      </dsp:txXfrm>
    </dsp:sp>
    <dsp:sp modelId="{F8740FB7-5684-4E9F-BE97-FF5B8F623ADB}">
      <dsp:nvSpPr>
        <dsp:cNvPr id="0" name=""/>
        <dsp:cNvSpPr/>
      </dsp:nvSpPr>
      <dsp:spPr>
        <a:xfrm>
          <a:off x="3248326" y="2529373"/>
          <a:ext cx="2190167" cy="866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09CE5-4ECB-4EAC-8223-441590A9C563}">
      <dsp:nvSpPr>
        <dsp:cNvPr id="0" name=""/>
        <dsp:cNvSpPr/>
      </dsp:nvSpPr>
      <dsp:spPr>
        <a:xfrm>
          <a:off x="3400029" y="2673491"/>
          <a:ext cx="2190167" cy="866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Систематичні</a:t>
          </a:r>
          <a:endParaRPr lang="uk-UA" sz="1600" kern="1200" dirty="0"/>
        </a:p>
      </dsp:txBody>
      <dsp:txXfrm>
        <a:off x="3425422" y="2698884"/>
        <a:ext cx="2139381" cy="816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85801-1181-412D-9885-521686FEBDBF}">
      <dsp:nvSpPr>
        <dsp:cNvPr id="0" name=""/>
        <dsp:cNvSpPr/>
      </dsp:nvSpPr>
      <dsp:spPr>
        <a:xfrm>
          <a:off x="3015409" y="1687475"/>
          <a:ext cx="1468874" cy="708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030"/>
              </a:lnTo>
              <a:lnTo>
                <a:pt x="1468874" y="354030"/>
              </a:lnTo>
              <a:lnTo>
                <a:pt x="1468874" y="7080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25DD2-0BDD-4663-B5E3-E06E47B12B13}">
      <dsp:nvSpPr>
        <dsp:cNvPr id="0" name=""/>
        <dsp:cNvSpPr/>
      </dsp:nvSpPr>
      <dsp:spPr>
        <a:xfrm>
          <a:off x="1572143" y="1687475"/>
          <a:ext cx="1443265" cy="708061"/>
        </a:xfrm>
        <a:custGeom>
          <a:avLst/>
          <a:gdLst/>
          <a:ahLst/>
          <a:cxnLst/>
          <a:rect l="0" t="0" r="0" b="0"/>
          <a:pathLst>
            <a:path>
              <a:moveTo>
                <a:pt x="1443265" y="0"/>
              </a:moveTo>
              <a:lnTo>
                <a:pt x="1443265" y="354030"/>
              </a:lnTo>
              <a:lnTo>
                <a:pt x="0" y="354030"/>
              </a:lnTo>
              <a:lnTo>
                <a:pt x="0" y="7080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913B2-7CD5-4C8E-B2C3-FA2CCF7A61CB}">
      <dsp:nvSpPr>
        <dsp:cNvPr id="0" name=""/>
        <dsp:cNvSpPr/>
      </dsp:nvSpPr>
      <dsp:spPr>
        <a:xfrm>
          <a:off x="1329548" y="1613"/>
          <a:ext cx="3371722" cy="16858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підвищення надійності соціологічної інформації </a:t>
          </a:r>
          <a:endParaRPr lang="uk-UA" sz="2800" b="1" kern="1200" noProof="0" dirty="0"/>
        </a:p>
      </dsp:txBody>
      <dsp:txXfrm>
        <a:off x="1329548" y="1613"/>
        <a:ext cx="3371722" cy="1685861"/>
      </dsp:txXfrm>
    </dsp:sp>
    <dsp:sp modelId="{020C2276-F930-4E77-9DD5-4EB08AD49415}">
      <dsp:nvSpPr>
        <dsp:cNvPr id="0" name=""/>
        <dsp:cNvSpPr/>
      </dsp:nvSpPr>
      <dsp:spPr>
        <a:xfrm>
          <a:off x="457300" y="2395536"/>
          <a:ext cx="2229686" cy="21838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зовнішнього контролю</a:t>
          </a:r>
          <a:endParaRPr lang="uk-UA" sz="2800" kern="1200" dirty="0"/>
        </a:p>
      </dsp:txBody>
      <dsp:txXfrm>
        <a:off x="457300" y="2395536"/>
        <a:ext cx="2229686" cy="2183814"/>
      </dsp:txXfrm>
    </dsp:sp>
    <dsp:sp modelId="{4B589870-3A6C-4887-843A-203030600E79}">
      <dsp:nvSpPr>
        <dsp:cNvPr id="0" name=""/>
        <dsp:cNvSpPr/>
      </dsp:nvSpPr>
      <dsp:spPr>
        <a:xfrm>
          <a:off x="3395048" y="2395536"/>
          <a:ext cx="2178469" cy="21828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внутрішнього контролю</a:t>
          </a:r>
          <a:endParaRPr lang="uk-UA" sz="2800" kern="1200" dirty="0"/>
        </a:p>
      </dsp:txBody>
      <dsp:txXfrm>
        <a:off x="3395048" y="2395536"/>
        <a:ext cx="2178469" cy="2182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="" xmlns:a16="http://schemas.microsoft.com/office/drawing/2014/main" id="{D56268A4-B555-72BE-6160-318763ECAA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D44DBA-D665-923B-A38C-C68A9C039E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9183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="" xmlns:a16="http://schemas.microsoft.com/office/drawing/2014/main" id="{7C62E1FE-8CAE-1FE1-6A91-DFE7F1D870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42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="" xmlns:a16="http://schemas.microsoft.com/office/drawing/2014/main" id="{32B61A96-5F36-8895-B920-FC12FD76DC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774BC39-6D56-474E-28BE-99260516AB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7453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="" xmlns:a16="http://schemas.microsoft.com/office/drawing/2014/main" id="{55E792AE-CF37-9DD8-2703-49480775F0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33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="" xmlns:a16="http://schemas.microsoft.com/office/drawing/2014/main" id="{A1BB4149-7987-3EF4-952D-2271B4DD8A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B335AD-7A4B-841B-52BC-8FF32D99D7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2909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="" xmlns:a16="http://schemas.microsoft.com/office/drawing/2014/main" id="{31550E6E-10D6-E75A-F6B1-8800DAC2CB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61F88592-24FD-96EC-ADB3-C0B7682DF9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648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="" xmlns:a16="http://schemas.microsoft.com/office/drawing/2014/main" id="{BD017017-3234-8C24-B9FC-80FB1120D1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226FA8-C264-7189-EEA0-526400907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480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="" xmlns:a16="http://schemas.microsoft.com/office/drawing/2014/main" id="{28B211FD-99D2-B373-669F-6E0F8E5B33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4079EDA-1B98-E3C1-23AD-7FB6F39FE2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0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="" xmlns:a16="http://schemas.microsoft.com/office/drawing/2014/main" id="{236F3DDC-7FF8-F6A3-16EA-A01E7F795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="" xmlns:a16="http://schemas.microsoft.com/office/drawing/2014/main" id="{E728EBB2-9164-AC06-6682-9505D88F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74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="" xmlns:a16="http://schemas.microsoft.com/office/drawing/2014/main" id="{540E5FCC-3981-FB51-F0ED-B8BAB5C45A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CE2C9E-7BC3-0EB6-EBE4-26EE33A1F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06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="" xmlns:a16="http://schemas.microsoft.com/office/drawing/2014/main" id="{07AB38AA-85DC-3DF3-4ED4-B78FB670FF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F2DD44F-3200-BF06-94F9-C6A07EAD76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81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F1219773-33FA-E4F9-4EAE-0764613F62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2817C37-9292-1CF3-6529-DEF7174273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07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68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/>
              <a:t>Вступ до курсу «Надійність соціологічної інформації»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224981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600" b="1" dirty="0"/>
              <a:t>Методи підвищення надійності соціологічної інформації </a:t>
            </a:r>
            <a:r>
              <a:rPr lang="uk-UA" sz="3600" dirty="0"/>
              <a:t>– це способи врахування помилок або контролю надійності емпіричних даних.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17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106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3896261738"/>
              </p:ext>
            </p:extLst>
          </p:nvPr>
        </p:nvGraphicFramePr>
        <p:xfrm>
          <a:off x="1275417" y="1048871"/>
          <a:ext cx="6030819" cy="4580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11" y="1580299"/>
            <a:ext cx="4263000" cy="31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06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77435" y="990416"/>
            <a:ext cx="5116373" cy="569443"/>
          </a:xfrm>
        </p:spPr>
        <p:txBody>
          <a:bodyPr/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зовнішнього контролю</a:t>
            </a:r>
            <a:endParaRPr lang="uk-UA" sz="25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1930" y="1559859"/>
            <a:ext cx="5755341" cy="4383741"/>
          </a:xfrm>
        </p:spPr>
        <p:txBody>
          <a:bodyPr/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контроль,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по відношенню до даного дослідження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зіставлення отриманих даних із даними повторного виміру (метод повторної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перевірки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контроль, </a:t>
            </a:r>
            <a:r>
              <a:rPr lang="uk-UA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по відношенню до інструментарію дослідження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(даної анкети), а також зіставлення даних опитування з реальною поведінкою людей;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контроль, </a:t>
            </a:r>
            <a:r>
              <a:rPr lang="uk-UA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по відношенню до дослідника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або зіставлення даних опитування з даними, отриманими за допомогою того ж інструмента на тому ж масиві, але іншим соціологом-дослідником;</a:t>
            </a:r>
            <a:b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контроль, </a:t>
            </a:r>
            <a:r>
              <a:rPr lang="uk-UA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по відношенню до об’єкта дослідження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зіставлення даних опитування з даними, отриманими на іншому соціальному об’єкті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/>
              <a:t/>
            </a:r>
            <a:br>
              <a:rPr lang="ru-RU" sz="1900" dirty="0"/>
            </a:br>
            <a:endParaRPr lang="uk-UA" sz="19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r="22927"/>
          <a:stretch>
            <a:fillRect/>
          </a:stretch>
        </p:blipFill>
        <p:spPr>
          <a:xfrm>
            <a:off x="1473200" y="1125538"/>
            <a:ext cx="3690938" cy="4546600"/>
          </a:xfrm>
        </p:spPr>
      </p:pic>
    </p:spTree>
    <p:extLst>
      <p:ext uri="{BB962C8B-B14F-4D97-AF65-F5344CB8AC3E}">
        <p14:creationId xmlns:p14="http://schemas.microsoft.com/office/powerpoint/2010/main" val="206919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3929" y="1148037"/>
            <a:ext cx="4580965" cy="569443"/>
          </a:xfrm>
        </p:spPr>
        <p:txBody>
          <a:bodyPr/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 контролю</a:t>
            </a:r>
            <a:endParaRPr lang="uk-UA" sz="25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5317" y="1918449"/>
            <a:ext cx="5020236" cy="370242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розподілу даної ознаки по всій вибірці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(виявлення «непрацюючих»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 або градації питань, відповідність нормальному розподілу значень тощо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зіставлення розподілу різних ознак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всьому масиву;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вивчення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розподілу ознак у різних підвибірках.</a:t>
            </a:r>
            <a:r>
              <a:rPr lang="ru-RU" sz="2200" dirty="0"/>
              <a:t/>
            </a:r>
            <a:br>
              <a:rPr lang="ru-RU" sz="2200" dirty="0"/>
            </a:br>
            <a:endParaRPr lang="uk-UA" sz="22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r="8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717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1.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по три анкетних питання та варіанти відповідей на них на об’єктивні та суб’єктивні критерії.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77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757" y="1148616"/>
            <a:ext cx="5656419" cy="4463290"/>
          </a:xfrm>
        </p:spPr>
        <p:txBody>
          <a:bodyPr/>
          <a:lstStyle/>
          <a:p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надійністю соціологічної інформації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розуміють загальну характеристику емпіричних даних, отриманих під час проведення соціологічних досліджень.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40327799"/>
              </p:ext>
            </p:extLst>
          </p:nvPr>
        </p:nvGraphicFramePr>
        <p:xfrm>
          <a:off x="6191624" y="764490"/>
          <a:ext cx="6834094" cy="5062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963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500" b="1" dirty="0"/>
              <a:t>Проблеми надійності соціологічної інформації</a:t>
            </a:r>
            <a:br>
              <a:rPr lang="uk-UA" sz="2500" b="1" dirty="0"/>
            </a:br>
            <a:r>
              <a:rPr lang="uk-UA" sz="2500" b="1" dirty="0" smtClean="0"/>
              <a:t/>
            </a:r>
            <a:br>
              <a:rPr lang="uk-UA" sz="2500" b="1" dirty="0" smtClean="0"/>
            </a:br>
            <a:r>
              <a:rPr lang="uk-UA" sz="2500" b="1" dirty="0" smtClean="0"/>
              <a:t>*</a:t>
            </a:r>
            <a:r>
              <a:rPr lang="uk-UA" sz="2500" dirty="0" smtClean="0"/>
              <a:t>Випадкові </a:t>
            </a:r>
            <a:r>
              <a:rPr lang="uk-UA" sz="2500" dirty="0"/>
              <a:t>та систематичні помилки.</a:t>
            </a:r>
            <a:br>
              <a:rPr lang="uk-UA" sz="2500" dirty="0"/>
            </a:br>
            <a:r>
              <a:rPr lang="uk-UA" sz="2500" dirty="0" smtClean="0"/>
              <a:t>*Вплив </a:t>
            </a:r>
            <a:r>
              <a:rPr lang="uk-UA" sz="2500" dirty="0"/>
              <a:t>упередженості дослідника.</a:t>
            </a:r>
            <a:br>
              <a:rPr lang="uk-UA" sz="2500" dirty="0"/>
            </a:br>
            <a:r>
              <a:rPr lang="uk-UA" sz="2500" dirty="0" smtClean="0"/>
              <a:t>*Викривлення </a:t>
            </a:r>
            <a:r>
              <a:rPr lang="uk-UA" sz="2500" dirty="0"/>
              <a:t>через неправильно побудовану вибірку.</a:t>
            </a:r>
            <a:br>
              <a:rPr lang="uk-UA" sz="2500" dirty="0"/>
            </a:br>
            <a:r>
              <a:rPr lang="uk-UA" sz="2500" dirty="0" smtClean="0"/>
              <a:t>*Маніпуляції </a:t>
            </a:r>
            <a:r>
              <a:rPr lang="uk-UA" sz="2500" dirty="0"/>
              <a:t>даними (фальсифікація, неправдиві інтерпретації).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067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Помилки розподіляють на дві групи: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інструментальні,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 головним чином із інструментарієм дослідження, методикою, технікою і процедурою збирання даних;</a:t>
            </a:r>
            <a:endParaRPr lang="uk-UA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2400" i="1" u="sng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2) теоретичні (або логічні), </a:t>
            </a:r>
            <a:r>
              <a:rPr lang="uk-UA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пов’язані, як правило, з недосконалістю теорії, покладеної в основу використовуваного засобу виміру.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r="179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3084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Класифікація помилок в соціології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1602770118"/>
              </p:ext>
            </p:extLst>
          </p:nvPr>
        </p:nvGraphicFramePr>
        <p:xfrm>
          <a:off x="1087159" y="2072655"/>
          <a:ext cx="6353549" cy="354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роцесс 4"/>
          <p:cNvSpPr/>
          <p:nvPr/>
        </p:nvSpPr>
        <p:spPr>
          <a:xfrm>
            <a:off x="6723533" y="2347071"/>
            <a:ext cx="4195481" cy="136431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Випадковими</a:t>
            </a:r>
            <a:r>
              <a:rPr lang="uk-UA" dirty="0" smtClean="0">
                <a:solidFill>
                  <a:schemeClr val="tx1"/>
                </a:solidFill>
              </a:rPr>
              <a:t> називають ті помилки, що при повторних вимірах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змінюються за ймовірними законами.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440708" y="3985804"/>
            <a:ext cx="3352800" cy="14164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Систематичні</a:t>
            </a:r>
            <a:r>
              <a:rPr lang="uk-UA" dirty="0" smtClean="0">
                <a:solidFill>
                  <a:schemeClr val="tx1"/>
                </a:solidFill>
              </a:rPr>
              <a:t> ж помилки при повторних вимірах лишаються постійними 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0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 теоретичної помилки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 </a:t>
            </a:r>
            <a:r>
              <a:rPr lang="uk-UA" sz="2800" i="1" dirty="0" smtClean="0"/>
              <a:t>використання застарілих теоретичних моделей для аналізу сучасних соціальних явищ, що може спотворити розуміння проблеми.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" r="30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22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757" y="1148616"/>
            <a:ext cx="5656419" cy="4463290"/>
          </a:xfrm>
        </p:spPr>
        <p:txBody>
          <a:bodyPr/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Валідність соціологічної інформації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ступінь відсутності в інформації теоретичних помилок, тобто помилок, пов'язаних з хибними початковими теоретичними засадами при розробці методики дослідження, з невідповідністю між кількісною моделлю та емпіричною системою, що вивчається тощо.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400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485529" y="2061882"/>
            <a:ext cx="4222377" cy="23039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tx1"/>
                </a:solidFill>
              </a:rPr>
              <a:t>Інформацію вважають </a:t>
            </a:r>
            <a:r>
              <a:rPr lang="uk-UA" sz="2200" b="1" dirty="0" err="1" smtClean="0">
                <a:solidFill>
                  <a:schemeClr val="tx1"/>
                </a:solidFill>
              </a:rPr>
              <a:t>валідною</a:t>
            </a:r>
            <a:r>
              <a:rPr lang="uk-UA" sz="2200" dirty="0" smtClean="0">
                <a:solidFill>
                  <a:schemeClr val="tx1"/>
                </a:solidFill>
              </a:rPr>
              <a:t>, якщо дослідник виміряє саме ту властивість об'єкта, яка й має бути виміряна.</a:t>
            </a:r>
            <a:endParaRPr lang="uk-UA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88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000" dirty="0" smtClean="0"/>
              <a:t/>
            </a:r>
            <a:br>
              <a:rPr lang="uk-UA" sz="3000" dirty="0" smtClean="0"/>
            </a:br>
            <a:r>
              <a:rPr lang="uk-UA" sz="3000" b="1" dirty="0" smtClean="0"/>
              <a:t>Надійність інформації</a:t>
            </a:r>
            <a:br>
              <a:rPr lang="uk-UA" sz="3000" b="1" dirty="0" smtClean="0"/>
            </a:br>
            <a:r>
              <a:rPr lang="uk-UA" sz="3000" dirty="0" smtClean="0"/>
              <a:t>– це відносна відсутність в ній помилок, які викривляють зміст інформації.</a:t>
            </a:r>
            <a:br>
              <a:rPr lang="uk-UA" sz="3000" dirty="0" smtClean="0"/>
            </a:br>
            <a:r>
              <a:rPr lang="uk-UA" sz="3000" dirty="0" smtClean="0"/>
              <a:t/>
            </a:r>
            <a:br>
              <a:rPr lang="uk-UA" sz="3000" dirty="0" smtClean="0"/>
            </a:br>
            <a:r>
              <a:rPr lang="uk-UA" sz="3000" b="1" dirty="0" smtClean="0"/>
              <a:t>Валідність</a:t>
            </a:r>
            <a:r>
              <a:rPr lang="uk-UA" sz="3000" dirty="0" smtClean="0"/>
              <a:t> – це відповідність методик і результатів дослідження поставленим</a:t>
            </a:r>
            <a:br>
              <a:rPr lang="uk-UA" sz="3000" dirty="0" smtClean="0"/>
            </a:br>
            <a:r>
              <a:rPr lang="uk-UA" sz="3000" dirty="0" smtClean="0"/>
              <a:t>задачам.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r="10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8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61274" y="1134320"/>
            <a:ext cx="5037031" cy="999280"/>
          </a:xfrm>
        </p:spPr>
        <p:txBody>
          <a:bodyPr/>
          <a:lstStyle/>
          <a:p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 два види </a:t>
            </a:r>
            <a:r>
              <a:rPr lang="uk-UA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валідности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теоретичну та емпіричну</a:t>
            </a:r>
            <a:endParaRPr lang="uk-UA" sz="2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1274" y="2351471"/>
            <a:ext cx="4884632" cy="3179753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теоретичною валідністю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 має справу найчастіше тоді, коли його методика призначена для вимірювання запропонованого ним теоретичного поняття.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Емпірична валідність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 відповідністю інформації, отриманої за допомогою методики, іншій інформації, яка вже отримана за допомогою більш обґрунтованої методики.</a:t>
            </a:r>
            <a:endParaRPr lang="uk-UA" sz="20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8669"/>
          <a:stretch>
            <a:fillRect/>
          </a:stretch>
        </p:blipFill>
        <p:spPr>
          <a:xfrm>
            <a:off x="1228165" y="1134320"/>
            <a:ext cx="4398253" cy="4581514"/>
          </a:xfrm>
        </p:spPr>
      </p:pic>
    </p:spTree>
    <p:extLst>
      <p:ext uri="{BB962C8B-B14F-4D97-AF65-F5344CB8AC3E}">
        <p14:creationId xmlns:p14="http://schemas.microsoft.com/office/powerpoint/2010/main" val="347251637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(2)</Template>
  <TotalTime>95</TotalTime>
  <Words>281</Words>
  <Application>Microsoft Office PowerPoint</Application>
  <PresentationFormat>Широкоэкранный</PresentationFormat>
  <Paragraphs>32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Quire Sans Pro Light</vt:lpstr>
      <vt:lpstr>Times New Roman</vt:lpstr>
      <vt:lpstr>Tisa Offc Serif Pro</vt:lpstr>
      <vt:lpstr>Custom</vt:lpstr>
      <vt:lpstr>Вступ до курсу «Надійність соціологічної інформації»</vt:lpstr>
      <vt:lpstr>Під надійністю соціологічної інформації, розуміють загальну характеристику емпіричних даних, отриманих під час проведення соціологічних досліджень. </vt:lpstr>
      <vt:lpstr>Проблеми надійності соціологічної інформації  *Випадкові та систематичні помилки. *Вплив упередженості дослідника. *Викривлення через неправильно побудовану вибірку. *Маніпуляції даними (фальсифікація, неправдиві інтерпретації). </vt:lpstr>
      <vt:lpstr>Помилки розподіляють на дві групи:  1) інструментальні, пов’язані головним чином із інструментарієм дослідження, методикою, технікою і процедурою збирання даних;</vt:lpstr>
      <vt:lpstr>Класифікація помилок в соціології</vt:lpstr>
      <vt:lpstr>Приклад теоретичної помилки   використання застарілих теоретичних моделей для аналізу сучасних соціальних явищ, що може спотворити розуміння проблеми. </vt:lpstr>
      <vt:lpstr>Валідність соціологічної інформації – ступінь відсутності в інформації теоретичних помилок, тобто помилок, пов'язаних з хибними початковими теоретичними засадами при розробці методики дослідження, з невідповідністю між кількісною моделлю та емпіричною системою, що вивчається тощо.  </vt:lpstr>
      <vt:lpstr> Надійність інформації – це відносна відсутність в ній помилок, які викривляють зміст інформації.  Валідність – це відповідність методик і результатів дослідження поставленим задачам. </vt:lpstr>
      <vt:lpstr>Виділяють два види валідности –  теоретичну та емпіричну</vt:lpstr>
      <vt:lpstr>Методи підвищення надійності соціологічної інформації – це способи врахування помилок або контролю надійності емпіричних даних.  </vt:lpstr>
      <vt:lpstr>Презентация PowerPoint</vt:lpstr>
      <vt:lpstr>методи зовнішнього контролю</vt:lpstr>
      <vt:lpstr>методи внутрішнього контролю</vt:lpstr>
      <vt:lpstr>Завдання 1. Створити по три анкетних питання та варіанти відповідей на них на об’єктивні та суб’єктивні критерії.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курсу «Надійність соціологічної інформації»</dc:title>
  <dc:creator>Dell Latitude E5580</dc:creator>
  <cp:lastModifiedBy>Dell Latitude E5580</cp:lastModifiedBy>
  <cp:revision>11</cp:revision>
  <dcterms:created xsi:type="dcterms:W3CDTF">2025-02-03T08:46:17Z</dcterms:created>
  <dcterms:modified xsi:type="dcterms:W3CDTF">2025-02-03T10:21:52Z</dcterms:modified>
</cp:coreProperties>
</file>