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8A304-5F96-4721-8B46-956E1195BA6B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554BB-EB95-4029-A03E-19D23BDB9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980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554BB-EB95-4029-A03E-19D23BDB932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554BB-EB95-4029-A03E-19D23BDB932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975104"/>
          </a:xfrm>
        </p:spPr>
        <p:txBody>
          <a:bodyPr/>
          <a:lstStyle/>
          <a:p>
            <a:r>
              <a:rPr lang="uk-UA" sz="2800" dirty="0" smtClean="0"/>
              <a:t>П</a:t>
            </a:r>
            <a:r>
              <a:rPr lang="uk-UA" sz="2800" cap="none" dirty="0" smtClean="0"/>
              <a:t>рактичне заняття №4</a:t>
            </a:r>
            <a:r>
              <a:rPr lang="uk-UA" sz="4800" cap="none" dirty="0" smtClean="0"/>
              <a:t/>
            </a:r>
            <a:br>
              <a:rPr lang="uk-UA" sz="4800" cap="none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Прессекретар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політичній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: </a:t>
            </a:r>
            <a:r>
              <a:rPr lang="ru-RU" dirty="0" err="1" smtClean="0"/>
              <a:t>специфіка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Професія </a:t>
            </a:r>
            <a:r>
              <a:rPr lang="uk-UA" dirty="0" err="1" smtClean="0"/>
              <a:t>прессекретар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293512"/>
          </a:xfrm>
        </p:spPr>
        <p:txBody>
          <a:bodyPr/>
          <a:lstStyle/>
          <a:p>
            <a:r>
              <a:rPr lang="uk-UA" dirty="0" smtClean="0"/>
              <a:t>1. Специфіка роботи.</a:t>
            </a:r>
          </a:p>
          <a:p>
            <a:r>
              <a:rPr lang="uk-UA" dirty="0" smtClean="0"/>
              <a:t>2. Відомі </a:t>
            </a:r>
            <a:r>
              <a:rPr lang="uk-UA" dirty="0" err="1" smtClean="0"/>
              <a:t>прессекретарі</a:t>
            </a:r>
            <a:r>
              <a:rPr lang="uk-UA" dirty="0" smtClean="0"/>
              <a:t> в політичній сфері України та світу.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r>
              <a:rPr lang="ru-RU" sz="2800" dirty="0" err="1" smtClean="0"/>
              <a:t>Прессекретарі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Президентів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err="1" smtClean="0"/>
              <a:t>Володимир</a:t>
            </a:r>
            <a:r>
              <a:rPr lang="ru-RU" sz="2800" dirty="0" smtClean="0"/>
              <a:t> </a:t>
            </a:r>
            <a:r>
              <a:rPr lang="ru-RU" sz="2800" dirty="0" err="1" smtClean="0"/>
              <a:t>Шляпошников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</a:t>
            </a:r>
            <a:r>
              <a:rPr lang="ru-RU" sz="1800" dirty="0" smtClean="0"/>
              <a:t>(</a:t>
            </a:r>
            <a:r>
              <a:rPr lang="en-US" sz="1800" dirty="0" smtClean="0"/>
              <a:t>https://news.24tv.ua/ru/press_sekretari_ukrainskih_prezidentov_skolko_u_kogo_bylo_spikerov__foto_n1161738</a:t>
            </a:r>
            <a:r>
              <a:rPr lang="uk-UA" sz="1800" dirty="0" smtClean="0"/>
              <a:t>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ÐÐ¾Ð»Ð¾Ð´Ð¸Ð¼Ð¸Ñ Ð¨Ð»ÑÐ¿Ð¾ÑÐ½ÑÐºÐ¾Ð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905500" cy="4429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ДЗ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/>
          <a:lstStyle/>
          <a:p>
            <a:r>
              <a:rPr lang="uk-UA" dirty="0" smtClean="0"/>
              <a:t>1. Ознайомитися зі специфікою роботи на посаді </a:t>
            </a:r>
            <a:r>
              <a:rPr lang="uk-UA" dirty="0" err="1" smtClean="0"/>
              <a:t>прессекретаря</a:t>
            </a:r>
            <a:r>
              <a:rPr lang="uk-UA" dirty="0" smtClean="0"/>
              <a:t> та речника. </a:t>
            </a:r>
          </a:p>
          <a:p>
            <a:r>
              <a:rPr lang="uk-UA" dirty="0" smtClean="0"/>
              <a:t>2. Підготувати відповідь на запитання </a:t>
            </a:r>
            <a:r>
              <a:rPr lang="uk-UA" dirty="0" err="1" smtClean="0"/>
              <a:t>“Специфіка</a:t>
            </a:r>
            <a:r>
              <a:rPr lang="uk-UA" dirty="0" smtClean="0"/>
              <a:t> роботи  </a:t>
            </a:r>
            <a:r>
              <a:rPr lang="uk-UA" dirty="0" err="1" smtClean="0"/>
              <a:t>пресекретаря</a:t>
            </a:r>
            <a:r>
              <a:rPr lang="uk-UA" dirty="0" smtClean="0"/>
              <a:t>, речника, </a:t>
            </a:r>
            <a:r>
              <a:rPr lang="uk-UA" dirty="0" err="1" smtClean="0"/>
              <a:t>пресаташе</a:t>
            </a:r>
            <a:r>
              <a:rPr lang="uk-UA" dirty="0" smtClean="0"/>
              <a:t>)</a:t>
            </a:r>
          </a:p>
          <a:p>
            <a:r>
              <a:rPr lang="uk-UA" dirty="0" smtClean="0"/>
              <a:t>3. Підготувати презентацію про одного </a:t>
            </a:r>
            <a:r>
              <a:rPr lang="uk-UA" dirty="0" err="1" smtClean="0"/>
              <a:t>прессекретаря</a:t>
            </a:r>
            <a:r>
              <a:rPr lang="uk-UA" dirty="0" smtClean="0"/>
              <a:t> в політичній сфері України чи світу. Пояснити свій вибір і вказати на позитиви і недоліки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77</TotalTime>
  <Words>79</Words>
  <Application>Microsoft Office PowerPoint</Application>
  <PresentationFormat>Экран (4:3)</PresentationFormat>
  <Paragraphs>11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Практичне заняття №4  Прессекретар у політичній сфері: специфіка роботи </vt:lpstr>
      <vt:lpstr>Професія прессекретар</vt:lpstr>
      <vt:lpstr>Прессекретарі Президентів України. Володимир Шляпошников та інші (https://news.24tv.ua/ru/press_sekretari_ukrainskih_prezidentov_skolko_u_kogo_bylo_spikerov__foto_n1161738) </vt:lpstr>
      <vt:lpstr>ДЗ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Прессекретар у політичній сфері: специфіка роботи </dc:title>
  <dc:creator>User</dc:creator>
  <cp:lastModifiedBy>Admin</cp:lastModifiedBy>
  <cp:revision>11</cp:revision>
  <dcterms:created xsi:type="dcterms:W3CDTF">2020-11-27T08:12:08Z</dcterms:created>
  <dcterms:modified xsi:type="dcterms:W3CDTF">2023-10-20T17:33:59Z</dcterms:modified>
</cp:coreProperties>
</file>