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7DC19C-A4E5-4786-B7F0-71BB9B7352A5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57CA2E-4CD0-4648-B998-5AFD902AA4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79208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7560840" cy="331236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регламентується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інспекцією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органами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№728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26.06.2014 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різновид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фактичного стану справ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законного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майна,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В Алматы без работы остались 100 человек из-за доначисленных долгов по  налогам - АЛТЫНОРДА Новости казахста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581128"/>
            <a:ext cx="3250647" cy="1516969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05156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є: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53650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фінансовогосподарською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проблем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8208912" cy="108019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7544" y="1412776"/>
            <a:ext cx="5544616" cy="45365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уточнення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зібраної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аудиту, в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конкретизація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остаточного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процедур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кожного фактора;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BAS Бухгалтерія ПРОФ версия | iT.Ar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284984"/>
            <a:ext cx="2666576" cy="219077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836712"/>
            <a:ext cx="8280920" cy="977354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чотирьох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етапів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39552" y="2132856"/>
            <a:ext cx="4896544" cy="410445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ризикових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аудиту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ᐈ Аудит картинки фото, фотографии аудит | скачать на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645024"/>
            <a:ext cx="3203848" cy="2135899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</TotalTime>
  <Words>346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Організація планування контролю в бюджетних установах.</vt:lpstr>
      <vt:lpstr>Організаційні стадії планування </vt:lpstr>
      <vt:lpstr>Основними завданнями аудиту діяльності є: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планування контролю в бюджетних установах.</dc:title>
  <dc:creator>putnik</dc:creator>
  <cp:lastModifiedBy>putnik</cp:lastModifiedBy>
  <cp:revision>4</cp:revision>
  <dcterms:created xsi:type="dcterms:W3CDTF">2021-03-14T15:54:25Z</dcterms:created>
  <dcterms:modified xsi:type="dcterms:W3CDTF">2021-03-14T16:19:45Z</dcterms:modified>
</cp:coreProperties>
</file>