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91" r:id="rId3"/>
    <p:sldId id="310" r:id="rId4"/>
    <p:sldId id="311" r:id="rId5"/>
    <p:sldId id="300" r:id="rId6"/>
    <p:sldId id="298" r:id="rId7"/>
    <p:sldId id="302" r:id="rId8"/>
    <p:sldId id="308" r:id="rId9"/>
    <p:sldId id="267" r:id="rId10"/>
    <p:sldId id="303" r:id="rId11"/>
    <p:sldId id="258" r:id="rId12"/>
    <p:sldId id="305" r:id="rId13"/>
    <p:sldId id="301" r:id="rId14"/>
    <p:sldId id="309" r:id="rId15"/>
    <p:sldId id="304" r:id="rId16"/>
    <p:sldId id="312" r:id="rId17"/>
    <p:sldId id="313" r:id="rId18"/>
    <p:sldId id="287" r:id="rId19"/>
    <p:sldId id="289" r:id="rId20"/>
    <p:sldId id="290" r:id="rId21"/>
    <p:sldId id="314" r:id="rId22"/>
    <p:sldId id="269" r:id="rId23"/>
    <p:sldId id="297" r:id="rId24"/>
    <p:sldId id="278" r:id="rId25"/>
    <p:sldId id="279" r:id="rId26"/>
    <p:sldId id="306" r:id="rId27"/>
    <p:sldId id="315" r:id="rId28"/>
    <p:sldId id="316" r:id="rId29"/>
    <p:sldId id="299" r:id="rId30"/>
    <p:sldId id="288" r:id="rId31"/>
    <p:sldId id="317"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65" d="100"/>
          <a:sy n="165" d="100"/>
        </p:scale>
        <p:origin x="-18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FE5D7-514D-4E84-A8FF-047A608ABB4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uk-UA"/>
        </a:p>
      </dgm:t>
    </dgm:pt>
    <dgm:pt modelId="{EF612888-4149-4277-AB5A-DFD0D3E1B997}">
      <dgm:prSet/>
      <dgm:spPr/>
      <dgm:t>
        <a:bodyPr/>
        <a:lstStyle/>
        <a:p>
          <a:pPr rtl="0"/>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система допомога</a:t>
          </a:r>
          <a:r>
            <a:rPr lang="uk-UA" smtClean="0">
              <a:latin typeface="Times New Roman" panose="02020603050405020304" pitchFamily="18" charset="0"/>
              <a:cs typeface="Times New Roman" panose="02020603050405020304" pitchFamily="18" charset="0"/>
            </a:rPr>
            <a:t>є у </a:t>
          </a:r>
          <a:r>
            <a:rPr lang="ru-RU" smtClean="0">
              <a:latin typeface="Times New Roman" panose="02020603050405020304" pitchFamily="18" charset="0"/>
              <a:cs typeface="Times New Roman" panose="02020603050405020304" pitchFamily="18" charset="0"/>
            </a:rPr>
            <a:t>зберіганні та аналізу даних клієнтів</a:t>
          </a:r>
          <a:endParaRPr lang="uk-UA">
            <a:latin typeface="Times New Roman" panose="02020603050405020304" pitchFamily="18" charset="0"/>
            <a:cs typeface="Times New Roman" panose="02020603050405020304" pitchFamily="18" charset="0"/>
          </a:endParaRPr>
        </a:p>
      </dgm:t>
    </dgm:pt>
    <dgm:pt modelId="{FD1ED00F-4655-4FEA-BB36-367F714C2ECF}" type="parTrans" cxnId="{FB802905-6A00-4F1D-8394-F0A37F161D03}">
      <dgm:prSet/>
      <dgm:spPr/>
      <dgm:t>
        <a:bodyPr/>
        <a:lstStyle/>
        <a:p>
          <a:endParaRPr lang="uk-UA">
            <a:latin typeface="Times New Roman" panose="02020603050405020304" pitchFamily="18" charset="0"/>
            <a:cs typeface="Times New Roman" panose="02020603050405020304" pitchFamily="18" charset="0"/>
          </a:endParaRPr>
        </a:p>
      </dgm:t>
    </dgm:pt>
    <dgm:pt modelId="{2840668B-2594-4597-8019-42E5A0570FDD}" type="sibTrans" cxnId="{FB802905-6A00-4F1D-8394-F0A37F161D03}">
      <dgm:prSet/>
      <dgm:spPr/>
      <dgm:t>
        <a:bodyPr/>
        <a:lstStyle/>
        <a:p>
          <a:endParaRPr lang="uk-UA">
            <a:latin typeface="Times New Roman" panose="02020603050405020304" pitchFamily="18" charset="0"/>
            <a:cs typeface="Times New Roman" panose="02020603050405020304" pitchFamily="18" charset="0"/>
          </a:endParaRPr>
        </a:p>
      </dgm:t>
    </dgm:pt>
    <dgm:pt modelId="{1D6D1193-AA15-49A6-999D-FBE57817C7AA}">
      <dgm:prSet/>
      <dgm:spPr/>
      <dgm:t>
        <a:bodyPr/>
        <a:lstStyle/>
        <a:p>
          <a:pPr rtl="0"/>
          <a:r>
            <a:rPr lang="ru-RU" dirty="0" smtClean="0">
              <a:latin typeface="Times New Roman" panose="02020603050405020304" pitchFamily="18" charset="0"/>
              <a:cs typeface="Times New Roman" panose="02020603050405020304" pitchFamily="18" charset="0"/>
            </a:rPr>
            <a:t>контактна </a:t>
          </a:r>
          <a:r>
            <a:rPr lang="ru-RU" dirty="0" err="1" smtClean="0">
              <a:latin typeface="Times New Roman" panose="02020603050405020304" pitchFamily="18" charset="0"/>
              <a:cs typeface="Times New Roman" panose="02020603050405020304" pitchFamily="18" charset="0"/>
            </a:rPr>
            <a:t>інформація</a:t>
          </a:r>
          <a:r>
            <a:rPr lang="ru-RU"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800E053F-1907-4372-B450-97487841A765}" type="parTrans" cxnId="{73C42B91-1AB5-4DE6-A62D-C59C1B309D95}">
      <dgm:prSet/>
      <dgm:spPr/>
      <dgm:t>
        <a:bodyPr/>
        <a:lstStyle/>
        <a:p>
          <a:endParaRPr lang="uk-UA">
            <a:latin typeface="Times New Roman" panose="02020603050405020304" pitchFamily="18" charset="0"/>
            <a:cs typeface="Times New Roman" panose="02020603050405020304" pitchFamily="18" charset="0"/>
          </a:endParaRPr>
        </a:p>
      </dgm:t>
    </dgm:pt>
    <dgm:pt modelId="{6EFAD446-226C-45E1-AAD3-FCFB183A73FB}" type="sibTrans" cxnId="{73C42B91-1AB5-4DE6-A62D-C59C1B309D95}">
      <dgm:prSet/>
      <dgm:spPr/>
      <dgm:t>
        <a:bodyPr/>
        <a:lstStyle/>
        <a:p>
          <a:endParaRPr lang="uk-UA">
            <a:latin typeface="Times New Roman" panose="02020603050405020304" pitchFamily="18" charset="0"/>
            <a:cs typeface="Times New Roman" panose="02020603050405020304" pitchFamily="18" charset="0"/>
          </a:endParaRPr>
        </a:p>
      </dgm:t>
    </dgm:pt>
    <dgm:pt modelId="{83A670F1-D972-4623-8946-FB3098204869}">
      <dgm:prSet/>
      <dgm:spPr/>
      <dgm:t>
        <a:bodyPr/>
        <a:lstStyle/>
        <a:p>
          <a:pPr rtl="0"/>
          <a:r>
            <a:rPr lang="ru-RU" dirty="0" err="1" smtClean="0">
              <a:latin typeface="Times New Roman" panose="02020603050405020304" pitchFamily="18" charset="0"/>
              <a:cs typeface="Times New Roman" panose="02020603050405020304" pitchFamily="18" charset="0"/>
            </a:rPr>
            <a:t>дані</a:t>
          </a:r>
          <a:r>
            <a:rPr lang="ru-RU" dirty="0" smtClean="0">
              <a:latin typeface="Times New Roman" panose="02020603050405020304" pitchFamily="18" charset="0"/>
              <a:cs typeface="Times New Roman" panose="02020603050405020304" pitchFamily="18" charset="0"/>
            </a:rPr>
            <a:t> про </a:t>
          </a:r>
          <a:r>
            <a:rPr lang="ru-RU" dirty="0" err="1" smtClean="0">
              <a:latin typeface="Times New Roman" panose="02020603050405020304" pitchFamily="18" charset="0"/>
              <a:cs typeface="Times New Roman" panose="02020603050405020304" pitchFamily="18" charset="0"/>
            </a:rPr>
            <a:t>взаємодію</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представниками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компанії</a:t>
          </a:r>
          <a:r>
            <a:rPr lang="ru-RU"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6E478D6C-B9E4-4554-9901-D54B0CE85ACA}" type="parTrans" cxnId="{16E8B845-ADCA-497E-9DB5-9F9687A50CA9}">
      <dgm:prSet/>
      <dgm:spPr/>
      <dgm:t>
        <a:bodyPr/>
        <a:lstStyle/>
        <a:p>
          <a:endParaRPr lang="uk-UA">
            <a:latin typeface="Times New Roman" panose="02020603050405020304" pitchFamily="18" charset="0"/>
            <a:cs typeface="Times New Roman" panose="02020603050405020304" pitchFamily="18" charset="0"/>
          </a:endParaRPr>
        </a:p>
      </dgm:t>
    </dgm:pt>
    <dgm:pt modelId="{5AB32C0F-6F7D-4959-8E1B-09F32AFD6A21}" type="sibTrans" cxnId="{16E8B845-ADCA-497E-9DB5-9F9687A50CA9}">
      <dgm:prSet/>
      <dgm:spPr/>
      <dgm:t>
        <a:bodyPr/>
        <a:lstStyle/>
        <a:p>
          <a:endParaRPr lang="uk-UA">
            <a:latin typeface="Times New Roman" panose="02020603050405020304" pitchFamily="18" charset="0"/>
            <a:cs typeface="Times New Roman" panose="02020603050405020304" pitchFamily="18" charset="0"/>
          </a:endParaRPr>
        </a:p>
      </dgm:t>
    </dgm:pt>
    <dgm:pt modelId="{D7B4E1B4-DEBE-4251-B708-64337223E116}">
      <dgm:prSet/>
      <dgm:spPr/>
      <dgm:t>
        <a:bodyPr/>
        <a:lstStyle/>
        <a:p>
          <a:pPr rtl="0"/>
          <a:r>
            <a:rPr lang="ru-RU" dirty="0" smtClean="0">
              <a:latin typeface="Times New Roman" panose="02020603050405020304" pitchFamily="18" charset="0"/>
              <a:cs typeface="Times New Roman" panose="02020603050405020304" pitchFamily="18" charset="0"/>
            </a:rPr>
            <a:t>покупки </a:t>
          </a:r>
          <a:endParaRPr lang="uk-UA" dirty="0">
            <a:latin typeface="Times New Roman" panose="02020603050405020304" pitchFamily="18" charset="0"/>
            <a:cs typeface="Times New Roman" panose="02020603050405020304" pitchFamily="18" charset="0"/>
          </a:endParaRPr>
        </a:p>
      </dgm:t>
    </dgm:pt>
    <dgm:pt modelId="{8E10641B-152E-4AC5-8538-7BBFAD7A1CD2}" type="parTrans" cxnId="{1FA4A674-31CB-405F-B7C3-17BBF859A506}">
      <dgm:prSet/>
      <dgm:spPr/>
      <dgm:t>
        <a:bodyPr/>
        <a:lstStyle/>
        <a:p>
          <a:endParaRPr lang="uk-UA">
            <a:latin typeface="Times New Roman" panose="02020603050405020304" pitchFamily="18" charset="0"/>
            <a:cs typeface="Times New Roman" panose="02020603050405020304" pitchFamily="18" charset="0"/>
          </a:endParaRPr>
        </a:p>
      </dgm:t>
    </dgm:pt>
    <dgm:pt modelId="{7AA4F5E6-6893-4785-A94B-E750FE4A0707}" type="sibTrans" cxnId="{1FA4A674-31CB-405F-B7C3-17BBF859A506}">
      <dgm:prSet/>
      <dgm:spPr/>
      <dgm:t>
        <a:bodyPr/>
        <a:lstStyle/>
        <a:p>
          <a:endParaRPr lang="uk-UA">
            <a:latin typeface="Times New Roman" panose="02020603050405020304" pitchFamily="18" charset="0"/>
            <a:cs typeface="Times New Roman" panose="02020603050405020304" pitchFamily="18" charset="0"/>
          </a:endParaRPr>
        </a:p>
      </dgm:t>
    </dgm:pt>
    <dgm:pt modelId="{5388C894-DD47-4F2F-9EF4-BBCB8F90D6AD}">
      <dgm:prSet/>
      <dgm:spPr/>
      <dgm:t>
        <a:bodyPr/>
        <a:lstStyle/>
        <a:p>
          <a:pPr rtl="0"/>
          <a:r>
            <a:rPr lang="ru-RU" dirty="0" err="1" smtClean="0">
              <a:latin typeface="Times New Roman" panose="02020603050405020304" pitchFamily="18" charset="0"/>
              <a:cs typeface="Times New Roman" panose="02020603050405020304" pitchFamily="18" charset="0"/>
            </a:rPr>
            <a:t>запити</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обслуговування</a:t>
          </a:r>
          <a:endParaRPr lang="uk-UA" dirty="0">
            <a:latin typeface="Times New Roman" panose="02020603050405020304" pitchFamily="18" charset="0"/>
            <a:cs typeface="Times New Roman" panose="02020603050405020304" pitchFamily="18" charset="0"/>
          </a:endParaRPr>
        </a:p>
      </dgm:t>
    </dgm:pt>
    <dgm:pt modelId="{FA2D7A22-7A5A-4F19-BC29-C249E288E14E}" type="parTrans" cxnId="{CE7C0642-B4A2-4083-8F39-ABBC58FB89AA}">
      <dgm:prSet/>
      <dgm:spPr/>
      <dgm:t>
        <a:bodyPr/>
        <a:lstStyle/>
        <a:p>
          <a:endParaRPr lang="uk-UA">
            <a:latin typeface="Times New Roman" panose="02020603050405020304" pitchFamily="18" charset="0"/>
            <a:cs typeface="Times New Roman" panose="02020603050405020304" pitchFamily="18" charset="0"/>
          </a:endParaRPr>
        </a:p>
      </dgm:t>
    </dgm:pt>
    <dgm:pt modelId="{0AA05777-3DA9-49DE-8816-92E2BE935E45}" type="sibTrans" cxnId="{CE7C0642-B4A2-4083-8F39-ABBC58FB89AA}">
      <dgm:prSet/>
      <dgm:spPr/>
      <dgm:t>
        <a:bodyPr/>
        <a:lstStyle/>
        <a:p>
          <a:endParaRPr lang="uk-UA">
            <a:latin typeface="Times New Roman" panose="02020603050405020304" pitchFamily="18" charset="0"/>
            <a:cs typeface="Times New Roman" panose="02020603050405020304" pitchFamily="18" charset="0"/>
          </a:endParaRPr>
        </a:p>
      </dgm:t>
    </dgm:pt>
    <dgm:pt modelId="{36D2D597-F534-483A-8B54-AAE452E10D07}" type="pres">
      <dgm:prSet presAssocID="{3BAFE5D7-514D-4E84-A8FF-047A608ABB4F}" presName="hierChild1" presStyleCnt="0">
        <dgm:presLayoutVars>
          <dgm:orgChart val="1"/>
          <dgm:chPref val="1"/>
          <dgm:dir/>
          <dgm:animOne val="branch"/>
          <dgm:animLvl val="lvl"/>
          <dgm:resizeHandles/>
        </dgm:presLayoutVars>
      </dgm:prSet>
      <dgm:spPr/>
    </dgm:pt>
    <dgm:pt modelId="{CB15A3C8-EB44-43B2-A5CA-E66EE199C6B1}" type="pres">
      <dgm:prSet presAssocID="{EF612888-4149-4277-AB5A-DFD0D3E1B997}" presName="hierRoot1" presStyleCnt="0">
        <dgm:presLayoutVars>
          <dgm:hierBranch val="init"/>
        </dgm:presLayoutVars>
      </dgm:prSet>
      <dgm:spPr/>
    </dgm:pt>
    <dgm:pt modelId="{C4D19B5D-4B54-4A67-BC2E-3BB53CD6B6B6}" type="pres">
      <dgm:prSet presAssocID="{EF612888-4149-4277-AB5A-DFD0D3E1B997}" presName="rootComposite1" presStyleCnt="0"/>
      <dgm:spPr/>
    </dgm:pt>
    <dgm:pt modelId="{3E0CA9C3-3752-454C-9201-245D8B43D4E1}" type="pres">
      <dgm:prSet presAssocID="{EF612888-4149-4277-AB5A-DFD0D3E1B997}" presName="rootText1" presStyleLbl="node0" presStyleIdx="0" presStyleCnt="1">
        <dgm:presLayoutVars>
          <dgm:chPref val="3"/>
        </dgm:presLayoutVars>
      </dgm:prSet>
      <dgm:spPr/>
    </dgm:pt>
    <dgm:pt modelId="{AEF08395-59B8-4953-A8EB-B721B1396379}" type="pres">
      <dgm:prSet presAssocID="{EF612888-4149-4277-AB5A-DFD0D3E1B997}" presName="rootConnector1" presStyleLbl="node1" presStyleIdx="0" presStyleCnt="0"/>
      <dgm:spPr/>
    </dgm:pt>
    <dgm:pt modelId="{B4880286-F597-4EDC-9E40-0CC827F8EADB}" type="pres">
      <dgm:prSet presAssocID="{EF612888-4149-4277-AB5A-DFD0D3E1B997}" presName="hierChild2" presStyleCnt="0"/>
      <dgm:spPr/>
    </dgm:pt>
    <dgm:pt modelId="{A72D0C13-C092-4388-A42C-8306BA6B3B35}" type="pres">
      <dgm:prSet presAssocID="{800E053F-1907-4372-B450-97487841A765}" presName="Name37" presStyleLbl="parChTrans1D2" presStyleIdx="0" presStyleCnt="4"/>
      <dgm:spPr/>
    </dgm:pt>
    <dgm:pt modelId="{DB92670E-93EE-429D-BC69-BE8113ED6EA2}" type="pres">
      <dgm:prSet presAssocID="{1D6D1193-AA15-49A6-999D-FBE57817C7AA}" presName="hierRoot2" presStyleCnt="0">
        <dgm:presLayoutVars>
          <dgm:hierBranch val="init"/>
        </dgm:presLayoutVars>
      </dgm:prSet>
      <dgm:spPr/>
    </dgm:pt>
    <dgm:pt modelId="{1EB7D3FE-0933-46ED-8955-EAF46EB886D8}" type="pres">
      <dgm:prSet presAssocID="{1D6D1193-AA15-49A6-999D-FBE57817C7AA}" presName="rootComposite" presStyleCnt="0"/>
      <dgm:spPr/>
    </dgm:pt>
    <dgm:pt modelId="{0A1D8840-04D0-42A9-AE25-0D305552A371}" type="pres">
      <dgm:prSet presAssocID="{1D6D1193-AA15-49A6-999D-FBE57817C7AA}" presName="rootText" presStyleLbl="node2" presStyleIdx="0" presStyleCnt="4">
        <dgm:presLayoutVars>
          <dgm:chPref val="3"/>
        </dgm:presLayoutVars>
      </dgm:prSet>
      <dgm:spPr/>
      <dgm:t>
        <a:bodyPr/>
        <a:lstStyle/>
        <a:p>
          <a:endParaRPr lang="uk-UA"/>
        </a:p>
      </dgm:t>
    </dgm:pt>
    <dgm:pt modelId="{3EFE3357-5DBC-4029-8BA6-29E755393A97}" type="pres">
      <dgm:prSet presAssocID="{1D6D1193-AA15-49A6-999D-FBE57817C7AA}" presName="rootConnector" presStyleLbl="node2" presStyleIdx="0" presStyleCnt="4"/>
      <dgm:spPr/>
    </dgm:pt>
    <dgm:pt modelId="{1781052F-DB04-4EBA-B062-0E7E4155AF30}" type="pres">
      <dgm:prSet presAssocID="{1D6D1193-AA15-49A6-999D-FBE57817C7AA}" presName="hierChild4" presStyleCnt="0"/>
      <dgm:spPr/>
    </dgm:pt>
    <dgm:pt modelId="{F2AA83FF-C49C-48EC-AC1E-85F1F68BCF9D}" type="pres">
      <dgm:prSet presAssocID="{1D6D1193-AA15-49A6-999D-FBE57817C7AA}" presName="hierChild5" presStyleCnt="0"/>
      <dgm:spPr/>
    </dgm:pt>
    <dgm:pt modelId="{1FAB526A-B06F-4D73-B5E4-750F10C24E21}" type="pres">
      <dgm:prSet presAssocID="{6E478D6C-B9E4-4554-9901-D54B0CE85ACA}" presName="Name37" presStyleLbl="parChTrans1D2" presStyleIdx="1" presStyleCnt="4"/>
      <dgm:spPr/>
    </dgm:pt>
    <dgm:pt modelId="{BF5E8D80-422C-4035-96AA-8CF51F94E201}" type="pres">
      <dgm:prSet presAssocID="{83A670F1-D972-4623-8946-FB3098204869}" presName="hierRoot2" presStyleCnt="0">
        <dgm:presLayoutVars>
          <dgm:hierBranch val="init"/>
        </dgm:presLayoutVars>
      </dgm:prSet>
      <dgm:spPr/>
    </dgm:pt>
    <dgm:pt modelId="{FBDF2B9C-F59E-4FCB-8C60-70EDD65097CB}" type="pres">
      <dgm:prSet presAssocID="{83A670F1-D972-4623-8946-FB3098204869}" presName="rootComposite" presStyleCnt="0"/>
      <dgm:spPr/>
    </dgm:pt>
    <dgm:pt modelId="{01EA6813-8C94-44AD-BDED-FDBD31EE19F0}" type="pres">
      <dgm:prSet presAssocID="{83A670F1-D972-4623-8946-FB3098204869}" presName="rootText" presStyleLbl="node2" presStyleIdx="1" presStyleCnt="4">
        <dgm:presLayoutVars>
          <dgm:chPref val="3"/>
        </dgm:presLayoutVars>
      </dgm:prSet>
      <dgm:spPr/>
      <dgm:t>
        <a:bodyPr/>
        <a:lstStyle/>
        <a:p>
          <a:endParaRPr lang="uk-UA"/>
        </a:p>
      </dgm:t>
    </dgm:pt>
    <dgm:pt modelId="{DEB55524-FCEB-4A99-B72D-B5FFF1E48C19}" type="pres">
      <dgm:prSet presAssocID="{83A670F1-D972-4623-8946-FB3098204869}" presName="rootConnector" presStyleLbl="node2" presStyleIdx="1" presStyleCnt="4"/>
      <dgm:spPr/>
    </dgm:pt>
    <dgm:pt modelId="{2DF6A18A-33E4-44C6-A1F0-430090E1088C}" type="pres">
      <dgm:prSet presAssocID="{83A670F1-D972-4623-8946-FB3098204869}" presName="hierChild4" presStyleCnt="0"/>
      <dgm:spPr/>
    </dgm:pt>
    <dgm:pt modelId="{31C63716-3283-4587-AF2A-7D737494E715}" type="pres">
      <dgm:prSet presAssocID="{83A670F1-D972-4623-8946-FB3098204869}" presName="hierChild5" presStyleCnt="0"/>
      <dgm:spPr/>
    </dgm:pt>
    <dgm:pt modelId="{35863F60-F2B2-4B5C-B95B-E9803DCCBBB2}" type="pres">
      <dgm:prSet presAssocID="{8E10641B-152E-4AC5-8538-7BBFAD7A1CD2}" presName="Name37" presStyleLbl="parChTrans1D2" presStyleIdx="2" presStyleCnt="4"/>
      <dgm:spPr/>
    </dgm:pt>
    <dgm:pt modelId="{89CDEC4E-698D-4FFA-97F2-B7AD6CB3F8EC}" type="pres">
      <dgm:prSet presAssocID="{D7B4E1B4-DEBE-4251-B708-64337223E116}" presName="hierRoot2" presStyleCnt="0">
        <dgm:presLayoutVars>
          <dgm:hierBranch val="init"/>
        </dgm:presLayoutVars>
      </dgm:prSet>
      <dgm:spPr/>
    </dgm:pt>
    <dgm:pt modelId="{FB3213B9-BC64-4166-981B-E0F5A8543024}" type="pres">
      <dgm:prSet presAssocID="{D7B4E1B4-DEBE-4251-B708-64337223E116}" presName="rootComposite" presStyleCnt="0"/>
      <dgm:spPr/>
    </dgm:pt>
    <dgm:pt modelId="{B54542F4-1802-415F-94F5-52CA0140CC47}" type="pres">
      <dgm:prSet presAssocID="{D7B4E1B4-DEBE-4251-B708-64337223E116}" presName="rootText" presStyleLbl="node2" presStyleIdx="2" presStyleCnt="4">
        <dgm:presLayoutVars>
          <dgm:chPref val="3"/>
        </dgm:presLayoutVars>
      </dgm:prSet>
      <dgm:spPr/>
      <dgm:t>
        <a:bodyPr/>
        <a:lstStyle/>
        <a:p>
          <a:endParaRPr lang="uk-UA"/>
        </a:p>
      </dgm:t>
    </dgm:pt>
    <dgm:pt modelId="{09EF88D5-CF4C-4308-9218-88FBEC72E3FC}" type="pres">
      <dgm:prSet presAssocID="{D7B4E1B4-DEBE-4251-B708-64337223E116}" presName="rootConnector" presStyleLbl="node2" presStyleIdx="2" presStyleCnt="4"/>
      <dgm:spPr/>
    </dgm:pt>
    <dgm:pt modelId="{D6EAEB5A-D6C5-4BA0-8AAA-B5FD48D30BFD}" type="pres">
      <dgm:prSet presAssocID="{D7B4E1B4-DEBE-4251-B708-64337223E116}" presName="hierChild4" presStyleCnt="0"/>
      <dgm:spPr/>
    </dgm:pt>
    <dgm:pt modelId="{332CCCDE-C817-49FD-B128-F13D9B620DF6}" type="pres">
      <dgm:prSet presAssocID="{D7B4E1B4-DEBE-4251-B708-64337223E116}" presName="hierChild5" presStyleCnt="0"/>
      <dgm:spPr/>
    </dgm:pt>
    <dgm:pt modelId="{3F6C10AF-681C-4340-82EB-DC1975B62452}" type="pres">
      <dgm:prSet presAssocID="{FA2D7A22-7A5A-4F19-BC29-C249E288E14E}" presName="Name37" presStyleLbl="parChTrans1D2" presStyleIdx="3" presStyleCnt="4"/>
      <dgm:spPr/>
    </dgm:pt>
    <dgm:pt modelId="{AC2FBF08-E0B2-4ADB-AEB8-E7E70BC797EC}" type="pres">
      <dgm:prSet presAssocID="{5388C894-DD47-4F2F-9EF4-BBCB8F90D6AD}" presName="hierRoot2" presStyleCnt="0">
        <dgm:presLayoutVars>
          <dgm:hierBranch val="init"/>
        </dgm:presLayoutVars>
      </dgm:prSet>
      <dgm:spPr/>
    </dgm:pt>
    <dgm:pt modelId="{C9E96240-7EF0-44EE-938F-C7FEF025D3E3}" type="pres">
      <dgm:prSet presAssocID="{5388C894-DD47-4F2F-9EF4-BBCB8F90D6AD}" presName="rootComposite" presStyleCnt="0"/>
      <dgm:spPr/>
    </dgm:pt>
    <dgm:pt modelId="{D5686C13-DC7E-434D-84FF-29DCB5F23B1E}" type="pres">
      <dgm:prSet presAssocID="{5388C894-DD47-4F2F-9EF4-BBCB8F90D6AD}" presName="rootText" presStyleLbl="node2" presStyleIdx="3" presStyleCnt="4">
        <dgm:presLayoutVars>
          <dgm:chPref val="3"/>
        </dgm:presLayoutVars>
      </dgm:prSet>
      <dgm:spPr/>
      <dgm:t>
        <a:bodyPr/>
        <a:lstStyle/>
        <a:p>
          <a:endParaRPr lang="uk-UA"/>
        </a:p>
      </dgm:t>
    </dgm:pt>
    <dgm:pt modelId="{EA7891B9-6AD2-4D1B-8BB6-827828643E35}" type="pres">
      <dgm:prSet presAssocID="{5388C894-DD47-4F2F-9EF4-BBCB8F90D6AD}" presName="rootConnector" presStyleLbl="node2" presStyleIdx="3" presStyleCnt="4"/>
      <dgm:spPr/>
    </dgm:pt>
    <dgm:pt modelId="{1008738D-A12B-4438-A595-DCECA7256525}" type="pres">
      <dgm:prSet presAssocID="{5388C894-DD47-4F2F-9EF4-BBCB8F90D6AD}" presName="hierChild4" presStyleCnt="0"/>
      <dgm:spPr/>
    </dgm:pt>
    <dgm:pt modelId="{5213B3F7-6519-448B-92FF-862ED86A7A4A}" type="pres">
      <dgm:prSet presAssocID="{5388C894-DD47-4F2F-9EF4-BBCB8F90D6AD}" presName="hierChild5" presStyleCnt="0"/>
      <dgm:spPr/>
    </dgm:pt>
    <dgm:pt modelId="{FF5B35BC-5951-4606-91A0-CB65D9B7FCF6}" type="pres">
      <dgm:prSet presAssocID="{EF612888-4149-4277-AB5A-DFD0D3E1B997}" presName="hierChild3" presStyleCnt="0"/>
      <dgm:spPr/>
    </dgm:pt>
  </dgm:ptLst>
  <dgm:cxnLst>
    <dgm:cxn modelId="{80C53169-F449-44F1-A03D-09F283810E45}" type="presOf" srcId="{1D6D1193-AA15-49A6-999D-FBE57817C7AA}" destId="{3EFE3357-5DBC-4029-8BA6-29E755393A97}" srcOrd="1" destOrd="0" presId="urn:microsoft.com/office/officeart/2005/8/layout/orgChart1"/>
    <dgm:cxn modelId="{CE7C0642-B4A2-4083-8F39-ABBC58FB89AA}" srcId="{EF612888-4149-4277-AB5A-DFD0D3E1B997}" destId="{5388C894-DD47-4F2F-9EF4-BBCB8F90D6AD}" srcOrd="3" destOrd="0" parTransId="{FA2D7A22-7A5A-4F19-BC29-C249E288E14E}" sibTransId="{0AA05777-3DA9-49DE-8816-92E2BE935E45}"/>
    <dgm:cxn modelId="{5379C4B0-F754-43B7-83D2-E5E34026D108}" type="presOf" srcId="{8E10641B-152E-4AC5-8538-7BBFAD7A1CD2}" destId="{35863F60-F2B2-4B5C-B95B-E9803DCCBBB2}" srcOrd="0" destOrd="0" presId="urn:microsoft.com/office/officeart/2005/8/layout/orgChart1"/>
    <dgm:cxn modelId="{9D68EFC6-FD26-4845-BBDA-63686B3CA925}" type="presOf" srcId="{3BAFE5D7-514D-4E84-A8FF-047A608ABB4F}" destId="{36D2D597-F534-483A-8B54-AAE452E10D07}" srcOrd="0" destOrd="0" presId="urn:microsoft.com/office/officeart/2005/8/layout/orgChart1"/>
    <dgm:cxn modelId="{16E8B845-ADCA-497E-9DB5-9F9687A50CA9}" srcId="{EF612888-4149-4277-AB5A-DFD0D3E1B997}" destId="{83A670F1-D972-4623-8946-FB3098204869}" srcOrd="1" destOrd="0" parTransId="{6E478D6C-B9E4-4554-9901-D54B0CE85ACA}" sibTransId="{5AB32C0F-6F7D-4959-8E1B-09F32AFD6A21}"/>
    <dgm:cxn modelId="{F7E74CBA-87A0-465B-97E9-E7E55984B0A8}" type="presOf" srcId="{1D6D1193-AA15-49A6-999D-FBE57817C7AA}" destId="{0A1D8840-04D0-42A9-AE25-0D305552A371}" srcOrd="0" destOrd="0" presId="urn:microsoft.com/office/officeart/2005/8/layout/orgChart1"/>
    <dgm:cxn modelId="{15EE5D77-1B10-47BE-A87E-9E3C2EACAC6A}" type="presOf" srcId="{800E053F-1907-4372-B450-97487841A765}" destId="{A72D0C13-C092-4388-A42C-8306BA6B3B35}" srcOrd="0" destOrd="0" presId="urn:microsoft.com/office/officeart/2005/8/layout/orgChart1"/>
    <dgm:cxn modelId="{5D262822-F3FF-4826-B5E1-9B8AAF60B405}" type="presOf" srcId="{FA2D7A22-7A5A-4F19-BC29-C249E288E14E}" destId="{3F6C10AF-681C-4340-82EB-DC1975B62452}" srcOrd="0" destOrd="0" presId="urn:microsoft.com/office/officeart/2005/8/layout/orgChart1"/>
    <dgm:cxn modelId="{73C42B91-1AB5-4DE6-A62D-C59C1B309D95}" srcId="{EF612888-4149-4277-AB5A-DFD0D3E1B997}" destId="{1D6D1193-AA15-49A6-999D-FBE57817C7AA}" srcOrd="0" destOrd="0" parTransId="{800E053F-1907-4372-B450-97487841A765}" sibTransId="{6EFAD446-226C-45E1-AAD3-FCFB183A73FB}"/>
    <dgm:cxn modelId="{0840A97A-6135-40EB-8807-AE771157C2AA}" type="presOf" srcId="{5388C894-DD47-4F2F-9EF4-BBCB8F90D6AD}" destId="{EA7891B9-6AD2-4D1B-8BB6-827828643E35}" srcOrd="1" destOrd="0" presId="urn:microsoft.com/office/officeart/2005/8/layout/orgChart1"/>
    <dgm:cxn modelId="{FB802905-6A00-4F1D-8394-F0A37F161D03}" srcId="{3BAFE5D7-514D-4E84-A8FF-047A608ABB4F}" destId="{EF612888-4149-4277-AB5A-DFD0D3E1B997}" srcOrd="0" destOrd="0" parTransId="{FD1ED00F-4655-4FEA-BB36-367F714C2ECF}" sibTransId="{2840668B-2594-4597-8019-42E5A0570FDD}"/>
    <dgm:cxn modelId="{B80DEA80-BFF9-4C52-B8B8-5FAFAAC31806}" type="presOf" srcId="{5388C894-DD47-4F2F-9EF4-BBCB8F90D6AD}" destId="{D5686C13-DC7E-434D-84FF-29DCB5F23B1E}" srcOrd="0" destOrd="0" presId="urn:microsoft.com/office/officeart/2005/8/layout/orgChart1"/>
    <dgm:cxn modelId="{1FA4A674-31CB-405F-B7C3-17BBF859A506}" srcId="{EF612888-4149-4277-AB5A-DFD0D3E1B997}" destId="{D7B4E1B4-DEBE-4251-B708-64337223E116}" srcOrd="2" destOrd="0" parTransId="{8E10641B-152E-4AC5-8538-7BBFAD7A1CD2}" sibTransId="{7AA4F5E6-6893-4785-A94B-E750FE4A0707}"/>
    <dgm:cxn modelId="{1E2AD319-D003-4394-ACEF-495CCED79B37}" type="presOf" srcId="{83A670F1-D972-4623-8946-FB3098204869}" destId="{DEB55524-FCEB-4A99-B72D-B5FFF1E48C19}" srcOrd="1" destOrd="0" presId="urn:microsoft.com/office/officeart/2005/8/layout/orgChart1"/>
    <dgm:cxn modelId="{E84AF874-82D7-4DA3-A659-1A1FEE41063F}" type="presOf" srcId="{D7B4E1B4-DEBE-4251-B708-64337223E116}" destId="{B54542F4-1802-415F-94F5-52CA0140CC47}" srcOrd="0" destOrd="0" presId="urn:microsoft.com/office/officeart/2005/8/layout/orgChart1"/>
    <dgm:cxn modelId="{9A1354D8-678E-4D3B-BC96-37EA20F36944}" type="presOf" srcId="{6E478D6C-B9E4-4554-9901-D54B0CE85ACA}" destId="{1FAB526A-B06F-4D73-B5E4-750F10C24E21}" srcOrd="0" destOrd="0" presId="urn:microsoft.com/office/officeart/2005/8/layout/orgChart1"/>
    <dgm:cxn modelId="{B388A459-A55D-4052-BF4A-8E12B0ADC764}" type="presOf" srcId="{83A670F1-D972-4623-8946-FB3098204869}" destId="{01EA6813-8C94-44AD-BDED-FDBD31EE19F0}" srcOrd="0" destOrd="0" presId="urn:microsoft.com/office/officeart/2005/8/layout/orgChart1"/>
    <dgm:cxn modelId="{389C4E09-82C8-4B98-B0F5-C80707E24DAF}" type="presOf" srcId="{D7B4E1B4-DEBE-4251-B708-64337223E116}" destId="{09EF88D5-CF4C-4308-9218-88FBEC72E3FC}" srcOrd="1" destOrd="0" presId="urn:microsoft.com/office/officeart/2005/8/layout/orgChart1"/>
    <dgm:cxn modelId="{B0258F80-6C6F-43C0-9D23-56007E8EF37D}" type="presOf" srcId="{EF612888-4149-4277-AB5A-DFD0D3E1B997}" destId="{AEF08395-59B8-4953-A8EB-B721B1396379}" srcOrd="1" destOrd="0" presId="urn:microsoft.com/office/officeart/2005/8/layout/orgChart1"/>
    <dgm:cxn modelId="{62FB3EC5-A7A7-4C7E-8D56-262B8431E304}" type="presOf" srcId="{EF612888-4149-4277-AB5A-DFD0D3E1B997}" destId="{3E0CA9C3-3752-454C-9201-245D8B43D4E1}" srcOrd="0" destOrd="0" presId="urn:microsoft.com/office/officeart/2005/8/layout/orgChart1"/>
    <dgm:cxn modelId="{27901887-2C52-4AF0-96B2-1C0E3123E690}" type="presParOf" srcId="{36D2D597-F534-483A-8B54-AAE452E10D07}" destId="{CB15A3C8-EB44-43B2-A5CA-E66EE199C6B1}" srcOrd="0" destOrd="0" presId="urn:microsoft.com/office/officeart/2005/8/layout/orgChart1"/>
    <dgm:cxn modelId="{A82E81C1-CEB3-4DF1-9779-58A6D38DE0C1}" type="presParOf" srcId="{CB15A3C8-EB44-43B2-A5CA-E66EE199C6B1}" destId="{C4D19B5D-4B54-4A67-BC2E-3BB53CD6B6B6}" srcOrd="0" destOrd="0" presId="urn:microsoft.com/office/officeart/2005/8/layout/orgChart1"/>
    <dgm:cxn modelId="{97A84BFB-6D56-4977-9C2A-F624F21357B3}" type="presParOf" srcId="{C4D19B5D-4B54-4A67-BC2E-3BB53CD6B6B6}" destId="{3E0CA9C3-3752-454C-9201-245D8B43D4E1}" srcOrd="0" destOrd="0" presId="urn:microsoft.com/office/officeart/2005/8/layout/orgChart1"/>
    <dgm:cxn modelId="{2627199E-EE91-4B47-974F-F3173B33FE49}" type="presParOf" srcId="{C4D19B5D-4B54-4A67-BC2E-3BB53CD6B6B6}" destId="{AEF08395-59B8-4953-A8EB-B721B1396379}" srcOrd="1" destOrd="0" presId="urn:microsoft.com/office/officeart/2005/8/layout/orgChart1"/>
    <dgm:cxn modelId="{4C4B7CAC-D12E-4664-A148-5FEA18878DEE}" type="presParOf" srcId="{CB15A3C8-EB44-43B2-A5CA-E66EE199C6B1}" destId="{B4880286-F597-4EDC-9E40-0CC827F8EADB}" srcOrd="1" destOrd="0" presId="urn:microsoft.com/office/officeart/2005/8/layout/orgChart1"/>
    <dgm:cxn modelId="{F7928B04-17F9-4A8F-962A-A3B948055D55}" type="presParOf" srcId="{B4880286-F597-4EDC-9E40-0CC827F8EADB}" destId="{A72D0C13-C092-4388-A42C-8306BA6B3B35}" srcOrd="0" destOrd="0" presId="urn:microsoft.com/office/officeart/2005/8/layout/orgChart1"/>
    <dgm:cxn modelId="{4BA8EE3E-FE2B-4C04-822E-F89BF36B22C0}" type="presParOf" srcId="{B4880286-F597-4EDC-9E40-0CC827F8EADB}" destId="{DB92670E-93EE-429D-BC69-BE8113ED6EA2}" srcOrd="1" destOrd="0" presId="urn:microsoft.com/office/officeart/2005/8/layout/orgChart1"/>
    <dgm:cxn modelId="{6FDE3244-BD56-4DDF-AD64-FE341FE59E0B}" type="presParOf" srcId="{DB92670E-93EE-429D-BC69-BE8113ED6EA2}" destId="{1EB7D3FE-0933-46ED-8955-EAF46EB886D8}" srcOrd="0" destOrd="0" presId="urn:microsoft.com/office/officeart/2005/8/layout/orgChart1"/>
    <dgm:cxn modelId="{1845E11D-1FDC-4AFC-82D7-065EF140348D}" type="presParOf" srcId="{1EB7D3FE-0933-46ED-8955-EAF46EB886D8}" destId="{0A1D8840-04D0-42A9-AE25-0D305552A371}" srcOrd="0" destOrd="0" presId="urn:microsoft.com/office/officeart/2005/8/layout/orgChart1"/>
    <dgm:cxn modelId="{9AB64D66-C6F2-4977-951E-A33622948ECC}" type="presParOf" srcId="{1EB7D3FE-0933-46ED-8955-EAF46EB886D8}" destId="{3EFE3357-5DBC-4029-8BA6-29E755393A97}" srcOrd="1" destOrd="0" presId="urn:microsoft.com/office/officeart/2005/8/layout/orgChart1"/>
    <dgm:cxn modelId="{1A993BD5-1CA5-4471-8673-39912560304F}" type="presParOf" srcId="{DB92670E-93EE-429D-BC69-BE8113ED6EA2}" destId="{1781052F-DB04-4EBA-B062-0E7E4155AF30}" srcOrd="1" destOrd="0" presId="urn:microsoft.com/office/officeart/2005/8/layout/orgChart1"/>
    <dgm:cxn modelId="{09AEE2F4-A685-4787-BCAB-5680B17213EE}" type="presParOf" srcId="{DB92670E-93EE-429D-BC69-BE8113ED6EA2}" destId="{F2AA83FF-C49C-48EC-AC1E-85F1F68BCF9D}" srcOrd="2" destOrd="0" presId="urn:microsoft.com/office/officeart/2005/8/layout/orgChart1"/>
    <dgm:cxn modelId="{6684AB85-7343-4169-B9A8-03716744D0B8}" type="presParOf" srcId="{B4880286-F597-4EDC-9E40-0CC827F8EADB}" destId="{1FAB526A-B06F-4D73-B5E4-750F10C24E21}" srcOrd="2" destOrd="0" presId="urn:microsoft.com/office/officeart/2005/8/layout/orgChart1"/>
    <dgm:cxn modelId="{B2476AF1-BF62-4758-95A7-A591F85C4905}" type="presParOf" srcId="{B4880286-F597-4EDC-9E40-0CC827F8EADB}" destId="{BF5E8D80-422C-4035-96AA-8CF51F94E201}" srcOrd="3" destOrd="0" presId="urn:microsoft.com/office/officeart/2005/8/layout/orgChart1"/>
    <dgm:cxn modelId="{6B94C078-1852-4A01-9010-A01691FDB653}" type="presParOf" srcId="{BF5E8D80-422C-4035-96AA-8CF51F94E201}" destId="{FBDF2B9C-F59E-4FCB-8C60-70EDD65097CB}" srcOrd="0" destOrd="0" presId="urn:microsoft.com/office/officeart/2005/8/layout/orgChart1"/>
    <dgm:cxn modelId="{4BF0D788-067D-41F5-8CC7-8FEFBEDCC35B}" type="presParOf" srcId="{FBDF2B9C-F59E-4FCB-8C60-70EDD65097CB}" destId="{01EA6813-8C94-44AD-BDED-FDBD31EE19F0}" srcOrd="0" destOrd="0" presId="urn:microsoft.com/office/officeart/2005/8/layout/orgChart1"/>
    <dgm:cxn modelId="{B01C727E-66BC-47FB-B4C8-07CACAAA9110}" type="presParOf" srcId="{FBDF2B9C-F59E-4FCB-8C60-70EDD65097CB}" destId="{DEB55524-FCEB-4A99-B72D-B5FFF1E48C19}" srcOrd="1" destOrd="0" presId="urn:microsoft.com/office/officeart/2005/8/layout/orgChart1"/>
    <dgm:cxn modelId="{DBEAC955-81D6-45ED-830B-AFA786386321}" type="presParOf" srcId="{BF5E8D80-422C-4035-96AA-8CF51F94E201}" destId="{2DF6A18A-33E4-44C6-A1F0-430090E1088C}" srcOrd="1" destOrd="0" presId="urn:microsoft.com/office/officeart/2005/8/layout/orgChart1"/>
    <dgm:cxn modelId="{BD803096-84FD-400C-BCEB-B920C750B44B}" type="presParOf" srcId="{BF5E8D80-422C-4035-96AA-8CF51F94E201}" destId="{31C63716-3283-4587-AF2A-7D737494E715}" srcOrd="2" destOrd="0" presId="urn:microsoft.com/office/officeart/2005/8/layout/orgChart1"/>
    <dgm:cxn modelId="{101F3AD4-2DFC-4B72-8371-52F8A5181F66}" type="presParOf" srcId="{B4880286-F597-4EDC-9E40-0CC827F8EADB}" destId="{35863F60-F2B2-4B5C-B95B-E9803DCCBBB2}" srcOrd="4" destOrd="0" presId="urn:microsoft.com/office/officeart/2005/8/layout/orgChart1"/>
    <dgm:cxn modelId="{D7D53D80-B1AE-4B6B-8E21-BBFB60B5F155}" type="presParOf" srcId="{B4880286-F597-4EDC-9E40-0CC827F8EADB}" destId="{89CDEC4E-698D-4FFA-97F2-B7AD6CB3F8EC}" srcOrd="5" destOrd="0" presId="urn:microsoft.com/office/officeart/2005/8/layout/orgChart1"/>
    <dgm:cxn modelId="{58150513-CEAB-4693-B13F-049BD8CE9FA0}" type="presParOf" srcId="{89CDEC4E-698D-4FFA-97F2-B7AD6CB3F8EC}" destId="{FB3213B9-BC64-4166-981B-E0F5A8543024}" srcOrd="0" destOrd="0" presId="urn:microsoft.com/office/officeart/2005/8/layout/orgChart1"/>
    <dgm:cxn modelId="{FB7B1C25-BD67-4CCB-AC22-EE5918BF80E5}" type="presParOf" srcId="{FB3213B9-BC64-4166-981B-E0F5A8543024}" destId="{B54542F4-1802-415F-94F5-52CA0140CC47}" srcOrd="0" destOrd="0" presId="urn:microsoft.com/office/officeart/2005/8/layout/orgChart1"/>
    <dgm:cxn modelId="{27A72412-C245-44BC-B332-D1CD58758754}" type="presParOf" srcId="{FB3213B9-BC64-4166-981B-E0F5A8543024}" destId="{09EF88D5-CF4C-4308-9218-88FBEC72E3FC}" srcOrd="1" destOrd="0" presId="urn:microsoft.com/office/officeart/2005/8/layout/orgChart1"/>
    <dgm:cxn modelId="{4A656E96-E512-4DA9-B5A8-67A84A3C6B6B}" type="presParOf" srcId="{89CDEC4E-698D-4FFA-97F2-B7AD6CB3F8EC}" destId="{D6EAEB5A-D6C5-4BA0-8AAA-B5FD48D30BFD}" srcOrd="1" destOrd="0" presId="urn:microsoft.com/office/officeart/2005/8/layout/orgChart1"/>
    <dgm:cxn modelId="{DBCFBA3A-A640-44A5-B8DF-FB1A4A193387}" type="presParOf" srcId="{89CDEC4E-698D-4FFA-97F2-B7AD6CB3F8EC}" destId="{332CCCDE-C817-49FD-B128-F13D9B620DF6}" srcOrd="2" destOrd="0" presId="urn:microsoft.com/office/officeart/2005/8/layout/orgChart1"/>
    <dgm:cxn modelId="{2606D472-69D9-4CCF-A0D0-96D5C72E157A}" type="presParOf" srcId="{B4880286-F597-4EDC-9E40-0CC827F8EADB}" destId="{3F6C10AF-681C-4340-82EB-DC1975B62452}" srcOrd="6" destOrd="0" presId="urn:microsoft.com/office/officeart/2005/8/layout/orgChart1"/>
    <dgm:cxn modelId="{D85B18F8-6470-4B28-9668-B483C6CACD05}" type="presParOf" srcId="{B4880286-F597-4EDC-9E40-0CC827F8EADB}" destId="{AC2FBF08-E0B2-4ADB-AEB8-E7E70BC797EC}" srcOrd="7" destOrd="0" presId="urn:microsoft.com/office/officeart/2005/8/layout/orgChart1"/>
    <dgm:cxn modelId="{BE651B56-052E-4A25-A1CC-FF6B3C92CCCE}" type="presParOf" srcId="{AC2FBF08-E0B2-4ADB-AEB8-E7E70BC797EC}" destId="{C9E96240-7EF0-44EE-938F-C7FEF025D3E3}" srcOrd="0" destOrd="0" presId="urn:microsoft.com/office/officeart/2005/8/layout/orgChart1"/>
    <dgm:cxn modelId="{D6541E2E-7AFD-44E6-A2EB-730DA980DA91}" type="presParOf" srcId="{C9E96240-7EF0-44EE-938F-C7FEF025D3E3}" destId="{D5686C13-DC7E-434D-84FF-29DCB5F23B1E}" srcOrd="0" destOrd="0" presId="urn:microsoft.com/office/officeart/2005/8/layout/orgChart1"/>
    <dgm:cxn modelId="{586E458D-F235-48A6-9712-1B22E1C87965}" type="presParOf" srcId="{C9E96240-7EF0-44EE-938F-C7FEF025D3E3}" destId="{EA7891B9-6AD2-4D1B-8BB6-827828643E35}" srcOrd="1" destOrd="0" presId="urn:microsoft.com/office/officeart/2005/8/layout/orgChart1"/>
    <dgm:cxn modelId="{A58F7AB9-5F0D-4820-A8DD-CF9559458C21}" type="presParOf" srcId="{AC2FBF08-E0B2-4ADB-AEB8-E7E70BC797EC}" destId="{1008738D-A12B-4438-A595-DCECA7256525}" srcOrd="1" destOrd="0" presId="urn:microsoft.com/office/officeart/2005/8/layout/orgChart1"/>
    <dgm:cxn modelId="{8926F15E-7BF9-4C22-8FA0-96BB176B37DB}" type="presParOf" srcId="{AC2FBF08-E0B2-4ADB-AEB8-E7E70BC797EC}" destId="{5213B3F7-6519-448B-92FF-862ED86A7A4A}" srcOrd="2" destOrd="0" presId="urn:microsoft.com/office/officeart/2005/8/layout/orgChart1"/>
    <dgm:cxn modelId="{4BC4059D-83E5-47CF-BBE7-49CB4929503D}" type="presParOf" srcId="{CB15A3C8-EB44-43B2-A5CA-E66EE199C6B1}" destId="{FF5B35BC-5951-4606-91A0-CB65D9B7FCF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DA524C-7FD4-4922-A52C-E81C8DEC62A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uk-UA"/>
        </a:p>
      </dgm:t>
    </dgm:pt>
    <dgm:pt modelId="{E3FA1F57-879E-4C54-8A5C-76A3FAADF836}">
      <dgm:prSet/>
      <dgm:spPr/>
      <dgm:t>
        <a:bodyPr/>
        <a:lstStyle/>
        <a:p>
          <a:pPr rtl="0"/>
          <a:r>
            <a:rPr lang="ru-RU" dirty="0" smtClean="0">
              <a:latin typeface="Times New Roman" panose="02020603050405020304" pitchFamily="18" charset="0"/>
              <a:cs typeface="Times New Roman" panose="02020603050405020304" pitchFamily="18" charset="0"/>
            </a:rPr>
            <a:t>3. </a:t>
          </a:r>
          <a:r>
            <a:rPr lang="ru-RU" dirty="0" err="1" smtClean="0">
              <a:latin typeface="Times New Roman" panose="02020603050405020304" pitchFamily="18" charset="0"/>
              <a:cs typeface="Times New Roman" panose="02020603050405020304" pitchFamily="18" charset="0"/>
            </a:rPr>
            <a:t>Управління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якістю</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Quality Management, QM) – </a:t>
          </a:r>
          <a:r>
            <a:rPr lang="ru-RU" dirty="0" smtClean="0">
              <a:latin typeface="Times New Roman" panose="02020603050405020304" pitchFamily="18" charset="0"/>
              <a:cs typeface="Times New Roman" panose="02020603050405020304" pitchFamily="18" charset="0"/>
            </a:rPr>
            <a:t>система </a:t>
          </a:r>
          <a:r>
            <a:rPr lang="ru-RU" dirty="0" err="1" smtClean="0">
              <a:latin typeface="Times New Roman" panose="02020603050405020304" pitchFamily="18" charset="0"/>
              <a:cs typeface="Times New Roman" panose="02020603050405020304" pitchFamily="18" charset="0"/>
            </a:rPr>
            <a:t>підтримки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якості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товарів</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послуг</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Завдання</a:t>
          </a:r>
          <a:r>
            <a:rPr lang="ru-RU" dirty="0" smtClean="0">
              <a:latin typeface="Times New Roman" panose="02020603050405020304" pitchFamily="18" charset="0"/>
              <a:cs typeface="Times New Roman" panose="02020603050405020304" pitchFamily="18" charset="0"/>
            </a:rPr>
            <a:t> таких систем – </a:t>
          </a:r>
          <a:r>
            <a:rPr lang="ru-RU" dirty="0" err="1" smtClean="0">
              <a:latin typeface="Times New Roman" panose="02020603050405020304" pitchFamily="18" charset="0"/>
              <a:cs typeface="Times New Roman" panose="02020603050405020304" pitchFamily="18" charset="0"/>
            </a:rPr>
            <a:t>виступати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засобами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постійного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поліпшення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якості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роботи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підприємства</a:t>
          </a:r>
          <a:r>
            <a:rPr lang="ru-RU"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561B48F4-A589-486F-BA23-635E56B46510}" type="parTrans" cxnId="{C961D491-F449-453B-A2C3-FE1176F356FA}">
      <dgm:prSet/>
      <dgm:spPr/>
      <dgm:t>
        <a:bodyPr/>
        <a:lstStyle/>
        <a:p>
          <a:endParaRPr lang="uk-UA">
            <a:latin typeface="Times New Roman" panose="02020603050405020304" pitchFamily="18" charset="0"/>
            <a:cs typeface="Times New Roman" panose="02020603050405020304" pitchFamily="18" charset="0"/>
          </a:endParaRPr>
        </a:p>
      </dgm:t>
    </dgm:pt>
    <dgm:pt modelId="{2297018A-2229-4323-A135-0E985326D412}" type="sibTrans" cxnId="{C961D491-F449-453B-A2C3-FE1176F356FA}">
      <dgm:prSet/>
      <dgm:spPr/>
      <dgm:t>
        <a:bodyPr/>
        <a:lstStyle/>
        <a:p>
          <a:endParaRPr lang="uk-UA">
            <a:latin typeface="Times New Roman" panose="02020603050405020304" pitchFamily="18" charset="0"/>
            <a:cs typeface="Times New Roman" panose="02020603050405020304" pitchFamily="18" charset="0"/>
          </a:endParaRPr>
        </a:p>
      </dgm:t>
    </dgm:pt>
    <dgm:pt modelId="{6D97CC2C-970D-4058-8A05-BF80B1596319}">
      <dgm:prSet/>
      <dgm:spPr/>
      <dgm:t>
        <a:bodyPr/>
        <a:lstStyle/>
        <a:p>
          <a:pPr rtl="0"/>
          <a:r>
            <a:rPr lang="ru-RU" smtClean="0">
              <a:latin typeface="Times New Roman" panose="02020603050405020304" pitchFamily="18" charset="0"/>
              <a:cs typeface="Times New Roman" panose="02020603050405020304" pitchFamily="18" charset="0"/>
            </a:rPr>
            <a:t>класифікація, аналіз і зберігання інформації про всі виявлені недоліки і дефекти; </a:t>
          </a:r>
          <a:endParaRPr lang="uk-UA">
            <a:latin typeface="Times New Roman" panose="02020603050405020304" pitchFamily="18" charset="0"/>
            <a:cs typeface="Times New Roman" panose="02020603050405020304" pitchFamily="18" charset="0"/>
          </a:endParaRPr>
        </a:p>
      </dgm:t>
    </dgm:pt>
    <dgm:pt modelId="{031754C1-F6A9-4074-BAF6-38A4BEFE4E7E}" type="parTrans" cxnId="{91847192-45CE-403F-AD5D-2215B72A9CA6}">
      <dgm:prSet/>
      <dgm:spPr/>
      <dgm:t>
        <a:bodyPr/>
        <a:lstStyle/>
        <a:p>
          <a:endParaRPr lang="uk-UA">
            <a:latin typeface="Times New Roman" panose="02020603050405020304" pitchFamily="18" charset="0"/>
            <a:cs typeface="Times New Roman" panose="02020603050405020304" pitchFamily="18" charset="0"/>
          </a:endParaRPr>
        </a:p>
      </dgm:t>
    </dgm:pt>
    <dgm:pt modelId="{39D19200-CE71-43D8-A4CA-93D99DC4CD52}" type="sibTrans" cxnId="{91847192-45CE-403F-AD5D-2215B72A9CA6}">
      <dgm:prSet/>
      <dgm:spPr/>
      <dgm:t>
        <a:bodyPr/>
        <a:lstStyle/>
        <a:p>
          <a:endParaRPr lang="uk-UA">
            <a:latin typeface="Times New Roman" panose="02020603050405020304" pitchFamily="18" charset="0"/>
            <a:cs typeface="Times New Roman" panose="02020603050405020304" pitchFamily="18" charset="0"/>
          </a:endParaRPr>
        </a:p>
      </dgm:t>
    </dgm:pt>
    <dgm:pt modelId="{B4AA0835-0131-4B8C-AA09-E82F7E02023B}">
      <dgm:prSet/>
      <dgm:spPr/>
      <dgm:t>
        <a:bodyPr/>
        <a:lstStyle/>
        <a:p>
          <a:pPr rtl="0"/>
          <a:r>
            <a:rPr lang="ru-RU" smtClean="0">
              <a:latin typeface="Times New Roman" panose="02020603050405020304" pitchFamily="18" charset="0"/>
              <a:cs typeface="Times New Roman" panose="02020603050405020304" pitchFamily="18" charset="0"/>
            </a:rPr>
            <a:t>збір і класифікація пропозицій замовників щодо розширення функціональності; </a:t>
          </a:r>
          <a:endParaRPr lang="uk-UA">
            <a:latin typeface="Times New Roman" panose="02020603050405020304" pitchFamily="18" charset="0"/>
            <a:cs typeface="Times New Roman" panose="02020603050405020304" pitchFamily="18" charset="0"/>
          </a:endParaRPr>
        </a:p>
      </dgm:t>
    </dgm:pt>
    <dgm:pt modelId="{7DBF0731-3105-47DE-A8A6-223812E40078}" type="parTrans" cxnId="{981E14AD-E299-4D47-9D1B-1839FDDD7B18}">
      <dgm:prSet/>
      <dgm:spPr/>
      <dgm:t>
        <a:bodyPr/>
        <a:lstStyle/>
        <a:p>
          <a:endParaRPr lang="uk-UA">
            <a:latin typeface="Times New Roman" panose="02020603050405020304" pitchFamily="18" charset="0"/>
            <a:cs typeface="Times New Roman" panose="02020603050405020304" pitchFamily="18" charset="0"/>
          </a:endParaRPr>
        </a:p>
      </dgm:t>
    </dgm:pt>
    <dgm:pt modelId="{B0D592E0-FA99-4F78-9889-C63B0C6780FE}" type="sibTrans" cxnId="{981E14AD-E299-4D47-9D1B-1839FDDD7B18}">
      <dgm:prSet/>
      <dgm:spPr/>
      <dgm:t>
        <a:bodyPr/>
        <a:lstStyle/>
        <a:p>
          <a:endParaRPr lang="uk-UA">
            <a:latin typeface="Times New Roman" panose="02020603050405020304" pitchFamily="18" charset="0"/>
            <a:cs typeface="Times New Roman" panose="02020603050405020304" pitchFamily="18" charset="0"/>
          </a:endParaRPr>
        </a:p>
      </dgm:t>
    </dgm:pt>
    <dgm:pt modelId="{91D6B187-10BF-4D15-9C7D-F6AACB2AFB37}">
      <dgm:prSet/>
      <dgm:spPr/>
      <dgm:t>
        <a:bodyPr/>
        <a:lstStyle/>
        <a:p>
          <a:pPr rtl="0"/>
          <a:r>
            <a:rPr lang="ru-RU" smtClean="0">
              <a:latin typeface="Times New Roman" panose="02020603050405020304" pitchFamily="18" charset="0"/>
              <a:cs typeface="Times New Roman" panose="02020603050405020304" pitchFamily="18" charset="0"/>
            </a:rPr>
            <a:t>засоби аналізу якості товарів і послуг.</a:t>
          </a:r>
          <a:br>
            <a:rPr lang="ru-RU" smtClean="0">
              <a:latin typeface="Times New Roman" panose="02020603050405020304" pitchFamily="18" charset="0"/>
              <a:cs typeface="Times New Roman" panose="02020603050405020304" pitchFamily="18" charset="0"/>
            </a:rPr>
          </a:br>
          <a:endParaRPr lang="uk-UA">
            <a:latin typeface="Times New Roman" panose="02020603050405020304" pitchFamily="18" charset="0"/>
            <a:cs typeface="Times New Roman" panose="02020603050405020304" pitchFamily="18" charset="0"/>
          </a:endParaRPr>
        </a:p>
      </dgm:t>
    </dgm:pt>
    <dgm:pt modelId="{131A7055-A85B-49A9-B497-3B3C34F140C0}" type="parTrans" cxnId="{ACAD08AD-32A0-4C65-8F1F-7BE00FA06540}">
      <dgm:prSet/>
      <dgm:spPr/>
      <dgm:t>
        <a:bodyPr/>
        <a:lstStyle/>
        <a:p>
          <a:endParaRPr lang="uk-UA">
            <a:latin typeface="Times New Roman" panose="02020603050405020304" pitchFamily="18" charset="0"/>
            <a:cs typeface="Times New Roman" panose="02020603050405020304" pitchFamily="18" charset="0"/>
          </a:endParaRPr>
        </a:p>
      </dgm:t>
    </dgm:pt>
    <dgm:pt modelId="{64A258F3-42DA-46D6-9AF3-0076D40835AC}" type="sibTrans" cxnId="{ACAD08AD-32A0-4C65-8F1F-7BE00FA06540}">
      <dgm:prSet/>
      <dgm:spPr/>
      <dgm:t>
        <a:bodyPr/>
        <a:lstStyle/>
        <a:p>
          <a:endParaRPr lang="uk-UA">
            <a:latin typeface="Times New Roman" panose="02020603050405020304" pitchFamily="18" charset="0"/>
            <a:cs typeface="Times New Roman" panose="02020603050405020304" pitchFamily="18" charset="0"/>
          </a:endParaRPr>
        </a:p>
      </dgm:t>
    </dgm:pt>
    <dgm:pt modelId="{633DDDE9-5B8A-47FB-B039-9043A71DACDD}" type="pres">
      <dgm:prSet presAssocID="{87DA524C-7FD4-4922-A52C-E81C8DEC62A4}" presName="Name0" presStyleCnt="0">
        <dgm:presLayoutVars>
          <dgm:dir/>
          <dgm:animLvl val="lvl"/>
          <dgm:resizeHandles val="exact"/>
        </dgm:presLayoutVars>
      </dgm:prSet>
      <dgm:spPr/>
    </dgm:pt>
    <dgm:pt modelId="{6BCDAEF1-753B-4BD5-BB47-6255BED313B0}" type="pres">
      <dgm:prSet presAssocID="{E3FA1F57-879E-4C54-8A5C-76A3FAADF836}" presName="linNode" presStyleCnt="0"/>
      <dgm:spPr/>
    </dgm:pt>
    <dgm:pt modelId="{DB5FB420-EF42-4F85-BCD5-670602431D6B}" type="pres">
      <dgm:prSet presAssocID="{E3FA1F57-879E-4C54-8A5C-76A3FAADF836}" presName="parentText" presStyleLbl="node1" presStyleIdx="0" presStyleCnt="1">
        <dgm:presLayoutVars>
          <dgm:chMax val="1"/>
          <dgm:bulletEnabled val="1"/>
        </dgm:presLayoutVars>
      </dgm:prSet>
      <dgm:spPr/>
    </dgm:pt>
    <dgm:pt modelId="{8F58E6AF-CF3C-44CE-A94A-8DB58FB8DB23}" type="pres">
      <dgm:prSet presAssocID="{E3FA1F57-879E-4C54-8A5C-76A3FAADF836}" presName="descendantText" presStyleLbl="alignAccFollowNode1" presStyleIdx="0" presStyleCnt="1">
        <dgm:presLayoutVars>
          <dgm:bulletEnabled val="1"/>
        </dgm:presLayoutVars>
      </dgm:prSet>
      <dgm:spPr/>
    </dgm:pt>
  </dgm:ptLst>
  <dgm:cxnLst>
    <dgm:cxn modelId="{981E14AD-E299-4D47-9D1B-1839FDDD7B18}" srcId="{E3FA1F57-879E-4C54-8A5C-76A3FAADF836}" destId="{B4AA0835-0131-4B8C-AA09-E82F7E02023B}" srcOrd="1" destOrd="0" parTransId="{7DBF0731-3105-47DE-A8A6-223812E40078}" sibTransId="{B0D592E0-FA99-4F78-9889-C63B0C6780FE}"/>
    <dgm:cxn modelId="{2DCDEAC6-153D-47EE-A220-64741DF84E36}" type="presOf" srcId="{B4AA0835-0131-4B8C-AA09-E82F7E02023B}" destId="{8F58E6AF-CF3C-44CE-A94A-8DB58FB8DB23}" srcOrd="0" destOrd="1" presId="urn:microsoft.com/office/officeart/2005/8/layout/vList5"/>
    <dgm:cxn modelId="{AE546B9A-E657-4D33-8357-C9E5BC0FAC3B}" type="presOf" srcId="{87DA524C-7FD4-4922-A52C-E81C8DEC62A4}" destId="{633DDDE9-5B8A-47FB-B039-9043A71DACDD}" srcOrd="0" destOrd="0" presId="urn:microsoft.com/office/officeart/2005/8/layout/vList5"/>
    <dgm:cxn modelId="{ACAD08AD-32A0-4C65-8F1F-7BE00FA06540}" srcId="{E3FA1F57-879E-4C54-8A5C-76A3FAADF836}" destId="{91D6B187-10BF-4D15-9C7D-F6AACB2AFB37}" srcOrd="2" destOrd="0" parTransId="{131A7055-A85B-49A9-B497-3B3C34F140C0}" sibTransId="{64A258F3-42DA-46D6-9AF3-0076D40835AC}"/>
    <dgm:cxn modelId="{91847192-45CE-403F-AD5D-2215B72A9CA6}" srcId="{E3FA1F57-879E-4C54-8A5C-76A3FAADF836}" destId="{6D97CC2C-970D-4058-8A05-BF80B1596319}" srcOrd="0" destOrd="0" parTransId="{031754C1-F6A9-4074-BAF6-38A4BEFE4E7E}" sibTransId="{39D19200-CE71-43D8-A4CA-93D99DC4CD52}"/>
    <dgm:cxn modelId="{BC450060-F1E6-4B41-9F5C-D1C30FF1134D}" type="presOf" srcId="{91D6B187-10BF-4D15-9C7D-F6AACB2AFB37}" destId="{8F58E6AF-CF3C-44CE-A94A-8DB58FB8DB23}" srcOrd="0" destOrd="2" presId="urn:microsoft.com/office/officeart/2005/8/layout/vList5"/>
    <dgm:cxn modelId="{9BF08208-E6C8-4ACC-82BF-A641A9974F01}" type="presOf" srcId="{6D97CC2C-970D-4058-8A05-BF80B1596319}" destId="{8F58E6AF-CF3C-44CE-A94A-8DB58FB8DB23}" srcOrd="0" destOrd="0" presId="urn:microsoft.com/office/officeart/2005/8/layout/vList5"/>
    <dgm:cxn modelId="{C961D491-F449-453B-A2C3-FE1176F356FA}" srcId="{87DA524C-7FD4-4922-A52C-E81C8DEC62A4}" destId="{E3FA1F57-879E-4C54-8A5C-76A3FAADF836}" srcOrd="0" destOrd="0" parTransId="{561B48F4-A589-486F-BA23-635E56B46510}" sibTransId="{2297018A-2229-4323-A135-0E985326D412}"/>
    <dgm:cxn modelId="{A166C42F-E001-42A0-AA4E-61C9A0F7091E}" type="presOf" srcId="{E3FA1F57-879E-4C54-8A5C-76A3FAADF836}" destId="{DB5FB420-EF42-4F85-BCD5-670602431D6B}" srcOrd="0" destOrd="0" presId="urn:microsoft.com/office/officeart/2005/8/layout/vList5"/>
    <dgm:cxn modelId="{00CCA81E-F0F4-4A86-B725-BD156A086C34}" type="presParOf" srcId="{633DDDE9-5B8A-47FB-B039-9043A71DACDD}" destId="{6BCDAEF1-753B-4BD5-BB47-6255BED313B0}" srcOrd="0" destOrd="0" presId="urn:microsoft.com/office/officeart/2005/8/layout/vList5"/>
    <dgm:cxn modelId="{BD551A11-623B-4274-8D75-706420A7166E}" type="presParOf" srcId="{6BCDAEF1-753B-4BD5-BB47-6255BED313B0}" destId="{DB5FB420-EF42-4F85-BCD5-670602431D6B}" srcOrd="0" destOrd="0" presId="urn:microsoft.com/office/officeart/2005/8/layout/vList5"/>
    <dgm:cxn modelId="{627DB7CB-870C-412E-BB39-56BF0E2BB8DD}" type="presParOf" srcId="{6BCDAEF1-753B-4BD5-BB47-6255BED313B0}" destId="{8F58E6AF-CF3C-44CE-A94A-8DB58FB8DB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BE5FE1-C098-4E66-B8A6-C67DEBC12C6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uk-UA"/>
        </a:p>
      </dgm:t>
    </dgm:pt>
    <dgm:pt modelId="{2E5B0E24-29ED-4AD4-8D5C-428F0451D987}">
      <dgm:prSet/>
      <dgm:spPr/>
      <dgm:t>
        <a:bodyPr/>
        <a:lstStyle/>
        <a:p>
          <a:pPr rtl="0"/>
          <a:r>
            <a:rPr lang="ru-RU" b="1" dirty="0" err="1" smtClean="0">
              <a:latin typeface="Times New Roman" panose="02020603050405020304" pitchFamily="18" charset="0"/>
              <a:cs typeface="Times New Roman" panose="02020603050405020304" pitchFamily="18" charset="0"/>
            </a:rPr>
            <a:t>Вибор</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CRM </a:t>
          </a:r>
          <a:r>
            <a:rPr lang="ru-RU" b="1" dirty="0" err="1" smtClean="0">
              <a:latin typeface="Times New Roman" panose="02020603050405020304" pitchFamily="18" charset="0"/>
              <a:cs typeface="Times New Roman" panose="02020603050405020304" pitchFamily="18" charset="0"/>
            </a:rPr>
            <a:t>базується</a:t>
          </a:r>
          <a:r>
            <a:rPr lang="ru-RU" b="1" dirty="0" smtClean="0">
              <a:latin typeface="Times New Roman" panose="02020603050405020304" pitchFamily="18" charset="0"/>
              <a:cs typeface="Times New Roman" panose="02020603050405020304" pitchFamily="18" charset="0"/>
            </a:rPr>
            <a:t> на </a:t>
          </a:r>
          <a:endParaRPr lang="uk-UA" dirty="0">
            <a:latin typeface="Times New Roman" panose="02020603050405020304" pitchFamily="18" charset="0"/>
            <a:cs typeface="Times New Roman" panose="02020603050405020304" pitchFamily="18" charset="0"/>
          </a:endParaRPr>
        </a:p>
      </dgm:t>
    </dgm:pt>
    <dgm:pt modelId="{AE43DB25-F802-424C-AA20-127CBBF07D1E}" type="parTrans" cxnId="{762F2D38-48ED-4771-92B4-CBDCAF23DED8}">
      <dgm:prSet/>
      <dgm:spPr/>
      <dgm:t>
        <a:bodyPr/>
        <a:lstStyle/>
        <a:p>
          <a:endParaRPr lang="uk-UA">
            <a:latin typeface="Times New Roman" panose="02020603050405020304" pitchFamily="18" charset="0"/>
            <a:cs typeface="Times New Roman" panose="02020603050405020304" pitchFamily="18" charset="0"/>
          </a:endParaRPr>
        </a:p>
      </dgm:t>
    </dgm:pt>
    <dgm:pt modelId="{0A303BD5-9160-42E3-BFBA-4E5B93B9D273}" type="sibTrans" cxnId="{762F2D38-48ED-4771-92B4-CBDCAF23DED8}">
      <dgm:prSet/>
      <dgm:spPr/>
      <dgm:t>
        <a:bodyPr/>
        <a:lstStyle/>
        <a:p>
          <a:endParaRPr lang="uk-UA">
            <a:latin typeface="Times New Roman" panose="02020603050405020304" pitchFamily="18" charset="0"/>
            <a:cs typeface="Times New Roman" panose="02020603050405020304" pitchFamily="18" charset="0"/>
          </a:endParaRPr>
        </a:p>
      </dgm:t>
    </dgm:pt>
    <dgm:pt modelId="{7589E223-1D91-4614-AE61-FEF496EB5897}">
      <dgm:prSet/>
      <dgm:spPr/>
      <dgm:t>
        <a:bodyPr/>
        <a:lstStyle/>
        <a:p>
          <a:pPr rtl="0"/>
          <a:r>
            <a:rPr lang="ru-RU" b="1" dirty="0" err="1" smtClean="0">
              <a:latin typeface="Times New Roman" panose="02020603050405020304" pitchFamily="18" charset="0"/>
              <a:cs typeface="Times New Roman" panose="02020603050405020304" pitchFamily="18" charset="0"/>
            </a:rPr>
            <a:t>галузі</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бізнесу</a:t>
          </a:r>
          <a:r>
            <a:rPr lang="ru-RU" b="1"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E8830BC3-229A-44DA-925B-6DE46D501FB9}" type="parTrans" cxnId="{3BB2B580-B00B-40A4-B609-8FB38AC7975E}">
      <dgm:prSet/>
      <dgm:spPr/>
      <dgm:t>
        <a:bodyPr/>
        <a:lstStyle/>
        <a:p>
          <a:endParaRPr lang="uk-UA">
            <a:latin typeface="Times New Roman" panose="02020603050405020304" pitchFamily="18" charset="0"/>
            <a:cs typeface="Times New Roman" panose="02020603050405020304" pitchFamily="18" charset="0"/>
          </a:endParaRPr>
        </a:p>
      </dgm:t>
    </dgm:pt>
    <dgm:pt modelId="{AC357B37-0C8E-4C25-BEBD-9EB321B7D8FC}" type="sibTrans" cxnId="{3BB2B580-B00B-40A4-B609-8FB38AC7975E}">
      <dgm:prSet/>
      <dgm:spPr/>
      <dgm:t>
        <a:bodyPr/>
        <a:lstStyle/>
        <a:p>
          <a:endParaRPr lang="uk-UA">
            <a:latin typeface="Times New Roman" panose="02020603050405020304" pitchFamily="18" charset="0"/>
            <a:cs typeface="Times New Roman" panose="02020603050405020304" pitchFamily="18" charset="0"/>
          </a:endParaRPr>
        </a:p>
      </dgm:t>
    </dgm:pt>
    <dgm:pt modelId="{ADD8F2C2-C524-4E0C-84D0-EBD06BDAD6C7}">
      <dgm:prSet/>
      <dgm:spPr/>
      <dgm:t>
        <a:bodyPr/>
        <a:lstStyle/>
        <a:p>
          <a:pPr rtl="0"/>
          <a:r>
            <a:rPr lang="ru-RU" b="1" dirty="0" err="1" smtClean="0">
              <a:latin typeface="Times New Roman" panose="02020603050405020304" pitchFamily="18" charset="0"/>
              <a:cs typeface="Times New Roman" panose="02020603050405020304" pitchFamily="18" charset="0"/>
            </a:rPr>
            <a:t>стратегії</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продажів</a:t>
          </a:r>
          <a:r>
            <a:rPr lang="ru-RU" b="1"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930596BB-55BC-4704-9B36-8F2880849C61}" type="parTrans" cxnId="{15D8702C-948D-4A0F-B3C8-9CA412BF100D}">
      <dgm:prSet/>
      <dgm:spPr/>
      <dgm:t>
        <a:bodyPr/>
        <a:lstStyle/>
        <a:p>
          <a:endParaRPr lang="uk-UA">
            <a:latin typeface="Times New Roman" panose="02020603050405020304" pitchFamily="18" charset="0"/>
            <a:cs typeface="Times New Roman" panose="02020603050405020304" pitchFamily="18" charset="0"/>
          </a:endParaRPr>
        </a:p>
      </dgm:t>
    </dgm:pt>
    <dgm:pt modelId="{06A0D485-68C4-4ADE-AFD9-0012FBAB8DBC}" type="sibTrans" cxnId="{15D8702C-948D-4A0F-B3C8-9CA412BF100D}">
      <dgm:prSet/>
      <dgm:spPr/>
      <dgm:t>
        <a:bodyPr/>
        <a:lstStyle/>
        <a:p>
          <a:endParaRPr lang="uk-UA">
            <a:latin typeface="Times New Roman" panose="02020603050405020304" pitchFamily="18" charset="0"/>
            <a:cs typeface="Times New Roman" panose="02020603050405020304" pitchFamily="18" charset="0"/>
          </a:endParaRPr>
        </a:p>
      </dgm:t>
    </dgm:pt>
    <dgm:pt modelId="{4726F211-99A0-4611-9D0C-9F26EFB6C4F1}">
      <dgm:prSet/>
      <dgm:spPr/>
      <dgm:t>
        <a:bodyPr/>
        <a:lstStyle/>
        <a:p>
          <a:pPr rtl="0"/>
          <a:r>
            <a:rPr lang="ru-RU" b="1" dirty="0" smtClean="0">
              <a:latin typeface="Times New Roman" panose="02020603050405020304" pitchFamily="18" charset="0"/>
              <a:cs typeface="Times New Roman" panose="02020603050405020304" pitchFamily="18" charset="0"/>
            </a:rPr>
            <a:t>типу </a:t>
          </a:r>
          <a:r>
            <a:rPr lang="ru-RU" b="1" dirty="0" err="1" smtClean="0">
              <a:latin typeface="Times New Roman" panose="02020603050405020304" pitchFamily="18" charset="0"/>
              <a:cs typeface="Times New Roman" panose="02020603050405020304" pitchFamily="18" charset="0"/>
            </a:rPr>
            <a:t>продукції</a:t>
          </a:r>
          <a:r>
            <a:rPr lang="ru-RU" b="1"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522C62F3-01E0-48A4-B08D-B7CFF1F90B72}" type="parTrans" cxnId="{7336FC32-B7AE-4FE2-9A6D-FBA066AD3C91}">
      <dgm:prSet/>
      <dgm:spPr/>
      <dgm:t>
        <a:bodyPr/>
        <a:lstStyle/>
        <a:p>
          <a:endParaRPr lang="uk-UA">
            <a:latin typeface="Times New Roman" panose="02020603050405020304" pitchFamily="18" charset="0"/>
            <a:cs typeface="Times New Roman" panose="02020603050405020304" pitchFamily="18" charset="0"/>
          </a:endParaRPr>
        </a:p>
      </dgm:t>
    </dgm:pt>
    <dgm:pt modelId="{46978EC2-1192-46D3-97D8-7FB17E0E4F20}" type="sibTrans" cxnId="{7336FC32-B7AE-4FE2-9A6D-FBA066AD3C91}">
      <dgm:prSet/>
      <dgm:spPr/>
      <dgm:t>
        <a:bodyPr/>
        <a:lstStyle/>
        <a:p>
          <a:endParaRPr lang="uk-UA">
            <a:latin typeface="Times New Roman" panose="02020603050405020304" pitchFamily="18" charset="0"/>
            <a:cs typeface="Times New Roman" panose="02020603050405020304" pitchFamily="18" charset="0"/>
          </a:endParaRPr>
        </a:p>
      </dgm:t>
    </dgm:pt>
    <dgm:pt modelId="{E82EF8E2-3676-4E6E-8F66-5AFBF35F56D9}">
      <dgm:prSet/>
      <dgm:spPr/>
      <dgm:t>
        <a:bodyPr/>
        <a:lstStyle/>
        <a:p>
          <a:pPr rtl="0"/>
          <a:r>
            <a:rPr lang="ru-RU" b="1" dirty="0" err="1" smtClean="0">
              <a:latin typeface="Times New Roman" panose="02020603050405020304" pitchFamily="18" charset="0"/>
              <a:cs typeface="Times New Roman" panose="02020603050405020304" pitchFamily="18" charset="0"/>
            </a:rPr>
            <a:t>кількості</a:t>
          </a:r>
          <a:r>
            <a:rPr lang="ru-RU" b="1" dirty="0" smtClean="0">
              <a:latin typeface="Times New Roman" panose="02020603050405020304" pitchFamily="18" charset="0"/>
              <a:cs typeface="Times New Roman" panose="02020603050405020304" pitchFamily="18" charset="0"/>
            </a:rPr>
            <a:t> людей у </a:t>
          </a:r>
          <a:r>
            <a:rPr lang="ru-RU" b="1" dirty="0" err="1" smtClean="0">
              <a:latin typeface="Times New Roman" panose="02020603050405020304" pitchFamily="18" charset="0"/>
              <a:cs typeface="Times New Roman" panose="02020603050405020304" pitchFamily="18" charset="0"/>
            </a:rPr>
            <a:t>команді</a:t>
          </a:r>
          <a:r>
            <a:rPr lang="ru-RU" b="1"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3A75EEBD-A66F-4D62-AD13-326287703206}" type="parTrans" cxnId="{AB5FB8DC-8B73-48DD-8AE9-7CE51737CAFB}">
      <dgm:prSet/>
      <dgm:spPr/>
      <dgm:t>
        <a:bodyPr/>
        <a:lstStyle/>
        <a:p>
          <a:endParaRPr lang="uk-UA">
            <a:latin typeface="Times New Roman" panose="02020603050405020304" pitchFamily="18" charset="0"/>
            <a:cs typeface="Times New Roman" panose="02020603050405020304" pitchFamily="18" charset="0"/>
          </a:endParaRPr>
        </a:p>
      </dgm:t>
    </dgm:pt>
    <dgm:pt modelId="{3EE7643E-B1E7-4782-9DB5-F97806C7EBF9}" type="sibTrans" cxnId="{AB5FB8DC-8B73-48DD-8AE9-7CE51737CAFB}">
      <dgm:prSet/>
      <dgm:spPr/>
      <dgm:t>
        <a:bodyPr/>
        <a:lstStyle/>
        <a:p>
          <a:endParaRPr lang="uk-UA">
            <a:latin typeface="Times New Roman" panose="02020603050405020304" pitchFamily="18" charset="0"/>
            <a:cs typeface="Times New Roman" panose="02020603050405020304" pitchFamily="18" charset="0"/>
          </a:endParaRPr>
        </a:p>
      </dgm:t>
    </dgm:pt>
    <dgm:pt modelId="{F9175D8A-901E-401A-8FE0-8AD7BDA1A322}">
      <dgm:prSet/>
      <dgm:spPr/>
      <dgm:t>
        <a:bodyPr/>
        <a:lstStyle/>
        <a:p>
          <a:pPr rtl="0"/>
          <a:r>
            <a:rPr lang="ru-RU" b="1" dirty="0" err="1" smtClean="0">
              <a:latin typeface="Times New Roman" panose="02020603050405020304" pitchFamily="18" charset="0"/>
              <a:cs typeface="Times New Roman" panose="02020603050405020304" pitchFamily="18" charset="0"/>
            </a:rPr>
            <a:t>бізнес-цілях</a:t>
          </a:r>
          <a:r>
            <a:rPr lang="ru-RU" b="1"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16D534F1-59DE-46A3-BD25-D2CB5C6823B6}" type="parTrans" cxnId="{AC890D8C-3760-4C10-9DD9-7957133B7735}">
      <dgm:prSet/>
      <dgm:spPr/>
      <dgm:t>
        <a:bodyPr/>
        <a:lstStyle/>
        <a:p>
          <a:endParaRPr lang="uk-UA">
            <a:latin typeface="Times New Roman" panose="02020603050405020304" pitchFamily="18" charset="0"/>
            <a:cs typeface="Times New Roman" panose="02020603050405020304" pitchFamily="18" charset="0"/>
          </a:endParaRPr>
        </a:p>
      </dgm:t>
    </dgm:pt>
    <dgm:pt modelId="{54F12FE6-7BC4-4736-80B0-FD9E96AF008E}" type="sibTrans" cxnId="{AC890D8C-3760-4C10-9DD9-7957133B7735}">
      <dgm:prSet/>
      <dgm:spPr/>
      <dgm:t>
        <a:bodyPr/>
        <a:lstStyle/>
        <a:p>
          <a:endParaRPr lang="uk-UA">
            <a:latin typeface="Times New Roman" panose="02020603050405020304" pitchFamily="18" charset="0"/>
            <a:cs typeface="Times New Roman" panose="02020603050405020304" pitchFamily="18" charset="0"/>
          </a:endParaRPr>
        </a:p>
      </dgm:t>
    </dgm:pt>
    <dgm:pt modelId="{A5A3F53F-19D0-4CCC-857C-D65CEBB9A0A0}" type="pres">
      <dgm:prSet presAssocID="{02BE5FE1-C098-4E66-B8A6-C67DEBC12C67}" presName="Name0" presStyleCnt="0">
        <dgm:presLayoutVars>
          <dgm:chPref val="3"/>
          <dgm:dir/>
          <dgm:animLvl val="lvl"/>
          <dgm:resizeHandles/>
        </dgm:presLayoutVars>
      </dgm:prSet>
      <dgm:spPr/>
    </dgm:pt>
    <dgm:pt modelId="{37CA92CB-A396-490D-AB05-3E90437BCD8D}" type="pres">
      <dgm:prSet presAssocID="{2E5B0E24-29ED-4AD4-8D5C-428F0451D987}" presName="horFlow" presStyleCnt="0"/>
      <dgm:spPr/>
    </dgm:pt>
    <dgm:pt modelId="{0118401B-31C0-4628-96DD-2BCDCC7540F7}" type="pres">
      <dgm:prSet presAssocID="{2E5B0E24-29ED-4AD4-8D5C-428F0451D987}" presName="bigChev" presStyleLbl="node1" presStyleIdx="0" presStyleCnt="1"/>
      <dgm:spPr/>
    </dgm:pt>
    <dgm:pt modelId="{C7B51088-E1BE-4447-AAE7-C9533AED58C6}" type="pres">
      <dgm:prSet presAssocID="{E8830BC3-229A-44DA-925B-6DE46D501FB9}" presName="parTrans" presStyleCnt="0"/>
      <dgm:spPr/>
    </dgm:pt>
    <dgm:pt modelId="{0C2ED50E-69A0-48C4-BDA3-6A3B4B09AE56}" type="pres">
      <dgm:prSet presAssocID="{7589E223-1D91-4614-AE61-FEF496EB5897}" presName="node" presStyleLbl="alignAccFollowNode1" presStyleIdx="0" presStyleCnt="5">
        <dgm:presLayoutVars>
          <dgm:bulletEnabled val="1"/>
        </dgm:presLayoutVars>
      </dgm:prSet>
      <dgm:spPr/>
      <dgm:t>
        <a:bodyPr/>
        <a:lstStyle/>
        <a:p>
          <a:endParaRPr lang="uk-UA"/>
        </a:p>
      </dgm:t>
    </dgm:pt>
    <dgm:pt modelId="{A8986EE8-BDA4-4D5A-856A-D3E2C8FCD9BC}" type="pres">
      <dgm:prSet presAssocID="{AC357B37-0C8E-4C25-BEBD-9EB321B7D8FC}" presName="sibTrans" presStyleCnt="0"/>
      <dgm:spPr/>
    </dgm:pt>
    <dgm:pt modelId="{A5942206-593D-42CF-9B2B-D1CB36830793}" type="pres">
      <dgm:prSet presAssocID="{ADD8F2C2-C524-4E0C-84D0-EBD06BDAD6C7}" presName="node" presStyleLbl="alignAccFollowNode1" presStyleIdx="1" presStyleCnt="5">
        <dgm:presLayoutVars>
          <dgm:bulletEnabled val="1"/>
        </dgm:presLayoutVars>
      </dgm:prSet>
      <dgm:spPr/>
      <dgm:t>
        <a:bodyPr/>
        <a:lstStyle/>
        <a:p>
          <a:endParaRPr lang="uk-UA"/>
        </a:p>
      </dgm:t>
    </dgm:pt>
    <dgm:pt modelId="{BD902B9F-4762-43C4-955B-C174F53D7296}" type="pres">
      <dgm:prSet presAssocID="{06A0D485-68C4-4ADE-AFD9-0012FBAB8DBC}" presName="sibTrans" presStyleCnt="0"/>
      <dgm:spPr/>
    </dgm:pt>
    <dgm:pt modelId="{54636692-5FDB-4D76-A842-D44DDECD523E}" type="pres">
      <dgm:prSet presAssocID="{4726F211-99A0-4611-9D0C-9F26EFB6C4F1}" presName="node" presStyleLbl="alignAccFollowNode1" presStyleIdx="2" presStyleCnt="5">
        <dgm:presLayoutVars>
          <dgm:bulletEnabled val="1"/>
        </dgm:presLayoutVars>
      </dgm:prSet>
      <dgm:spPr/>
      <dgm:t>
        <a:bodyPr/>
        <a:lstStyle/>
        <a:p>
          <a:endParaRPr lang="uk-UA"/>
        </a:p>
      </dgm:t>
    </dgm:pt>
    <dgm:pt modelId="{15579281-06B3-4FD5-851B-D8B6C4F3E2B0}" type="pres">
      <dgm:prSet presAssocID="{46978EC2-1192-46D3-97D8-7FB17E0E4F20}" presName="sibTrans" presStyleCnt="0"/>
      <dgm:spPr/>
    </dgm:pt>
    <dgm:pt modelId="{36F575F6-1DE4-4C2B-864F-A9F883891E11}" type="pres">
      <dgm:prSet presAssocID="{E82EF8E2-3676-4E6E-8F66-5AFBF35F56D9}" presName="node" presStyleLbl="alignAccFollowNode1" presStyleIdx="3" presStyleCnt="5">
        <dgm:presLayoutVars>
          <dgm:bulletEnabled val="1"/>
        </dgm:presLayoutVars>
      </dgm:prSet>
      <dgm:spPr/>
    </dgm:pt>
    <dgm:pt modelId="{D11D9A32-B777-46EC-95FE-7F5CA6A50E6A}" type="pres">
      <dgm:prSet presAssocID="{3EE7643E-B1E7-4782-9DB5-F97806C7EBF9}" presName="sibTrans" presStyleCnt="0"/>
      <dgm:spPr/>
    </dgm:pt>
    <dgm:pt modelId="{4CCE60C2-91A2-4B6B-AAB5-17D0118436E0}" type="pres">
      <dgm:prSet presAssocID="{F9175D8A-901E-401A-8FE0-8AD7BDA1A322}" presName="node" presStyleLbl="alignAccFollowNode1" presStyleIdx="4" presStyleCnt="5">
        <dgm:presLayoutVars>
          <dgm:bulletEnabled val="1"/>
        </dgm:presLayoutVars>
      </dgm:prSet>
      <dgm:spPr/>
      <dgm:t>
        <a:bodyPr/>
        <a:lstStyle/>
        <a:p>
          <a:endParaRPr lang="uk-UA"/>
        </a:p>
      </dgm:t>
    </dgm:pt>
  </dgm:ptLst>
  <dgm:cxnLst>
    <dgm:cxn modelId="{15D8702C-948D-4A0F-B3C8-9CA412BF100D}" srcId="{2E5B0E24-29ED-4AD4-8D5C-428F0451D987}" destId="{ADD8F2C2-C524-4E0C-84D0-EBD06BDAD6C7}" srcOrd="1" destOrd="0" parTransId="{930596BB-55BC-4704-9B36-8F2880849C61}" sibTransId="{06A0D485-68C4-4ADE-AFD9-0012FBAB8DBC}"/>
    <dgm:cxn modelId="{C99EF2AB-85D2-4447-B365-C97AFCF616A6}" type="presOf" srcId="{4726F211-99A0-4611-9D0C-9F26EFB6C4F1}" destId="{54636692-5FDB-4D76-A842-D44DDECD523E}" srcOrd="0" destOrd="0" presId="urn:microsoft.com/office/officeart/2005/8/layout/lProcess3"/>
    <dgm:cxn modelId="{7336FC32-B7AE-4FE2-9A6D-FBA066AD3C91}" srcId="{2E5B0E24-29ED-4AD4-8D5C-428F0451D987}" destId="{4726F211-99A0-4611-9D0C-9F26EFB6C4F1}" srcOrd="2" destOrd="0" parTransId="{522C62F3-01E0-48A4-B08D-B7CFF1F90B72}" sibTransId="{46978EC2-1192-46D3-97D8-7FB17E0E4F20}"/>
    <dgm:cxn modelId="{B6F0648D-D162-4216-8AD4-1C565D314758}" type="presOf" srcId="{E82EF8E2-3676-4E6E-8F66-5AFBF35F56D9}" destId="{36F575F6-1DE4-4C2B-864F-A9F883891E11}" srcOrd="0" destOrd="0" presId="urn:microsoft.com/office/officeart/2005/8/layout/lProcess3"/>
    <dgm:cxn modelId="{3BB2B580-B00B-40A4-B609-8FB38AC7975E}" srcId="{2E5B0E24-29ED-4AD4-8D5C-428F0451D987}" destId="{7589E223-1D91-4614-AE61-FEF496EB5897}" srcOrd="0" destOrd="0" parTransId="{E8830BC3-229A-44DA-925B-6DE46D501FB9}" sibTransId="{AC357B37-0C8E-4C25-BEBD-9EB321B7D8FC}"/>
    <dgm:cxn modelId="{B7086E6F-702E-4781-8C08-43D15783BAB4}" type="presOf" srcId="{F9175D8A-901E-401A-8FE0-8AD7BDA1A322}" destId="{4CCE60C2-91A2-4B6B-AAB5-17D0118436E0}" srcOrd="0" destOrd="0" presId="urn:microsoft.com/office/officeart/2005/8/layout/lProcess3"/>
    <dgm:cxn modelId="{E2E8A061-08F4-4789-AEFC-3820064A59EA}" type="presOf" srcId="{2E5B0E24-29ED-4AD4-8D5C-428F0451D987}" destId="{0118401B-31C0-4628-96DD-2BCDCC7540F7}" srcOrd="0" destOrd="0" presId="urn:microsoft.com/office/officeart/2005/8/layout/lProcess3"/>
    <dgm:cxn modelId="{AC890D8C-3760-4C10-9DD9-7957133B7735}" srcId="{2E5B0E24-29ED-4AD4-8D5C-428F0451D987}" destId="{F9175D8A-901E-401A-8FE0-8AD7BDA1A322}" srcOrd="4" destOrd="0" parTransId="{16D534F1-59DE-46A3-BD25-D2CB5C6823B6}" sibTransId="{54F12FE6-7BC4-4736-80B0-FD9E96AF008E}"/>
    <dgm:cxn modelId="{B06CD100-BD3E-40FF-83AB-0D9106E7625E}" type="presOf" srcId="{7589E223-1D91-4614-AE61-FEF496EB5897}" destId="{0C2ED50E-69A0-48C4-BDA3-6A3B4B09AE56}" srcOrd="0" destOrd="0" presId="urn:microsoft.com/office/officeart/2005/8/layout/lProcess3"/>
    <dgm:cxn modelId="{AB5FB8DC-8B73-48DD-8AE9-7CE51737CAFB}" srcId="{2E5B0E24-29ED-4AD4-8D5C-428F0451D987}" destId="{E82EF8E2-3676-4E6E-8F66-5AFBF35F56D9}" srcOrd="3" destOrd="0" parTransId="{3A75EEBD-A66F-4D62-AD13-326287703206}" sibTransId="{3EE7643E-B1E7-4782-9DB5-F97806C7EBF9}"/>
    <dgm:cxn modelId="{762F2D38-48ED-4771-92B4-CBDCAF23DED8}" srcId="{02BE5FE1-C098-4E66-B8A6-C67DEBC12C67}" destId="{2E5B0E24-29ED-4AD4-8D5C-428F0451D987}" srcOrd="0" destOrd="0" parTransId="{AE43DB25-F802-424C-AA20-127CBBF07D1E}" sibTransId="{0A303BD5-9160-42E3-BFBA-4E5B93B9D273}"/>
    <dgm:cxn modelId="{975666CF-DDC3-4016-AA4D-E4BC5AFE8C5D}" type="presOf" srcId="{ADD8F2C2-C524-4E0C-84D0-EBD06BDAD6C7}" destId="{A5942206-593D-42CF-9B2B-D1CB36830793}" srcOrd="0" destOrd="0" presId="urn:microsoft.com/office/officeart/2005/8/layout/lProcess3"/>
    <dgm:cxn modelId="{B971E56D-6432-4A1D-AD06-7B35989DA2D1}" type="presOf" srcId="{02BE5FE1-C098-4E66-B8A6-C67DEBC12C67}" destId="{A5A3F53F-19D0-4CCC-857C-D65CEBB9A0A0}" srcOrd="0" destOrd="0" presId="urn:microsoft.com/office/officeart/2005/8/layout/lProcess3"/>
    <dgm:cxn modelId="{3B6E8B55-283C-4C08-AD17-15E8212159A1}" type="presParOf" srcId="{A5A3F53F-19D0-4CCC-857C-D65CEBB9A0A0}" destId="{37CA92CB-A396-490D-AB05-3E90437BCD8D}" srcOrd="0" destOrd="0" presId="urn:microsoft.com/office/officeart/2005/8/layout/lProcess3"/>
    <dgm:cxn modelId="{213D4825-1738-42A2-80EA-8888E840F965}" type="presParOf" srcId="{37CA92CB-A396-490D-AB05-3E90437BCD8D}" destId="{0118401B-31C0-4628-96DD-2BCDCC7540F7}" srcOrd="0" destOrd="0" presId="urn:microsoft.com/office/officeart/2005/8/layout/lProcess3"/>
    <dgm:cxn modelId="{52AA7827-BEC4-4748-BDD2-D5A9084DE5EE}" type="presParOf" srcId="{37CA92CB-A396-490D-AB05-3E90437BCD8D}" destId="{C7B51088-E1BE-4447-AAE7-C9533AED58C6}" srcOrd="1" destOrd="0" presId="urn:microsoft.com/office/officeart/2005/8/layout/lProcess3"/>
    <dgm:cxn modelId="{C08ABDE1-02EC-4A0B-AA2F-B4F2648B4CC2}" type="presParOf" srcId="{37CA92CB-A396-490D-AB05-3E90437BCD8D}" destId="{0C2ED50E-69A0-48C4-BDA3-6A3B4B09AE56}" srcOrd="2" destOrd="0" presId="urn:microsoft.com/office/officeart/2005/8/layout/lProcess3"/>
    <dgm:cxn modelId="{C15C853D-D7C7-4E54-B9B9-6C3C6B8634E1}" type="presParOf" srcId="{37CA92CB-A396-490D-AB05-3E90437BCD8D}" destId="{A8986EE8-BDA4-4D5A-856A-D3E2C8FCD9BC}" srcOrd="3" destOrd="0" presId="urn:microsoft.com/office/officeart/2005/8/layout/lProcess3"/>
    <dgm:cxn modelId="{DBDD1845-3B5C-4D10-8A93-F759E3864465}" type="presParOf" srcId="{37CA92CB-A396-490D-AB05-3E90437BCD8D}" destId="{A5942206-593D-42CF-9B2B-D1CB36830793}" srcOrd="4" destOrd="0" presId="urn:microsoft.com/office/officeart/2005/8/layout/lProcess3"/>
    <dgm:cxn modelId="{EB60B516-A33D-4E20-8E9D-DE59E289D592}" type="presParOf" srcId="{37CA92CB-A396-490D-AB05-3E90437BCD8D}" destId="{BD902B9F-4762-43C4-955B-C174F53D7296}" srcOrd="5" destOrd="0" presId="urn:microsoft.com/office/officeart/2005/8/layout/lProcess3"/>
    <dgm:cxn modelId="{3E54C36E-801A-4BF8-B026-6444B58EFD09}" type="presParOf" srcId="{37CA92CB-A396-490D-AB05-3E90437BCD8D}" destId="{54636692-5FDB-4D76-A842-D44DDECD523E}" srcOrd="6" destOrd="0" presId="urn:microsoft.com/office/officeart/2005/8/layout/lProcess3"/>
    <dgm:cxn modelId="{7900C79E-5AA9-46D5-915E-2F88A0746390}" type="presParOf" srcId="{37CA92CB-A396-490D-AB05-3E90437BCD8D}" destId="{15579281-06B3-4FD5-851B-D8B6C4F3E2B0}" srcOrd="7" destOrd="0" presId="urn:microsoft.com/office/officeart/2005/8/layout/lProcess3"/>
    <dgm:cxn modelId="{471EFD3C-B197-4C2D-9FF3-498F968B4786}" type="presParOf" srcId="{37CA92CB-A396-490D-AB05-3E90437BCD8D}" destId="{36F575F6-1DE4-4C2B-864F-A9F883891E11}" srcOrd="8" destOrd="0" presId="urn:microsoft.com/office/officeart/2005/8/layout/lProcess3"/>
    <dgm:cxn modelId="{0C978A12-011D-4A37-BE06-4ED3474B8BEB}" type="presParOf" srcId="{37CA92CB-A396-490D-AB05-3E90437BCD8D}" destId="{D11D9A32-B777-46EC-95FE-7F5CA6A50E6A}" srcOrd="9" destOrd="0" presId="urn:microsoft.com/office/officeart/2005/8/layout/lProcess3"/>
    <dgm:cxn modelId="{7DD6DD63-A5FC-4C97-A067-D9E07E9F012A}" type="presParOf" srcId="{37CA92CB-A396-490D-AB05-3E90437BCD8D}" destId="{4CCE60C2-91A2-4B6B-AAB5-17D0118436E0}"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BC2455-CBA5-41EA-970F-D665EF5C23D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uk-UA"/>
        </a:p>
      </dgm:t>
    </dgm:pt>
    <dgm:pt modelId="{83446BB8-53B3-44F3-A999-878F80F0DE79}">
      <dgm:prSet/>
      <dgm:spPr/>
      <dgm:t>
        <a:bodyPr/>
        <a:lstStyle/>
        <a:p>
          <a:pPr rtl="0"/>
          <a:r>
            <a:rPr lang="ru-RU" b="1" dirty="0" err="1" smtClean="0">
              <a:latin typeface="Times New Roman" panose="02020603050405020304" pitchFamily="18" charset="0"/>
              <a:cs typeface="Times New Roman" panose="02020603050405020304" pitchFamily="18" charset="0"/>
            </a:rPr>
            <a:t>Які</a:t>
          </a:r>
          <a:r>
            <a:rPr lang="ru-RU" b="1" dirty="0" smtClean="0">
              <a:latin typeface="Times New Roman" panose="02020603050405020304" pitchFamily="18" charset="0"/>
              <a:cs typeface="Times New Roman" panose="02020603050405020304" pitchFamily="18" charset="0"/>
            </a:rPr>
            <a:t> потреби </a:t>
          </a:r>
          <a:r>
            <a:rPr lang="ru-RU" b="1" dirty="0" err="1" smtClean="0">
              <a:latin typeface="Times New Roman" panose="02020603050405020304" pitchFamily="18" charset="0"/>
              <a:cs typeface="Times New Roman" panose="02020603050405020304" pitchFamily="18" charset="0"/>
            </a:rPr>
            <a:t>команди</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має</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закривати</a:t>
          </a:r>
          <a:r>
            <a:rPr lang="ru-RU"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CRM-</a:t>
          </a:r>
          <a:r>
            <a:rPr lang="ru-RU" b="1" dirty="0" smtClean="0">
              <a:latin typeface="Times New Roman" panose="02020603050405020304" pitchFamily="18" charset="0"/>
              <a:cs typeface="Times New Roman" panose="02020603050405020304" pitchFamily="18" charset="0"/>
            </a:rPr>
            <a:t>система</a:t>
          </a:r>
          <a:r>
            <a:rPr lang="ru-RU"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B220CC32-AB59-43CA-A189-45D544E50140}" type="parTrans" cxnId="{5C91E7C7-F0D1-4572-8009-A3DA7302A0B8}">
      <dgm:prSet/>
      <dgm:spPr/>
      <dgm:t>
        <a:bodyPr/>
        <a:lstStyle/>
        <a:p>
          <a:endParaRPr lang="uk-UA">
            <a:latin typeface="Times New Roman" panose="02020603050405020304" pitchFamily="18" charset="0"/>
            <a:cs typeface="Times New Roman" panose="02020603050405020304" pitchFamily="18" charset="0"/>
          </a:endParaRPr>
        </a:p>
      </dgm:t>
    </dgm:pt>
    <dgm:pt modelId="{1A64017E-589D-4790-8135-F1E535133C6F}" type="sibTrans" cxnId="{5C91E7C7-F0D1-4572-8009-A3DA7302A0B8}">
      <dgm:prSet/>
      <dgm:spPr/>
      <dgm:t>
        <a:bodyPr/>
        <a:lstStyle/>
        <a:p>
          <a:endParaRPr lang="uk-UA">
            <a:latin typeface="Times New Roman" panose="02020603050405020304" pitchFamily="18" charset="0"/>
            <a:cs typeface="Times New Roman" panose="02020603050405020304" pitchFamily="18" charset="0"/>
          </a:endParaRPr>
        </a:p>
      </dgm:t>
    </dgm:pt>
    <dgm:pt modelId="{DE8412CC-6070-4AE4-A77A-2FBE1C0FABEB}">
      <dgm:prSet/>
      <dgm:spPr/>
      <dgm:t>
        <a:bodyPr/>
        <a:lstStyle/>
        <a:p>
          <a:pPr rtl="0"/>
          <a:r>
            <a:rPr lang="ru-RU" smtClean="0">
              <a:latin typeface="Times New Roman" panose="02020603050405020304" pitchFamily="18" charset="0"/>
              <a:cs typeface="Times New Roman" panose="02020603050405020304" pitchFamily="18" charset="0"/>
            </a:rPr>
            <a:t>які відділи використовуватимуть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інструменти? Для яких цілей потрібна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система кожному з відділів? Які функції має містити програмне забезпечення для досягнення результатів? </a:t>
          </a:r>
          <a:endParaRPr lang="uk-UA">
            <a:latin typeface="Times New Roman" panose="02020603050405020304" pitchFamily="18" charset="0"/>
            <a:cs typeface="Times New Roman" panose="02020603050405020304" pitchFamily="18" charset="0"/>
          </a:endParaRPr>
        </a:p>
      </dgm:t>
    </dgm:pt>
    <dgm:pt modelId="{28ABE26D-48DD-4E7B-8D6C-D3BD09A59532}" type="parTrans" cxnId="{17CF2ECA-C6CA-4B7F-8497-D32BEC6F0684}">
      <dgm:prSet/>
      <dgm:spPr/>
      <dgm:t>
        <a:bodyPr/>
        <a:lstStyle/>
        <a:p>
          <a:endParaRPr lang="uk-UA">
            <a:latin typeface="Times New Roman" panose="02020603050405020304" pitchFamily="18" charset="0"/>
            <a:cs typeface="Times New Roman" panose="02020603050405020304" pitchFamily="18" charset="0"/>
          </a:endParaRPr>
        </a:p>
      </dgm:t>
    </dgm:pt>
    <dgm:pt modelId="{0F97A6BF-9641-4C2B-9E96-95523339DB74}" type="sibTrans" cxnId="{17CF2ECA-C6CA-4B7F-8497-D32BEC6F0684}">
      <dgm:prSet/>
      <dgm:spPr/>
      <dgm:t>
        <a:bodyPr/>
        <a:lstStyle/>
        <a:p>
          <a:endParaRPr lang="uk-UA">
            <a:latin typeface="Times New Roman" panose="02020603050405020304" pitchFamily="18" charset="0"/>
            <a:cs typeface="Times New Roman" panose="02020603050405020304" pitchFamily="18" charset="0"/>
          </a:endParaRPr>
        </a:p>
      </dgm:t>
    </dgm:pt>
    <dgm:pt modelId="{DB49E5CF-9D59-41C0-A6EB-C86DC78BC65B}">
      <dgm:prSet/>
      <dgm:spPr/>
      <dgm:t>
        <a:bodyPr/>
        <a:lstStyle/>
        <a:p>
          <a:pPr rtl="0"/>
          <a:r>
            <a:rPr lang="ru-RU" b="1" smtClean="0">
              <a:latin typeface="Times New Roman" panose="02020603050405020304" pitchFamily="18" charset="0"/>
              <a:cs typeface="Times New Roman" panose="02020603050405020304" pitchFamily="18" charset="0"/>
            </a:rPr>
            <a:t>Аналіз складності впровадження </a:t>
          </a:r>
          <a:r>
            <a:rPr lang="en-US" b="1" smtClean="0">
              <a:latin typeface="Times New Roman" panose="02020603050405020304" pitchFamily="18" charset="0"/>
              <a:cs typeface="Times New Roman" panose="02020603050405020304" pitchFamily="18" charset="0"/>
            </a:rPr>
            <a:t>CRM-</a:t>
          </a:r>
          <a:r>
            <a:rPr lang="ru-RU" b="1" smtClean="0">
              <a:latin typeface="Times New Roman" panose="02020603050405020304" pitchFamily="18" charset="0"/>
              <a:cs typeface="Times New Roman" panose="02020603050405020304" pitchFamily="18" charset="0"/>
            </a:rPr>
            <a:t>системи, а також інтерфейсу</a:t>
          </a:r>
          <a:r>
            <a:rPr lang="ru-RU" smtClean="0">
              <a:latin typeface="Times New Roman" panose="02020603050405020304" pitchFamily="18" charset="0"/>
              <a:cs typeface="Times New Roman" panose="02020603050405020304" pitchFamily="18" charset="0"/>
            </a:rPr>
            <a:t>: </a:t>
          </a:r>
          <a:endParaRPr lang="uk-UA">
            <a:latin typeface="Times New Roman" panose="02020603050405020304" pitchFamily="18" charset="0"/>
            <a:cs typeface="Times New Roman" panose="02020603050405020304" pitchFamily="18" charset="0"/>
          </a:endParaRPr>
        </a:p>
      </dgm:t>
    </dgm:pt>
    <dgm:pt modelId="{8815A2D3-BFFF-44FA-85DE-DA21948D006E}" type="parTrans" cxnId="{B68EC6F5-4DBE-4E90-88A4-22D74FD11850}">
      <dgm:prSet/>
      <dgm:spPr/>
      <dgm:t>
        <a:bodyPr/>
        <a:lstStyle/>
        <a:p>
          <a:endParaRPr lang="uk-UA">
            <a:latin typeface="Times New Roman" panose="02020603050405020304" pitchFamily="18" charset="0"/>
            <a:cs typeface="Times New Roman" panose="02020603050405020304" pitchFamily="18" charset="0"/>
          </a:endParaRPr>
        </a:p>
      </dgm:t>
    </dgm:pt>
    <dgm:pt modelId="{FC573E1E-8C2D-4B87-A41F-08ECDCF8587A}" type="sibTrans" cxnId="{B68EC6F5-4DBE-4E90-88A4-22D74FD11850}">
      <dgm:prSet/>
      <dgm:spPr/>
      <dgm:t>
        <a:bodyPr/>
        <a:lstStyle/>
        <a:p>
          <a:endParaRPr lang="uk-UA">
            <a:latin typeface="Times New Roman" panose="02020603050405020304" pitchFamily="18" charset="0"/>
            <a:cs typeface="Times New Roman" panose="02020603050405020304" pitchFamily="18" charset="0"/>
          </a:endParaRPr>
        </a:p>
      </dgm:t>
    </dgm:pt>
    <dgm:pt modelId="{000BAD7A-1902-4980-B38F-017DAEF8B057}">
      <dgm:prSet/>
      <dgm:spPr/>
      <dgm:t>
        <a:bodyPr/>
        <a:lstStyle/>
        <a:p>
          <a:pPr rtl="0"/>
          <a:r>
            <a:rPr lang="ru-RU" smtClean="0">
              <a:latin typeface="Times New Roman" panose="02020603050405020304" pitchFamily="18" charset="0"/>
              <a:cs typeface="Times New Roman" panose="02020603050405020304" pitchFamily="18" charset="0"/>
            </a:rPr>
            <a:t>скільки коштів і часу потрібно на впровадження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системи у повсякденну роботу? Як довго команда буде навчатися працювати з інструментом? Наскільки продуманим та зрозумілим є інтерфейс? </a:t>
          </a:r>
          <a:endParaRPr lang="uk-UA">
            <a:latin typeface="Times New Roman" panose="02020603050405020304" pitchFamily="18" charset="0"/>
            <a:cs typeface="Times New Roman" panose="02020603050405020304" pitchFamily="18" charset="0"/>
          </a:endParaRPr>
        </a:p>
      </dgm:t>
    </dgm:pt>
    <dgm:pt modelId="{8590C639-3B33-42EA-837E-027F14066D7A}" type="parTrans" cxnId="{71C12082-A728-4FFB-ABFF-F80CE73F0716}">
      <dgm:prSet/>
      <dgm:spPr/>
      <dgm:t>
        <a:bodyPr/>
        <a:lstStyle/>
        <a:p>
          <a:endParaRPr lang="uk-UA">
            <a:latin typeface="Times New Roman" panose="02020603050405020304" pitchFamily="18" charset="0"/>
            <a:cs typeface="Times New Roman" panose="02020603050405020304" pitchFamily="18" charset="0"/>
          </a:endParaRPr>
        </a:p>
      </dgm:t>
    </dgm:pt>
    <dgm:pt modelId="{D5A89A3E-26F5-4510-8313-AEFCCDC67901}" type="sibTrans" cxnId="{71C12082-A728-4FFB-ABFF-F80CE73F0716}">
      <dgm:prSet/>
      <dgm:spPr/>
      <dgm:t>
        <a:bodyPr/>
        <a:lstStyle/>
        <a:p>
          <a:endParaRPr lang="uk-UA">
            <a:latin typeface="Times New Roman" panose="02020603050405020304" pitchFamily="18" charset="0"/>
            <a:cs typeface="Times New Roman" panose="02020603050405020304" pitchFamily="18" charset="0"/>
          </a:endParaRPr>
        </a:p>
      </dgm:t>
    </dgm:pt>
    <dgm:pt modelId="{776ABD2E-25EF-4C33-BE5F-4A9E9879B177}">
      <dgm:prSet/>
      <dgm:spPr/>
      <dgm:t>
        <a:bodyPr/>
        <a:lstStyle/>
        <a:p>
          <a:pPr rtl="0"/>
          <a:r>
            <a:rPr lang="ru-RU" b="1" smtClean="0">
              <a:latin typeface="Times New Roman" panose="02020603050405020304" pitchFamily="18" charset="0"/>
              <a:cs typeface="Times New Roman" panose="02020603050405020304" pitchFamily="18" charset="0"/>
            </a:rPr>
            <a:t>Можливість інтеграції </a:t>
          </a:r>
          <a:r>
            <a:rPr lang="en-US" b="1" smtClean="0">
              <a:latin typeface="Times New Roman" panose="02020603050405020304" pitchFamily="18" charset="0"/>
              <a:cs typeface="Times New Roman" panose="02020603050405020304" pitchFamily="18" charset="0"/>
            </a:rPr>
            <a:t>CRM-</a:t>
          </a:r>
          <a:r>
            <a:rPr lang="ru-RU" b="1" smtClean="0">
              <a:latin typeface="Times New Roman" panose="02020603050405020304" pitchFamily="18" charset="0"/>
              <a:cs typeface="Times New Roman" panose="02020603050405020304" pitchFamily="18" charset="0"/>
            </a:rPr>
            <a:t>системи з іншими інструментами та платформами</a:t>
          </a:r>
          <a:r>
            <a:rPr lang="ru-RU" smtClean="0">
              <a:latin typeface="Times New Roman" panose="02020603050405020304" pitchFamily="18" charset="0"/>
              <a:cs typeface="Times New Roman" panose="02020603050405020304" pitchFamily="18" charset="0"/>
            </a:rPr>
            <a:t>: </a:t>
          </a:r>
          <a:endParaRPr lang="uk-UA">
            <a:latin typeface="Times New Roman" panose="02020603050405020304" pitchFamily="18" charset="0"/>
            <a:cs typeface="Times New Roman" panose="02020603050405020304" pitchFamily="18" charset="0"/>
          </a:endParaRPr>
        </a:p>
      </dgm:t>
    </dgm:pt>
    <dgm:pt modelId="{BA57E2EC-DC3B-4387-AD29-9964110E41C2}" type="parTrans" cxnId="{FBFEDD01-536C-43BB-A971-D625A84DE094}">
      <dgm:prSet/>
      <dgm:spPr/>
      <dgm:t>
        <a:bodyPr/>
        <a:lstStyle/>
        <a:p>
          <a:endParaRPr lang="uk-UA">
            <a:latin typeface="Times New Roman" panose="02020603050405020304" pitchFamily="18" charset="0"/>
            <a:cs typeface="Times New Roman" panose="02020603050405020304" pitchFamily="18" charset="0"/>
          </a:endParaRPr>
        </a:p>
      </dgm:t>
    </dgm:pt>
    <dgm:pt modelId="{D5DC0CF1-9DBA-4C68-90BB-0AF7F515AAA1}" type="sibTrans" cxnId="{FBFEDD01-536C-43BB-A971-D625A84DE094}">
      <dgm:prSet/>
      <dgm:spPr/>
      <dgm:t>
        <a:bodyPr/>
        <a:lstStyle/>
        <a:p>
          <a:endParaRPr lang="uk-UA">
            <a:latin typeface="Times New Roman" panose="02020603050405020304" pitchFamily="18" charset="0"/>
            <a:cs typeface="Times New Roman" panose="02020603050405020304" pitchFamily="18" charset="0"/>
          </a:endParaRPr>
        </a:p>
      </dgm:t>
    </dgm:pt>
    <dgm:pt modelId="{342A1E06-4BD9-4187-A419-DFCBC0E48375}">
      <dgm:prSet/>
      <dgm:spPr/>
      <dgm:t>
        <a:bodyPr/>
        <a:lstStyle/>
        <a:p>
          <a:pPr rtl="0"/>
          <a:r>
            <a:rPr lang="ru-RU" smtClean="0">
              <a:latin typeface="Times New Roman" panose="02020603050405020304" pitchFamily="18" charset="0"/>
              <a:cs typeface="Times New Roman" panose="02020603050405020304" pitchFamily="18" charset="0"/>
            </a:rPr>
            <a:t>які канали ви використовуєте для спілкування зі своєю аудиторією? Чи може ця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система відстежувати показники з інших платформ?</a:t>
          </a:r>
          <a:endParaRPr lang="uk-UA">
            <a:latin typeface="Times New Roman" panose="02020603050405020304" pitchFamily="18" charset="0"/>
            <a:cs typeface="Times New Roman" panose="02020603050405020304" pitchFamily="18" charset="0"/>
          </a:endParaRPr>
        </a:p>
      </dgm:t>
    </dgm:pt>
    <dgm:pt modelId="{538E4434-B683-430D-BCFA-A0503EE8D4D9}" type="parTrans" cxnId="{95970CC1-00B3-4029-AA5F-69AE901BA878}">
      <dgm:prSet/>
      <dgm:spPr/>
      <dgm:t>
        <a:bodyPr/>
        <a:lstStyle/>
        <a:p>
          <a:endParaRPr lang="uk-UA">
            <a:latin typeface="Times New Roman" panose="02020603050405020304" pitchFamily="18" charset="0"/>
            <a:cs typeface="Times New Roman" panose="02020603050405020304" pitchFamily="18" charset="0"/>
          </a:endParaRPr>
        </a:p>
      </dgm:t>
    </dgm:pt>
    <dgm:pt modelId="{D21CBF2D-9F03-4B39-9A32-1BCCC0E66469}" type="sibTrans" cxnId="{95970CC1-00B3-4029-AA5F-69AE901BA878}">
      <dgm:prSet/>
      <dgm:spPr/>
      <dgm:t>
        <a:bodyPr/>
        <a:lstStyle/>
        <a:p>
          <a:endParaRPr lang="uk-UA">
            <a:latin typeface="Times New Roman" panose="02020603050405020304" pitchFamily="18" charset="0"/>
            <a:cs typeface="Times New Roman" panose="02020603050405020304" pitchFamily="18" charset="0"/>
          </a:endParaRPr>
        </a:p>
      </dgm:t>
    </dgm:pt>
    <dgm:pt modelId="{67CB2BA1-FB0A-484C-9314-901CC83621BE}">
      <dgm:prSet/>
      <dgm:spPr/>
      <dgm:t>
        <a:bodyPr/>
        <a:lstStyle/>
        <a:p>
          <a:pPr rtl="0"/>
          <a:r>
            <a:rPr lang="en-US" b="1" smtClean="0">
              <a:latin typeface="Times New Roman" panose="02020603050405020304" pitchFamily="18" charset="0"/>
              <a:cs typeface="Times New Roman" panose="02020603050405020304" pitchFamily="18" charset="0"/>
            </a:rPr>
            <a:t>CRM-</a:t>
          </a:r>
          <a:r>
            <a:rPr lang="ru-RU" b="1" smtClean="0">
              <a:latin typeface="Times New Roman" panose="02020603050405020304" pitchFamily="18" charset="0"/>
              <a:cs typeface="Times New Roman" panose="02020603050405020304" pitchFamily="18" charset="0"/>
            </a:rPr>
            <a:t>система здатна до масштабування</a:t>
          </a:r>
          <a:r>
            <a:rPr lang="ru-RU" smtClean="0">
              <a:latin typeface="Times New Roman" panose="02020603050405020304" pitchFamily="18" charset="0"/>
              <a:cs typeface="Times New Roman" panose="02020603050405020304" pitchFamily="18" charset="0"/>
            </a:rPr>
            <a:t>: </a:t>
          </a:r>
          <a:endParaRPr lang="uk-UA">
            <a:latin typeface="Times New Roman" panose="02020603050405020304" pitchFamily="18" charset="0"/>
            <a:cs typeface="Times New Roman" panose="02020603050405020304" pitchFamily="18" charset="0"/>
          </a:endParaRPr>
        </a:p>
      </dgm:t>
    </dgm:pt>
    <dgm:pt modelId="{397F2100-EF6F-469E-9292-D2619A77E22A}" type="parTrans" cxnId="{A904EBF8-C3A4-421D-9138-B7B47A2E751D}">
      <dgm:prSet/>
      <dgm:spPr/>
      <dgm:t>
        <a:bodyPr/>
        <a:lstStyle/>
        <a:p>
          <a:endParaRPr lang="uk-UA">
            <a:latin typeface="Times New Roman" panose="02020603050405020304" pitchFamily="18" charset="0"/>
            <a:cs typeface="Times New Roman" panose="02020603050405020304" pitchFamily="18" charset="0"/>
          </a:endParaRPr>
        </a:p>
      </dgm:t>
    </dgm:pt>
    <dgm:pt modelId="{2E54E562-5978-4205-8AFF-7BC0507A8731}" type="sibTrans" cxnId="{A904EBF8-C3A4-421D-9138-B7B47A2E751D}">
      <dgm:prSet/>
      <dgm:spPr/>
      <dgm:t>
        <a:bodyPr/>
        <a:lstStyle/>
        <a:p>
          <a:endParaRPr lang="uk-UA">
            <a:latin typeface="Times New Roman" panose="02020603050405020304" pitchFamily="18" charset="0"/>
            <a:cs typeface="Times New Roman" panose="02020603050405020304" pitchFamily="18" charset="0"/>
          </a:endParaRPr>
        </a:p>
      </dgm:t>
    </dgm:pt>
    <dgm:pt modelId="{626ACDFF-D689-4D71-B589-AC8D1BE5A459}">
      <dgm:prSet/>
      <dgm:spPr/>
      <dgm:t>
        <a:bodyPr/>
        <a:lstStyle/>
        <a:p>
          <a:pPr rtl="0"/>
          <a:r>
            <a:rPr lang="ru-RU" smtClean="0">
              <a:latin typeface="Times New Roman" panose="02020603050405020304" pitchFamily="18" charset="0"/>
              <a:cs typeface="Times New Roman" panose="02020603050405020304" pitchFamily="18" charset="0"/>
            </a:rPr>
            <a:t>важливо знайти інструмент, який дозволить додавати ті чи інші функції. </a:t>
          </a:r>
          <a:endParaRPr lang="uk-UA">
            <a:latin typeface="Times New Roman" panose="02020603050405020304" pitchFamily="18" charset="0"/>
            <a:cs typeface="Times New Roman" panose="02020603050405020304" pitchFamily="18" charset="0"/>
          </a:endParaRPr>
        </a:p>
      </dgm:t>
    </dgm:pt>
    <dgm:pt modelId="{C4C6A6E9-5181-4E7A-8CF0-7F6B2D5052A6}" type="parTrans" cxnId="{05A0F59B-A6CD-4A26-8226-38AB47746335}">
      <dgm:prSet/>
      <dgm:spPr/>
      <dgm:t>
        <a:bodyPr/>
        <a:lstStyle/>
        <a:p>
          <a:endParaRPr lang="uk-UA">
            <a:latin typeface="Times New Roman" panose="02020603050405020304" pitchFamily="18" charset="0"/>
            <a:cs typeface="Times New Roman" panose="02020603050405020304" pitchFamily="18" charset="0"/>
          </a:endParaRPr>
        </a:p>
      </dgm:t>
    </dgm:pt>
    <dgm:pt modelId="{909B9661-C837-4EA1-91B8-C05A74CD3092}" type="sibTrans" cxnId="{05A0F59B-A6CD-4A26-8226-38AB47746335}">
      <dgm:prSet/>
      <dgm:spPr/>
      <dgm:t>
        <a:bodyPr/>
        <a:lstStyle/>
        <a:p>
          <a:endParaRPr lang="uk-UA">
            <a:latin typeface="Times New Roman" panose="02020603050405020304" pitchFamily="18" charset="0"/>
            <a:cs typeface="Times New Roman" panose="02020603050405020304" pitchFamily="18" charset="0"/>
          </a:endParaRPr>
        </a:p>
      </dgm:t>
    </dgm:pt>
    <dgm:pt modelId="{F0B8E945-BD68-478D-A493-49DF6939225B}" type="pres">
      <dgm:prSet presAssocID="{03BC2455-CBA5-41EA-970F-D665EF5C23DB}" presName="Name0" presStyleCnt="0">
        <dgm:presLayoutVars>
          <dgm:dir/>
          <dgm:animLvl val="lvl"/>
          <dgm:resizeHandles val="exact"/>
        </dgm:presLayoutVars>
      </dgm:prSet>
      <dgm:spPr/>
    </dgm:pt>
    <dgm:pt modelId="{0221828A-2955-4D4C-BCFC-DE2E90A91974}" type="pres">
      <dgm:prSet presAssocID="{83446BB8-53B3-44F3-A999-878F80F0DE79}" presName="linNode" presStyleCnt="0"/>
      <dgm:spPr/>
    </dgm:pt>
    <dgm:pt modelId="{7844F24C-0855-4FB9-BA6E-72B70F4C955E}" type="pres">
      <dgm:prSet presAssocID="{83446BB8-53B3-44F3-A999-878F80F0DE79}" presName="parentText" presStyleLbl="node1" presStyleIdx="0" presStyleCnt="4">
        <dgm:presLayoutVars>
          <dgm:chMax val="1"/>
          <dgm:bulletEnabled val="1"/>
        </dgm:presLayoutVars>
      </dgm:prSet>
      <dgm:spPr/>
    </dgm:pt>
    <dgm:pt modelId="{BE3B7104-3092-4897-B5B6-5856E7431EC6}" type="pres">
      <dgm:prSet presAssocID="{83446BB8-53B3-44F3-A999-878F80F0DE79}" presName="descendantText" presStyleLbl="alignAccFollowNode1" presStyleIdx="0" presStyleCnt="4">
        <dgm:presLayoutVars>
          <dgm:bulletEnabled val="1"/>
        </dgm:presLayoutVars>
      </dgm:prSet>
      <dgm:spPr/>
    </dgm:pt>
    <dgm:pt modelId="{296ACCFA-8B6E-421B-A8D7-D94EECE652AA}" type="pres">
      <dgm:prSet presAssocID="{1A64017E-589D-4790-8135-F1E535133C6F}" presName="sp" presStyleCnt="0"/>
      <dgm:spPr/>
    </dgm:pt>
    <dgm:pt modelId="{2F1B5EAD-8F55-44A9-A217-7847AACFAA52}" type="pres">
      <dgm:prSet presAssocID="{DB49E5CF-9D59-41C0-A6EB-C86DC78BC65B}" presName="linNode" presStyleCnt="0"/>
      <dgm:spPr/>
    </dgm:pt>
    <dgm:pt modelId="{2EA89911-0541-48C9-84B0-07C5D5A5A963}" type="pres">
      <dgm:prSet presAssocID="{DB49E5CF-9D59-41C0-A6EB-C86DC78BC65B}" presName="parentText" presStyleLbl="node1" presStyleIdx="1" presStyleCnt="4">
        <dgm:presLayoutVars>
          <dgm:chMax val="1"/>
          <dgm:bulletEnabled val="1"/>
        </dgm:presLayoutVars>
      </dgm:prSet>
      <dgm:spPr/>
    </dgm:pt>
    <dgm:pt modelId="{1C8E338A-1226-4140-BC1D-2F2E8AC3C9B6}" type="pres">
      <dgm:prSet presAssocID="{DB49E5CF-9D59-41C0-A6EB-C86DC78BC65B}" presName="descendantText" presStyleLbl="alignAccFollowNode1" presStyleIdx="1" presStyleCnt="4">
        <dgm:presLayoutVars>
          <dgm:bulletEnabled val="1"/>
        </dgm:presLayoutVars>
      </dgm:prSet>
      <dgm:spPr/>
    </dgm:pt>
    <dgm:pt modelId="{7CB5E124-D200-47CA-BBF5-00356A503611}" type="pres">
      <dgm:prSet presAssocID="{FC573E1E-8C2D-4B87-A41F-08ECDCF8587A}" presName="sp" presStyleCnt="0"/>
      <dgm:spPr/>
    </dgm:pt>
    <dgm:pt modelId="{D9EAF9CD-E4D2-4387-8B4E-31B028ECB024}" type="pres">
      <dgm:prSet presAssocID="{776ABD2E-25EF-4C33-BE5F-4A9E9879B177}" presName="linNode" presStyleCnt="0"/>
      <dgm:spPr/>
    </dgm:pt>
    <dgm:pt modelId="{70798C41-B066-44D4-94C4-03FD351B1F9A}" type="pres">
      <dgm:prSet presAssocID="{776ABD2E-25EF-4C33-BE5F-4A9E9879B177}" presName="parentText" presStyleLbl="node1" presStyleIdx="2" presStyleCnt="4">
        <dgm:presLayoutVars>
          <dgm:chMax val="1"/>
          <dgm:bulletEnabled val="1"/>
        </dgm:presLayoutVars>
      </dgm:prSet>
      <dgm:spPr/>
    </dgm:pt>
    <dgm:pt modelId="{D73E728E-2BB7-4413-9EB5-12FF1FDCF8C0}" type="pres">
      <dgm:prSet presAssocID="{776ABD2E-25EF-4C33-BE5F-4A9E9879B177}" presName="descendantText" presStyleLbl="alignAccFollowNode1" presStyleIdx="2" presStyleCnt="4">
        <dgm:presLayoutVars>
          <dgm:bulletEnabled val="1"/>
        </dgm:presLayoutVars>
      </dgm:prSet>
      <dgm:spPr/>
    </dgm:pt>
    <dgm:pt modelId="{BD297812-2E58-4D44-8405-F93308954B56}" type="pres">
      <dgm:prSet presAssocID="{D5DC0CF1-9DBA-4C68-90BB-0AF7F515AAA1}" presName="sp" presStyleCnt="0"/>
      <dgm:spPr/>
    </dgm:pt>
    <dgm:pt modelId="{DA4E67DE-D36E-4CB7-9E46-6DDD8DDA6151}" type="pres">
      <dgm:prSet presAssocID="{67CB2BA1-FB0A-484C-9314-901CC83621BE}" presName="linNode" presStyleCnt="0"/>
      <dgm:spPr/>
    </dgm:pt>
    <dgm:pt modelId="{C1EF2A33-9646-4F5C-ACC1-CA3459B06F74}" type="pres">
      <dgm:prSet presAssocID="{67CB2BA1-FB0A-484C-9314-901CC83621BE}" presName="parentText" presStyleLbl="node1" presStyleIdx="3" presStyleCnt="4">
        <dgm:presLayoutVars>
          <dgm:chMax val="1"/>
          <dgm:bulletEnabled val="1"/>
        </dgm:presLayoutVars>
      </dgm:prSet>
      <dgm:spPr/>
    </dgm:pt>
    <dgm:pt modelId="{8B333A7C-FFBE-489C-882E-34AA57FA692B}" type="pres">
      <dgm:prSet presAssocID="{67CB2BA1-FB0A-484C-9314-901CC83621BE}" presName="descendantText" presStyleLbl="alignAccFollowNode1" presStyleIdx="3" presStyleCnt="4">
        <dgm:presLayoutVars>
          <dgm:bulletEnabled val="1"/>
        </dgm:presLayoutVars>
      </dgm:prSet>
      <dgm:spPr/>
    </dgm:pt>
  </dgm:ptLst>
  <dgm:cxnLst>
    <dgm:cxn modelId="{05A0F59B-A6CD-4A26-8226-38AB47746335}" srcId="{67CB2BA1-FB0A-484C-9314-901CC83621BE}" destId="{626ACDFF-D689-4D71-B589-AC8D1BE5A459}" srcOrd="0" destOrd="0" parTransId="{C4C6A6E9-5181-4E7A-8CF0-7F6B2D5052A6}" sibTransId="{909B9661-C837-4EA1-91B8-C05A74CD3092}"/>
    <dgm:cxn modelId="{5C91E7C7-F0D1-4572-8009-A3DA7302A0B8}" srcId="{03BC2455-CBA5-41EA-970F-D665EF5C23DB}" destId="{83446BB8-53B3-44F3-A999-878F80F0DE79}" srcOrd="0" destOrd="0" parTransId="{B220CC32-AB59-43CA-A189-45D544E50140}" sibTransId="{1A64017E-589D-4790-8135-F1E535133C6F}"/>
    <dgm:cxn modelId="{95970CC1-00B3-4029-AA5F-69AE901BA878}" srcId="{776ABD2E-25EF-4C33-BE5F-4A9E9879B177}" destId="{342A1E06-4BD9-4187-A419-DFCBC0E48375}" srcOrd="0" destOrd="0" parTransId="{538E4434-B683-430D-BCFA-A0503EE8D4D9}" sibTransId="{D21CBF2D-9F03-4B39-9A32-1BCCC0E66469}"/>
    <dgm:cxn modelId="{DCDB9A03-2942-4D82-B09F-C7D043BDF2D0}" type="presOf" srcId="{83446BB8-53B3-44F3-A999-878F80F0DE79}" destId="{7844F24C-0855-4FB9-BA6E-72B70F4C955E}" srcOrd="0" destOrd="0" presId="urn:microsoft.com/office/officeart/2005/8/layout/vList5"/>
    <dgm:cxn modelId="{B3EA18AE-0131-4395-BD84-E8A5AE6943AE}" type="presOf" srcId="{342A1E06-4BD9-4187-A419-DFCBC0E48375}" destId="{D73E728E-2BB7-4413-9EB5-12FF1FDCF8C0}" srcOrd="0" destOrd="0" presId="urn:microsoft.com/office/officeart/2005/8/layout/vList5"/>
    <dgm:cxn modelId="{E7B4B1D1-34A4-41B6-9BF6-D3FF763DA7C6}" type="presOf" srcId="{03BC2455-CBA5-41EA-970F-D665EF5C23DB}" destId="{F0B8E945-BD68-478D-A493-49DF6939225B}" srcOrd="0" destOrd="0" presId="urn:microsoft.com/office/officeart/2005/8/layout/vList5"/>
    <dgm:cxn modelId="{71C12082-A728-4FFB-ABFF-F80CE73F0716}" srcId="{DB49E5CF-9D59-41C0-A6EB-C86DC78BC65B}" destId="{000BAD7A-1902-4980-B38F-017DAEF8B057}" srcOrd="0" destOrd="0" parTransId="{8590C639-3B33-42EA-837E-027F14066D7A}" sibTransId="{D5A89A3E-26F5-4510-8313-AEFCCDC67901}"/>
    <dgm:cxn modelId="{17CF2ECA-C6CA-4B7F-8497-D32BEC6F0684}" srcId="{83446BB8-53B3-44F3-A999-878F80F0DE79}" destId="{DE8412CC-6070-4AE4-A77A-2FBE1C0FABEB}" srcOrd="0" destOrd="0" parTransId="{28ABE26D-48DD-4E7B-8D6C-D3BD09A59532}" sibTransId="{0F97A6BF-9641-4C2B-9E96-95523339DB74}"/>
    <dgm:cxn modelId="{529A6965-1B0B-4CB5-87BC-8DA1581DB58F}" type="presOf" srcId="{626ACDFF-D689-4D71-B589-AC8D1BE5A459}" destId="{8B333A7C-FFBE-489C-882E-34AA57FA692B}" srcOrd="0" destOrd="0" presId="urn:microsoft.com/office/officeart/2005/8/layout/vList5"/>
    <dgm:cxn modelId="{600F8FCA-953E-487C-B194-6F82345E3920}" type="presOf" srcId="{DE8412CC-6070-4AE4-A77A-2FBE1C0FABEB}" destId="{BE3B7104-3092-4897-B5B6-5856E7431EC6}" srcOrd="0" destOrd="0" presId="urn:microsoft.com/office/officeart/2005/8/layout/vList5"/>
    <dgm:cxn modelId="{365B71BE-117E-4293-874D-5FE1E844276B}" type="presOf" srcId="{776ABD2E-25EF-4C33-BE5F-4A9E9879B177}" destId="{70798C41-B066-44D4-94C4-03FD351B1F9A}" srcOrd="0" destOrd="0" presId="urn:microsoft.com/office/officeart/2005/8/layout/vList5"/>
    <dgm:cxn modelId="{FBFEDD01-536C-43BB-A971-D625A84DE094}" srcId="{03BC2455-CBA5-41EA-970F-D665EF5C23DB}" destId="{776ABD2E-25EF-4C33-BE5F-4A9E9879B177}" srcOrd="2" destOrd="0" parTransId="{BA57E2EC-DC3B-4387-AD29-9964110E41C2}" sibTransId="{D5DC0CF1-9DBA-4C68-90BB-0AF7F515AAA1}"/>
    <dgm:cxn modelId="{5971B964-1FE5-4AF1-93DA-D2F1B805BBC2}" type="presOf" srcId="{67CB2BA1-FB0A-484C-9314-901CC83621BE}" destId="{C1EF2A33-9646-4F5C-ACC1-CA3459B06F74}" srcOrd="0" destOrd="0" presId="urn:microsoft.com/office/officeart/2005/8/layout/vList5"/>
    <dgm:cxn modelId="{6FA7D520-8A74-408E-928A-E121F8900853}" type="presOf" srcId="{DB49E5CF-9D59-41C0-A6EB-C86DC78BC65B}" destId="{2EA89911-0541-48C9-84B0-07C5D5A5A963}" srcOrd="0" destOrd="0" presId="urn:microsoft.com/office/officeart/2005/8/layout/vList5"/>
    <dgm:cxn modelId="{A904EBF8-C3A4-421D-9138-B7B47A2E751D}" srcId="{03BC2455-CBA5-41EA-970F-D665EF5C23DB}" destId="{67CB2BA1-FB0A-484C-9314-901CC83621BE}" srcOrd="3" destOrd="0" parTransId="{397F2100-EF6F-469E-9292-D2619A77E22A}" sibTransId="{2E54E562-5978-4205-8AFF-7BC0507A8731}"/>
    <dgm:cxn modelId="{B68EC6F5-4DBE-4E90-88A4-22D74FD11850}" srcId="{03BC2455-CBA5-41EA-970F-D665EF5C23DB}" destId="{DB49E5CF-9D59-41C0-A6EB-C86DC78BC65B}" srcOrd="1" destOrd="0" parTransId="{8815A2D3-BFFF-44FA-85DE-DA21948D006E}" sibTransId="{FC573E1E-8C2D-4B87-A41F-08ECDCF8587A}"/>
    <dgm:cxn modelId="{D61B9155-BB4D-4D61-97F6-AAD67EC88B70}" type="presOf" srcId="{000BAD7A-1902-4980-B38F-017DAEF8B057}" destId="{1C8E338A-1226-4140-BC1D-2F2E8AC3C9B6}" srcOrd="0" destOrd="0" presId="urn:microsoft.com/office/officeart/2005/8/layout/vList5"/>
    <dgm:cxn modelId="{73240042-8CD3-4291-911A-35E314CE5CA2}" type="presParOf" srcId="{F0B8E945-BD68-478D-A493-49DF6939225B}" destId="{0221828A-2955-4D4C-BCFC-DE2E90A91974}" srcOrd="0" destOrd="0" presId="urn:microsoft.com/office/officeart/2005/8/layout/vList5"/>
    <dgm:cxn modelId="{9D6C1FEC-227F-4FC2-A8D5-71DDD5BF5ECB}" type="presParOf" srcId="{0221828A-2955-4D4C-BCFC-DE2E90A91974}" destId="{7844F24C-0855-4FB9-BA6E-72B70F4C955E}" srcOrd="0" destOrd="0" presId="urn:microsoft.com/office/officeart/2005/8/layout/vList5"/>
    <dgm:cxn modelId="{7B9A3166-9F77-4111-83CB-0BB8F2A5A486}" type="presParOf" srcId="{0221828A-2955-4D4C-BCFC-DE2E90A91974}" destId="{BE3B7104-3092-4897-B5B6-5856E7431EC6}" srcOrd="1" destOrd="0" presId="urn:microsoft.com/office/officeart/2005/8/layout/vList5"/>
    <dgm:cxn modelId="{FDE23BF5-6573-48F1-899D-156D169FB176}" type="presParOf" srcId="{F0B8E945-BD68-478D-A493-49DF6939225B}" destId="{296ACCFA-8B6E-421B-A8D7-D94EECE652AA}" srcOrd="1" destOrd="0" presId="urn:microsoft.com/office/officeart/2005/8/layout/vList5"/>
    <dgm:cxn modelId="{B03D1AD8-B228-4E58-BE9D-B4851AF64B4A}" type="presParOf" srcId="{F0B8E945-BD68-478D-A493-49DF6939225B}" destId="{2F1B5EAD-8F55-44A9-A217-7847AACFAA52}" srcOrd="2" destOrd="0" presId="urn:microsoft.com/office/officeart/2005/8/layout/vList5"/>
    <dgm:cxn modelId="{83B70F81-6AD0-41BB-9559-1A05E38E9CC2}" type="presParOf" srcId="{2F1B5EAD-8F55-44A9-A217-7847AACFAA52}" destId="{2EA89911-0541-48C9-84B0-07C5D5A5A963}" srcOrd="0" destOrd="0" presId="urn:microsoft.com/office/officeart/2005/8/layout/vList5"/>
    <dgm:cxn modelId="{C8C6D70D-216A-43FA-A8B1-D0C43581E5EC}" type="presParOf" srcId="{2F1B5EAD-8F55-44A9-A217-7847AACFAA52}" destId="{1C8E338A-1226-4140-BC1D-2F2E8AC3C9B6}" srcOrd="1" destOrd="0" presId="urn:microsoft.com/office/officeart/2005/8/layout/vList5"/>
    <dgm:cxn modelId="{54262B04-4AD6-41C6-8E2C-36F6B801CFAA}" type="presParOf" srcId="{F0B8E945-BD68-478D-A493-49DF6939225B}" destId="{7CB5E124-D200-47CA-BBF5-00356A503611}" srcOrd="3" destOrd="0" presId="urn:microsoft.com/office/officeart/2005/8/layout/vList5"/>
    <dgm:cxn modelId="{4227558E-AB17-4262-8FCE-314DE3BAD86D}" type="presParOf" srcId="{F0B8E945-BD68-478D-A493-49DF6939225B}" destId="{D9EAF9CD-E4D2-4387-8B4E-31B028ECB024}" srcOrd="4" destOrd="0" presId="urn:microsoft.com/office/officeart/2005/8/layout/vList5"/>
    <dgm:cxn modelId="{6E35475D-8150-4175-947C-3B38A917F0AB}" type="presParOf" srcId="{D9EAF9CD-E4D2-4387-8B4E-31B028ECB024}" destId="{70798C41-B066-44D4-94C4-03FD351B1F9A}" srcOrd="0" destOrd="0" presId="urn:microsoft.com/office/officeart/2005/8/layout/vList5"/>
    <dgm:cxn modelId="{39AD2044-CFAD-4776-A5B4-A3D8C2F7B8BB}" type="presParOf" srcId="{D9EAF9CD-E4D2-4387-8B4E-31B028ECB024}" destId="{D73E728E-2BB7-4413-9EB5-12FF1FDCF8C0}" srcOrd="1" destOrd="0" presId="urn:microsoft.com/office/officeart/2005/8/layout/vList5"/>
    <dgm:cxn modelId="{D609441A-6FFD-4D3A-9190-BEB34B7D7ED4}" type="presParOf" srcId="{F0B8E945-BD68-478D-A493-49DF6939225B}" destId="{BD297812-2E58-4D44-8405-F93308954B56}" srcOrd="5" destOrd="0" presId="urn:microsoft.com/office/officeart/2005/8/layout/vList5"/>
    <dgm:cxn modelId="{3F976AEA-1ADF-4389-AE31-1B0A5A0626DC}" type="presParOf" srcId="{F0B8E945-BD68-478D-A493-49DF6939225B}" destId="{DA4E67DE-D36E-4CB7-9E46-6DDD8DDA6151}" srcOrd="6" destOrd="0" presId="urn:microsoft.com/office/officeart/2005/8/layout/vList5"/>
    <dgm:cxn modelId="{67C3D367-A9C0-4B42-8164-42842D95410A}" type="presParOf" srcId="{DA4E67DE-D36E-4CB7-9E46-6DDD8DDA6151}" destId="{C1EF2A33-9646-4F5C-ACC1-CA3459B06F74}" srcOrd="0" destOrd="0" presId="urn:microsoft.com/office/officeart/2005/8/layout/vList5"/>
    <dgm:cxn modelId="{893EABAC-644D-43E7-8AE1-02F6E9DEBCF0}" type="presParOf" srcId="{DA4E67DE-D36E-4CB7-9E46-6DDD8DDA6151}" destId="{8B333A7C-FFBE-489C-882E-34AA57FA69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F1DF8B-A0CC-4636-8372-F6EB44DC90CA}"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uk-UA"/>
        </a:p>
      </dgm:t>
    </dgm:pt>
    <dgm:pt modelId="{C085A08F-D16A-4161-9B8F-EBE7C2A03258}">
      <dgm:prSet/>
      <dgm:spPr/>
      <dgm:t>
        <a:bodyPr/>
        <a:lstStyle/>
        <a:p>
          <a:pPr rtl="0"/>
          <a:r>
            <a:rPr lang="ru-RU" smtClean="0">
              <a:latin typeface="Times New Roman" panose="02020603050405020304" pitchFamily="18" charset="0"/>
              <a:cs typeface="Times New Roman" panose="02020603050405020304" pitchFamily="18" charset="0"/>
            </a:rPr>
            <a:t>Покращення залучення лідів та комунікації з ними;</a:t>
          </a:r>
          <a:endParaRPr lang="uk-UA">
            <a:latin typeface="Times New Roman" panose="02020603050405020304" pitchFamily="18" charset="0"/>
            <a:cs typeface="Times New Roman" panose="02020603050405020304" pitchFamily="18" charset="0"/>
          </a:endParaRPr>
        </a:p>
      </dgm:t>
    </dgm:pt>
    <dgm:pt modelId="{51F6CB87-1F46-4CA9-954F-584490D10C23}" type="parTrans" cxnId="{6DC4BBDF-7448-4484-823A-5FD6265FDC24}">
      <dgm:prSet/>
      <dgm:spPr/>
      <dgm:t>
        <a:bodyPr/>
        <a:lstStyle/>
        <a:p>
          <a:endParaRPr lang="uk-UA">
            <a:latin typeface="Times New Roman" panose="02020603050405020304" pitchFamily="18" charset="0"/>
            <a:cs typeface="Times New Roman" panose="02020603050405020304" pitchFamily="18" charset="0"/>
          </a:endParaRPr>
        </a:p>
      </dgm:t>
    </dgm:pt>
    <dgm:pt modelId="{284746B1-5D24-4A88-89A5-DFD145C36296}" type="sibTrans" cxnId="{6DC4BBDF-7448-4484-823A-5FD6265FDC24}">
      <dgm:prSet/>
      <dgm:spPr/>
      <dgm:t>
        <a:bodyPr/>
        <a:lstStyle/>
        <a:p>
          <a:endParaRPr lang="uk-UA">
            <a:latin typeface="Times New Roman" panose="02020603050405020304" pitchFamily="18" charset="0"/>
            <a:cs typeface="Times New Roman" panose="02020603050405020304" pitchFamily="18" charset="0"/>
          </a:endParaRPr>
        </a:p>
      </dgm:t>
    </dgm:pt>
    <dgm:pt modelId="{A94A3AAB-8878-41B4-A009-8833A02E8749}">
      <dgm:prSet/>
      <dgm:spPr/>
      <dgm:t>
        <a:bodyPr/>
        <a:lstStyle/>
        <a:p>
          <a:pPr rtl="0"/>
          <a:r>
            <a:rPr lang="ru-RU" smtClean="0">
              <a:latin typeface="Times New Roman" panose="02020603050405020304" pitchFamily="18" charset="0"/>
              <a:cs typeface="Times New Roman" panose="02020603050405020304" pitchFamily="18" charset="0"/>
            </a:rPr>
            <a:t>Пришвидшення аналізу великих об’ємів клієнтських даних;</a:t>
          </a:r>
          <a:endParaRPr lang="uk-UA">
            <a:latin typeface="Times New Roman" panose="02020603050405020304" pitchFamily="18" charset="0"/>
            <a:cs typeface="Times New Roman" panose="02020603050405020304" pitchFamily="18" charset="0"/>
          </a:endParaRPr>
        </a:p>
      </dgm:t>
    </dgm:pt>
    <dgm:pt modelId="{C8DF0CE4-3A42-422A-A08B-1D1CE20751EA}" type="parTrans" cxnId="{38F99EFF-593A-48B1-9020-5160B60000C9}">
      <dgm:prSet/>
      <dgm:spPr/>
      <dgm:t>
        <a:bodyPr/>
        <a:lstStyle/>
        <a:p>
          <a:endParaRPr lang="uk-UA">
            <a:latin typeface="Times New Roman" panose="02020603050405020304" pitchFamily="18" charset="0"/>
            <a:cs typeface="Times New Roman" panose="02020603050405020304" pitchFamily="18" charset="0"/>
          </a:endParaRPr>
        </a:p>
      </dgm:t>
    </dgm:pt>
    <dgm:pt modelId="{3C8BF3D9-136C-4C69-8A78-1B2AEFF0587B}" type="sibTrans" cxnId="{38F99EFF-593A-48B1-9020-5160B60000C9}">
      <dgm:prSet/>
      <dgm:spPr/>
      <dgm:t>
        <a:bodyPr/>
        <a:lstStyle/>
        <a:p>
          <a:endParaRPr lang="uk-UA">
            <a:latin typeface="Times New Roman" panose="02020603050405020304" pitchFamily="18" charset="0"/>
            <a:cs typeface="Times New Roman" panose="02020603050405020304" pitchFamily="18" charset="0"/>
          </a:endParaRPr>
        </a:p>
      </dgm:t>
    </dgm:pt>
    <dgm:pt modelId="{6D281CA5-D15B-4B8E-A43A-B458190AD53F}">
      <dgm:prSet/>
      <dgm:spPr/>
      <dgm:t>
        <a:bodyPr/>
        <a:lstStyle/>
        <a:p>
          <a:pPr rtl="0"/>
          <a:r>
            <a:rPr lang="ru-RU" smtClean="0">
              <a:latin typeface="Times New Roman" panose="02020603050405020304" pitchFamily="18" charset="0"/>
              <a:cs typeface="Times New Roman" panose="02020603050405020304" pitchFamily="18" charset="0"/>
            </a:rPr>
            <a:t>Генерація підказок для роботи з клієнтами;</a:t>
          </a:r>
          <a:endParaRPr lang="uk-UA">
            <a:latin typeface="Times New Roman" panose="02020603050405020304" pitchFamily="18" charset="0"/>
            <a:cs typeface="Times New Roman" panose="02020603050405020304" pitchFamily="18" charset="0"/>
          </a:endParaRPr>
        </a:p>
      </dgm:t>
    </dgm:pt>
    <dgm:pt modelId="{E1A95629-01F2-4FDE-8E23-AD20F4FA78DD}" type="parTrans" cxnId="{96C1DE78-D48C-4FAA-8DB9-44E139179266}">
      <dgm:prSet/>
      <dgm:spPr/>
      <dgm:t>
        <a:bodyPr/>
        <a:lstStyle/>
        <a:p>
          <a:endParaRPr lang="uk-UA">
            <a:latin typeface="Times New Roman" panose="02020603050405020304" pitchFamily="18" charset="0"/>
            <a:cs typeface="Times New Roman" panose="02020603050405020304" pitchFamily="18" charset="0"/>
          </a:endParaRPr>
        </a:p>
      </dgm:t>
    </dgm:pt>
    <dgm:pt modelId="{B4F039E8-52A5-4837-B5AF-A62F764B6C4F}" type="sibTrans" cxnId="{96C1DE78-D48C-4FAA-8DB9-44E139179266}">
      <dgm:prSet/>
      <dgm:spPr/>
      <dgm:t>
        <a:bodyPr/>
        <a:lstStyle/>
        <a:p>
          <a:endParaRPr lang="uk-UA">
            <a:latin typeface="Times New Roman" panose="02020603050405020304" pitchFamily="18" charset="0"/>
            <a:cs typeface="Times New Roman" panose="02020603050405020304" pitchFamily="18" charset="0"/>
          </a:endParaRPr>
        </a:p>
      </dgm:t>
    </dgm:pt>
    <dgm:pt modelId="{5C604027-434F-4FEF-8C93-B233B2D1EEFD}">
      <dgm:prSet/>
      <dgm:spPr/>
      <dgm:t>
        <a:bodyPr/>
        <a:lstStyle/>
        <a:p>
          <a:pPr rtl="0"/>
          <a:r>
            <a:rPr lang="ru-RU" smtClean="0">
              <a:latin typeface="Times New Roman" panose="02020603050405020304" pitchFamily="18" charset="0"/>
              <a:cs typeface="Times New Roman" panose="02020603050405020304" pitchFamily="18" charset="0"/>
            </a:rPr>
            <a:t>Підвищення якості звітів працівників.</a:t>
          </a:r>
          <a:endParaRPr lang="uk-UA">
            <a:latin typeface="Times New Roman" panose="02020603050405020304" pitchFamily="18" charset="0"/>
            <a:cs typeface="Times New Roman" panose="02020603050405020304" pitchFamily="18" charset="0"/>
          </a:endParaRPr>
        </a:p>
      </dgm:t>
    </dgm:pt>
    <dgm:pt modelId="{541DA5A5-6AE5-4C0D-A491-E6AEC909832A}" type="parTrans" cxnId="{71D317CB-71A7-441F-B436-C6D9698C86F7}">
      <dgm:prSet/>
      <dgm:spPr/>
      <dgm:t>
        <a:bodyPr/>
        <a:lstStyle/>
        <a:p>
          <a:endParaRPr lang="uk-UA">
            <a:latin typeface="Times New Roman" panose="02020603050405020304" pitchFamily="18" charset="0"/>
            <a:cs typeface="Times New Roman" panose="02020603050405020304" pitchFamily="18" charset="0"/>
          </a:endParaRPr>
        </a:p>
      </dgm:t>
    </dgm:pt>
    <dgm:pt modelId="{1D501FBF-2E9B-45F6-A55B-954EABDCC7E9}" type="sibTrans" cxnId="{71D317CB-71A7-441F-B436-C6D9698C86F7}">
      <dgm:prSet/>
      <dgm:spPr/>
      <dgm:t>
        <a:bodyPr/>
        <a:lstStyle/>
        <a:p>
          <a:endParaRPr lang="uk-UA">
            <a:latin typeface="Times New Roman" panose="02020603050405020304" pitchFamily="18" charset="0"/>
            <a:cs typeface="Times New Roman" panose="02020603050405020304" pitchFamily="18" charset="0"/>
          </a:endParaRPr>
        </a:p>
      </dgm:t>
    </dgm:pt>
    <dgm:pt modelId="{D4886B3C-4A9E-45B4-B1A7-6B73D35C61D0}" type="pres">
      <dgm:prSet presAssocID="{9EF1DF8B-A0CC-4636-8372-F6EB44DC90CA}" presName="CompostProcess" presStyleCnt="0">
        <dgm:presLayoutVars>
          <dgm:dir/>
          <dgm:resizeHandles val="exact"/>
        </dgm:presLayoutVars>
      </dgm:prSet>
      <dgm:spPr/>
    </dgm:pt>
    <dgm:pt modelId="{D495FFF2-0656-4773-BA95-1ED8BDFC1817}" type="pres">
      <dgm:prSet presAssocID="{9EF1DF8B-A0CC-4636-8372-F6EB44DC90CA}" presName="arrow" presStyleLbl="bgShp" presStyleIdx="0" presStyleCnt="1"/>
      <dgm:spPr/>
    </dgm:pt>
    <dgm:pt modelId="{0F396B1F-61E3-405B-A398-42D8832388CF}" type="pres">
      <dgm:prSet presAssocID="{9EF1DF8B-A0CC-4636-8372-F6EB44DC90CA}" presName="linearProcess" presStyleCnt="0"/>
      <dgm:spPr/>
    </dgm:pt>
    <dgm:pt modelId="{B01B2D26-22F9-4149-A33A-DD3664C83262}" type="pres">
      <dgm:prSet presAssocID="{C085A08F-D16A-4161-9B8F-EBE7C2A03258}" presName="textNode" presStyleLbl="node1" presStyleIdx="0" presStyleCnt="4">
        <dgm:presLayoutVars>
          <dgm:bulletEnabled val="1"/>
        </dgm:presLayoutVars>
      </dgm:prSet>
      <dgm:spPr/>
    </dgm:pt>
    <dgm:pt modelId="{3009C8FB-BCF3-4115-80CA-8F63445A987D}" type="pres">
      <dgm:prSet presAssocID="{284746B1-5D24-4A88-89A5-DFD145C36296}" presName="sibTrans" presStyleCnt="0"/>
      <dgm:spPr/>
    </dgm:pt>
    <dgm:pt modelId="{86F81AB5-EFB5-4D9B-9391-FF9757ADF491}" type="pres">
      <dgm:prSet presAssocID="{A94A3AAB-8878-41B4-A009-8833A02E8749}" presName="textNode" presStyleLbl="node1" presStyleIdx="1" presStyleCnt="4">
        <dgm:presLayoutVars>
          <dgm:bulletEnabled val="1"/>
        </dgm:presLayoutVars>
      </dgm:prSet>
      <dgm:spPr/>
    </dgm:pt>
    <dgm:pt modelId="{364B7F7D-C31F-41A5-BA14-69599A331984}" type="pres">
      <dgm:prSet presAssocID="{3C8BF3D9-136C-4C69-8A78-1B2AEFF0587B}" presName="sibTrans" presStyleCnt="0"/>
      <dgm:spPr/>
    </dgm:pt>
    <dgm:pt modelId="{78FF366D-2572-4FF7-86A2-FBD320C65E9E}" type="pres">
      <dgm:prSet presAssocID="{6D281CA5-D15B-4B8E-A43A-B458190AD53F}" presName="textNode" presStyleLbl="node1" presStyleIdx="2" presStyleCnt="4">
        <dgm:presLayoutVars>
          <dgm:bulletEnabled val="1"/>
        </dgm:presLayoutVars>
      </dgm:prSet>
      <dgm:spPr/>
    </dgm:pt>
    <dgm:pt modelId="{B1801211-6554-460F-B48C-9017702CEBCE}" type="pres">
      <dgm:prSet presAssocID="{B4F039E8-52A5-4837-B5AF-A62F764B6C4F}" presName="sibTrans" presStyleCnt="0"/>
      <dgm:spPr/>
    </dgm:pt>
    <dgm:pt modelId="{7B5C6B85-AB53-4899-9190-0722DAAE64A8}" type="pres">
      <dgm:prSet presAssocID="{5C604027-434F-4FEF-8C93-B233B2D1EEFD}" presName="textNode" presStyleLbl="node1" presStyleIdx="3" presStyleCnt="4">
        <dgm:presLayoutVars>
          <dgm:bulletEnabled val="1"/>
        </dgm:presLayoutVars>
      </dgm:prSet>
      <dgm:spPr/>
    </dgm:pt>
  </dgm:ptLst>
  <dgm:cxnLst>
    <dgm:cxn modelId="{A2159D7D-4169-42D4-A67E-C98B0244C8DC}" type="presOf" srcId="{9EF1DF8B-A0CC-4636-8372-F6EB44DC90CA}" destId="{D4886B3C-4A9E-45B4-B1A7-6B73D35C61D0}" srcOrd="0" destOrd="0" presId="urn:microsoft.com/office/officeart/2005/8/layout/hProcess9"/>
    <dgm:cxn modelId="{82127026-741E-4438-9433-24C548C19D33}" type="presOf" srcId="{6D281CA5-D15B-4B8E-A43A-B458190AD53F}" destId="{78FF366D-2572-4FF7-86A2-FBD320C65E9E}" srcOrd="0" destOrd="0" presId="urn:microsoft.com/office/officeart/2005/8/layout/hProcess9"/>
    <dgm:cxn modelId="{B5E7D5E7-93E4-4927-8B93-22E9433C6083}" type="presOf" srcId="{5C604027-434F-4FEF-8C93-B233B2D1EEFD}" destId="{7B5C6B85-AB53-4899-9190-0722DAAE64A8}" srcOrd="0" destOrd="0" presId="urn:microsoft.com/office/officeart/2005/8/layout/hProcess9"/>
    <dgm:cxn modelId="{6DC4BBDF-7448-4484-823A-5FD6265FDC24}" srcId="{9EF1DF8B-A0CC-4636-8372-F6EB44DC90CA}" destId="{C085A08F-D16A-4161-9B8F-EBE7C2A03258}" srcOrd="0" destOrd="0" parTransId="{51F6CB87-1F46-4CA9-954F-584490D10C23}" sibTransId="{284746B1-5D24-4A88-89A5-DFD145C36296}"/>
    <dgm:cxn modelId="{9FD03E9D-665D-4F6C-AA94-0B6742AF1462}" type="presOf" srcId="{A94A3AAB-8878-41B4-A009-8833A02E8749}" destId="{86F81AB5-EFB5-4D9B-9391-FF9757ADF491}" srcOrd="0" destOrd="0" presId="urn:microsoft.com/office/officeart/2005/8/layout/hProcess9"/>
    <dgm:cxn modelId="{96C1DE78-D48C-4FAA-8DB9-44E139179266}" srcId="{9EF1DF8B-A0CC-4636-8372-F6EB44DC90CA}" destId="{6D281CA5-D15B-4B8E-A43A-B458190AD53F}" srcOrd="2" destOrd="0" parTransId="{E1A95629-01F2-4FDE-8E23-AD20F4FA78DD}" sibTransId="{B4F039E8-52A5-4837-B5AF-A62F764B6C4F}"/>
    <dgm:cxn modelId="{C41E516C-7572-43AC-9E90-D81D05AE38F0}" type="presOf" srcId="{C085A08F-D16A-4161-9B8F-EBE7C2A03258}" destId="{B01B2D26-22F9-4149-A33A-DD3664C83262}" srcOrd="0" destOrd="0" presId="urn:microsoft.com/office/officeart/2005/8/layout/hProcess9"/>
    <dgm:cxn modelId="{38F99EFF-593A-48B1-9020-5160B60000C9}" srcId="{9EF1DF8B-A0CC-4636-8372-F6EB44DC90CA}" destId="{A94A3AAB-8878-41B4-A009-8833A02E8749}" srcOrd="1" destOrd="0" parTransId="{C8DF0CE4-3A42-422A-A08B-1D1CE20751EA}" sibTransId="{3C8BF3D9-136C-4C69-8A78-1B2AEFF0587B}"/>
    <dgm:cxn modelId="{71D317CB-71A7-441F-B436-C6D9698C86F7}" srcId="{9EF1DF8B-A0CC-4636-8372-F6EB44DC90CA}" destId="{5C604027-434F-4FEF-8C93-B233B2D1EEFD}" srcOrd="3" destOrd="0" parTransId="{541DA5A5-6AE5-4C0D-A491-E6AEC909832A}" sibTransId="{1D501FBF-2E9B-45F6-A55B-954EABDCC7E9}"/>
    <dgm:cxn modelId="{3CF2E39E-1F4E-463E-8C41-7AC6D75842CC}" type="presParOf" srcId="{D4886B3C-4A9E-45B4-B1A7-6B73D35C61D0}" destId="{D495FFF2-0656-4773-BA95-1ED8BDFC1817}" srcOrd="0" destOrd="0" presId="urn:microsoft.com/office/officeart/2005/8/layout/hProcess9"/>
    <dgm:cxn modelId="{FF6FB16D-F34B-4E3C-BCCE-BCA1EF3C9FB1}" type="presParOf" srcId="{D4886B3C-4A9E-45B4-B1A7-6B73D35C61D0}" destId="{0F396B1F-61E3-405B-A398-42D8832388CF}" srcOrd="1" destOrd="0" presId="urn:microsoft.com/office/officeart/2005/8/layout/hProcess9"/>
    <dgm:cxn modelId="{977319CE-7137-4635-98D1-56455C494AD9}" type="presParOf" srcId="{0F396B1F-61E3-405B-A398-42D8832388CF}" destId="{B01B2D26-22F9-4149-A33A-DD3664C83262}" srcOrd="0" destOrd="0" presId="urn:microsoft.com/office/officeart/2005/8/layout/hProcess9"/>
    <dgm:cxn modelId="{837E1DE1-4716-483C-8310-FF7114D9BDE4}" type="presParOf" srcId="{0F396B1F-61E3-405B-A398-42D8832388CF}" destId="{3009C8FB-BCF3-4115-80CA-8F63445A987D}" srcOrd="1" destOrd="0" presId="urn:microsoft.com/office/officeart/2005/8/layout/hProcess9"/>
    <dgm:cxn modelId="{24EAFAC6-FC4B-44BF-BAB3-240C0C95CC84}" type="presParOf" srcId="{0F396B1F-61E3-405B-A398-42D8832388CF}" destId="{86F81AB5-EFB5-4D9B-9391-FF9757ADF491}" srcOrd="2" destOrd="0" presId="urn:microsoft.com/office/officeart/2005/8/layout/hProcess9"/>
    <dgm:cxn modelId="{AAE69381-DB54-4C30-90C8-BF20C20E7719}" type="presParOf" srcId="{0F396B1F-61E3-405B-A398-42D8832388CF}" destId="{364B7F7D-C31F-41A5-BA14-69599A331984}" srcOrd="3" destOrd="0" presId="urn:microsoft.com/office/officeart/2005/8/layout/hProcess9"/>
    <dgm:cxn modelId="{1E727A32-5499-476E-A389-8F905AE74101}" type="presParOf" srcId="{0F396B1F-61E3-405B-A398-42D8832388CF}" destId="{78FF366D-2572-4FF7-86A2-FBD320C65E9E}" srcOrd="4" destOrd="0" presId="urn:microsoft.com/office/officeart/2005/8/layout/hProcess9"/>
    <dgm:cxn modelId="{E33937ED-49E2-4E11-B861-C552AD5A0E07}" type="presParOf" srcId="{0F396B1F-61E3-405B-A398-42D8832388CF}" destId="{B1801211-6554-460F-B48C-9017702CEBCE}" srcOrd="5" destOrd="0" presId="urn:microsoft.com/office/officeart/2005/8/layout/hProcess9"/>
    <dgm:cxn modelId="{D19CD306-539D-406C-92E1-92E2D5C319B6}" type="presParOf" srcId="{0F396B1F-61E3-405B-A398-42D8832388CF}" destId="{7B5C6B85-AB53-4899-9190-0722DAAE64A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FDF228-9C57-4D7D-BB44-CE7C24B46091}"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uk-UA"/>
        </a:p>
      </dgm:t>
    </dgm:pt>
    <dgm:pt modelId="{9DE08CFB-1CE3-429F-A854-2784E555AC93}">
      <dgm:prSet/>
      <dgm:spPr/>
      <dgm:t>
        <a:bodyPr/>
        <a:lstStyle/>
        <a:p>
          <a:pPr rtl="0"/>
          <a:r>
            <a:rPr lang="en-US" b="1" dirty="0" smtClean="0">
              <a:latin typeface="Times New Roman" panose="02020603050405020304" pitchFamily="18" charset="0"/>
              <a:cs typeface="Times New Roman" panose="02020603050405020304" pitchFamily="18" charset="0"/>
            </a:rPr>
            <a:t>Email AI</a:t>
          </a:r>
          <a:r>
            <a:rPr lang="en-US"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dgm:t>
    </dgm:pt>
    <dgm:pt modelId="{BEED53AB-A8E3-490F-9337-7D0F4F6C4240}" type="parTrans" cxnId="{575D6923-77B4-498F-93CA-7B917403E3DB}">
      <dgm:prSet/>
      <dgm:spPr/>
      <dgm:t>
        <a:bodyPr/>
        <a:lstStyle/>
        <a:p>
          <a:endParaRPr lang="uk-UA">
            <a:latin typeface="Times New Roman" panose="02020603050405020304" pitchFamily="18" charset="0"/>
            <a:cs typeface="Times New Roman" panose="02020603050405020304" pitchFamily="18" charset="0"/>
          </a:endParaRPr>
        </a:p>
      </dgm:t>
    </dgm:pt>
    <dgm:pt modelId="{38091A0B-247B-4D52-861B-1E14219412CE}" type="sibTrans" cxnId="{575D6923-77B4-498F-93CA-7B917403E3DB}">
      <dgm:prSet/>
      <dgm:spPr/>
      <dgm:t>
        <a:bodyPr/>
        <a:lstStyle/>
        <a:p>
          <a:endParaRPr lang="uk-UA">
            <a:latin typeface="Times New Roman" panose="02020603050405020304" pitchFamily="18" charset="0"/>
            <a:cs typeface="Times New Roman" panose="02020603050405020304" pitchFamily="18" charset="0"/>
          </a:endParaRPr>
        </a:p>
      </dgm:t>
    </dgm:pt>
    <dgm:pt modelId="{72608244-E00E-4547-9F0E-BA10CE5DD89D}">
      <dgm:prSet/>
      <dgm:spPr/>
      <dgm:t>
        <a:bodyPr/>
        <a:lstStyle/>
        <a:p>
          <a:pPr rtl="0"/>
          <a:r>
            <a:rPr lang="ru-RU" smtClean="0">
              <a:latin typeface="Times New Roman" panose="02020603050405020304" pitchFamily="18" charset="0"/>
              <a:cs typeface="Times New Roman" panose="02020603050405020304" pitchFamily="18" charset="0"/>
            </a:rPr>
            <a:t>Написання персоналізованих листів та їхніх тем за підказками чи інструкціями, або ж без них;</a:t>
          </a:r>
          <a:endParaRPr lang="uk-UA">
            <a:latin typeface="Times New Roman" panose="02020603050405020304" pitchFamily="18" charset="0"/>
            <a:cs typeface="Times New Roman" panose="02020603050405020304" pitchFamily="18" charset="0"/>
          </a:endParaRPr>
        </a:p>
      </dgm:t>
    </dgm:pt>
    <dgm:pt modelId="{A6554FC8-31C2-43A7-A2C4-B04E85498FC9}" type="parTrans" cxnId="{B5272DD0-536C-4C50-A6EF-BFF661C24BEF}">
      <dgm:prSet/>
      <dgm:spPr/>
      <dgm:t>
        <a:bodyPr/>
        <a:lstStyle/>
        <a:p>
          <a:endParaRPr lang="uk-UA">
            <a:latin typeface="Times New Roman" panose="02020603050405020304" pitchFamily="18" charset="0"/>
            <a:cs typeface="Times New Roman" panose="02020603050405020304" pitchFamily="18" charset="0"/>
          </a:endParaRPr>
        </a:p>
      </dgm:t>
    </dgm:pt>
    <dgm:pt modelId="{9D0919A8-1D44-4E0A-BDB3-6DE9AFF33059}" type="sibTrans" cxnId="{B5272DD0-536C-4C50-A6EF-BFF661C24BEF}">
      <dgm:prSet/>
      <dgm:spPr/>
      <dgm:t>
        <a:bodyPr/>
        <a:lstStyle/>
        <a:p>
          <a:endParaRPr lang="uk-UA">
            <a:latin typeface="Times New Roman" panose="02020603050405020304" pitchFamily="18" charset="0"/>
            <a:cs typeface="Times New Roman" panose="02020603050405020304" pitchFamily="18" charset="0"/>
          </a:endParaRPr>
        </a:p>
      </dgm:t>
    </dgm:pt>
    <dgm:pt modelId="{8BF353FE-499C-4966-B592-1E273CD0F1D9}">
      <dgm:prSet/>
      <dgm:spPr/>
      <dgm:t>
        <a:bodyPr/>
        <a:lstStyle/>
        <a:p>
          <a:pPr rtl="0"/>
          <a:r>
            <a:rPr lang="ru-RU" smtClean="0">
              <a:latin typeface="Times New Roman" panose="02020603050405020304" pitchFamily="18" charset="0"/>
              <a:cs typeface="Times New Roman" panose="02020603050405020304" pitchFamily="18" charset="0"/>
            </a:rPr>
            <a:t>Покращення емейлів та зміна їхнього тону;</a:t>
          </a:r>
          <a:endParaRPr lang="uk-UA">
            <a:latin typeface="Times New Roman" panose="02020603050405020304" pitchFamily="18" charset="0"/>
            <a:cs typeface="Times New Roman" panose="02020603050405020304" pitchFamily="18" charset="0"/>
          </a:endParaRPr>
        </a:p>
      </dgm:t>
    </dgm:pt>
    <dgm:pt modelId="{0DDA0986-2D28-4336-8D66-31FAF057FE93}" type="parTrans" cxnId="{337E69D9-BE91-4A82-819B-3914622BE7C2}">
      <dgm:prSet/>
      <dgm:spPr/>
      <dgm:t>
        <a:bodyPr/>
        <a:lstStyle/>
        <a:p>
          <a:endParaRPr lang="uk-UA">
            <a:latin typeface="Times New Roman" panose="02020603050405020304" pitchFamily="18" charset="0"/>
            <a:cs typeface="Times New Roman" panose="02020603050405020304" pitchFamily="18" charset="0"/>
          </a:endParaRPr>
        </a:p>
      </dgm:t>
    </dgm:pt>
    <dgm:pt modelId="{1ECDE409-C25E-43C8-BCB8-21AA39149502}" type="sibTrans" cxnId="{337E69D9-BE91-4A82-819B-3914622BE7C2}">
      <dgm:prSet/>
      <dgm:spPr/>
      <dgm:t>
        <a:bodyPr/>
        <a:lstStyle/>
        <a:p>
          <a:endParaRPr lang="uk-UA">
            <a:latin typeface="Times New Roman" panose="02020603050405020304" pitchFamily="18" charset="0"/>
            <a:cs typeface="Times New Roman" panose="02020603050405020304" pitchFamily="18" charset="0"/>
          </a:endParaRPr>
        </a:p>
      </dgm:t>
    </dgm:pt>
    <dgm:pt modelId="{2578DD54-C87A-48F3-AEEB-8E83D18E9282}">
      <dgm:prSet/>
      <dgm:spPr/>
      <dgm:t>
        <a:bodyPr/>
        <a:lstStyle/>
        <a:p>
          <a:pPr rtl="0"/>
          <a:r>
            <a:rPr lang="ru-RU" smtClean="0">
              <a:latin typeface="Times New Roman" panose="02020603050405020304" pitchFamily="18" charset="0"/>
              <a:cs typeface="Times New Roman" panose="02020603050405020304" pitchFamily="18" charset="0"/>
            </a:rPr>
            <a:t>Створення фоллоу-апів;</a:t>
          </a:r>
          <a:endParaRPr lang="uk-UA">
            <a:latin typeface="Times New Roman" panose="02020603050405020304" pitchFamily="18" charset="0"/>
            <a:cs typeface="Times New Roman" panose="02020603050405020304" pitchFamily="18" charset="0"/>
          </a:endParaRPr>
        </a:p>
      </dgm:t>
    </dgm:pt>
    <dgm:pt modelId="{9CC05100-86A2-4910-AC44-5055A9EA3DA2}" type="parTrans" cxnId="{784DCC09-DF97-4253-967F-4DCDE9A36D95}">
      <dgm:prSet/>
      <dgm:spPr/>
      <dgm:t>
        <a:bodyPr/>
        <a:lstStyle/>
        <a:p>
          <a:endParaRPr lang="uk-UA">
            <a:latin typeface="Times New Roman" panose="02020603050405020304" pitchFamily="18" charset="0"/>
            <a:cs typeface="Times New Roman" panose="02020603050405020304" pitchFamily="18" charset="0"/>
          </a:endParaRPr>
        </a:p>
      </dgm:t>
    </dgm:pt>
    <dgm:pt modelId="{05B58CDD-EBDE-45D8-AD38-372C38B975D3}" type="sibTrans" cxnId="{784DCC09-DF97-4253-967F-4DCDE9A36D95}">
      <dgm:prSet/>
      <dgm:spPr/>
      <dgm:t>
        <a:bodyPr/>
        <a:lstStyle/>
        <a:p>
          <a:endParaRPr lang="uk-UA">
            <a:latin typeface="Times New Roman" panose="02020603050405020304" pitchFamily="18" charset="0"/>
            <a:cs typeface="Times New Roman" panose="02020603050405020304" pitchFamily="18" charset="0"/>
          </a:endParaRPr>
        </a:p>
      </dgm:t>
    </dgm:pt>
    <dgm:pt modelId="{616F4CDE-034C-41D2-BF6F-17A403EF2284}">
      <dgm:prSet/>
      <dgm:spPr/>
      <dgm:t>
        <a:bodyPr/>
        <a:lstStyle/>
        <a:p>
          <a:pPr rtl="0"/>
          <a:r>
            <a:rPr lang="ru-RU" smtClean="0">
              <a:latin typeface="Times New Roman" panose="02020603050405020304" pitchFamily="18" charset="0"/>
              <a:cs typeface="Times New Roman" panose="02020603050405020304" pitchFamily="18" charset="0"/>
            </a:rPr>
            <a:t>Миттєвий переклад листів на 95+ мов.</a:t>
          </a:r>
          <a:endParaRPr lang="uk-UA">
            <a:latin typeface="Times New Roman" panose="02020603050405020304" pitchFamily="18" charset="0"/>
            <a:cs typeface="Times New Roman" panose="02020603050405020304" pitchFamily="18" charset="0"/>
          </a:endParaRPr>
        </a:p>
      </dgm:t>
    </dgm:pt>
    <dgm:pt modelId="{4022233C-A5D5-4414-9ECD-35E51848855A}" type="parTrans" cxnId="{644CA1F7-3F0F-4233-BEAB-E3B901C4A878}">
      <dgm:prSet/>
      <dgm:spPr/>
      <dgm:t>
        <a:bodyPr/>
        <a:lstStyle/>
        <a:p>
          <a:endParaRPr lang="uk-UA">
            <a:latin typeface="Times New Roman" panose="02020603050405020304" pitchFamily="18" charset="0"/>
            <a:cs typeface="Times New Roman" panose="02020603050405020304" pitchFamily="18" charset="0"/>
          </a:endParaRPr>
        </a:p>
      </dgm:t>
    </dgm:pt>
    <dgm:pt modelId="{CE2D8B83-3408-4230-AF3C-72221674AA7B}" type="sibTrans" cxnId="{644CA1F7-3F0F-4233-BEAB-E3B901C4A878}">
      <dgm:prSet/>
      <dgm:spPr/>
      <dgm:t>
        <a:bodyPr/>
        <a:lstStyle/>
        <a:p>
          <a:endParaRPr lang="uk-UA">
            <a:latin typeface="Times New Roman" panose="02020603050405020304" pitchFamily="18" charset="0"/>
            <a:cs typeface="Times New Roman" panose="02020603050405020304" pitchFamily="18" charset="0"/>
          </a:endParaRPr>
        </a:p>
      </dgm:t>
    </dgm:pt>
    <dgm:pt modelId="{3610192B-F382-4A65-8852-2F18547F3401}" type="pres">
      <dgm:prSet presAssocID="{D7FDF228-9C57-4D7D-BB44-CE7C24B46091}" presName="hierChild1" presStyleCnt="0">
        <dgm:presLayoutVars>
          <dgm:orgChart val="1"/>
          <dgm:chPref val="1"/>
          <dgm:dir/>
          <dgm:animOne val="branch"/>
          <dgm:animLvl val="lvl"/>
          <dgm:resizeHandles/>
        </dgm:presLayoutVars>
      </dgm:prSet>
      <dgm:spPr/>
    </dgm:pt>
    <dgm:pt modelId="{7E56FE96-C94D-4F04-AA9F-5CF7A6D7E1B7}" type="pres">
      <dgm:prSet presAssocID="{9DE08CFB-1CE3-429F-A854-2784E555AC93}" presName="hierRoot1" presStyleCnt="0">
        <dgm:presLayoutVars>
          <dgm:hierBranch val="init"/>
        </dgm:presLayoutVars>
      </dgm:prSet>
      <dgm:spPr/>
    </dgm:pt>
    <dgm:pt modelId="{FA780251-84B5-420B-8E8E-31E25C811BA2}" type="pres">
      <dgm:prSet presAssocID="{9DE08CFB-1CE3-429F-A854-2784E555AC93}" presName="rootComposite1" presStyleCnt="0"/>
      <dgm:spPr/>
    </dgm:pt>
    <dgm:pt modelId="{66C4B0A2-1710-4CA9-922E-7727D0866A2F}" type="pres">
      <dgm:prSet presAssocID="{9DE08CFB-1CE3-429F-A854-2784E555AC93}" presName="rootText1" presStyleLbl="node0" presStyleIdx="0" presStyleCnt="1">
        <dgm:presLayoutVars>
          <dgm:chPref val="3"/>
        </dgm:presLayoutVars>
      </dgm:prSet>
      <dgm:spPr/>
    </dgm:pt>
    <dgm:pt modelId="{0F8D1C5A-9951-43CD-9E12-B0F6A8FBD9C2}" type="pres">
      <dgm:prSet presAssocID="{9DE08CFB-1CE3-429F-A854-2784E555AC93}" presName="rootConnector1" presStyleLbl="node1" presStyleIdx="0" presStyleCnt="0"/>
      <dgm:spPr/>
    </dgm:pt>
    <dgm:pt modelId="{588DD600-2334-4544-8590-D6A62401D00E}" type="pres">
      <dgm:prSet presAssocID="{9DE08CFB-1CE3-429F-A854-2784E555AC93}" presName="hierChild2" presStyleCnt="0"/>
      <dgm:spPr/>
    </dgm:pt>
    <dgm:pt modelId="{A39A16B2-AE7D-49DD-A8B7-0A2FE510FE17}" type="pres">
      <dgm:prSet presAssocID="{A6554FC8-31C2-43A7-A2C4-B04E85498FC9}" presName="Name37" presStyleLbl="parChTrans1D2" presStyleIdx="0" presStyleCnt="4"/>
      <dgm:spPr/>
    </dgm:pt>
    <dgm:pt modelId="{CE7FF0F3-9504-4A38-8BEF-03B346CA008A}" type="pres">
      <dgm:prSet presAssocID="{72608244-E00E-4547-9F0E-BA10CE5DD89D}" presName="hierRoot2" presStyleCnt="0">
        <dgm:presLayoutVars>
          <dgm:hierBranch val="init"/>
        </dgm:presLayoutVars>
      </dgm:prSet>
      <dgm:spPr/>
    </dgm:pt>
    <dgm:pt modelId="{DE387747-D944-4E4A-BB6B-C9D7B4413806}" type="pres">
      <dgm:prSet presAssocID="{72608244-E00E-4547-9F0E-BA10CE5DD89D}" presName="rootComposite" presStyleCnt="0"/>
      <dgm:spPr/>
    </dgm:pt>
    <dgm:pt modelId="{0D32B303-2F4A-4C84-9413-70D33684F35C}" type="pres">
      <dgm:prSet presAssocID="{72608244-E00E-4547-9F0E-BA10CE5DD89D}" presName="rootText" presStyleLbl="node2" presStyleIdx="0" presStyleCnt="4">
        <dgm:presLayoutVars>
          <dgm:chPref val="3"/>
        </dgm:presLayoutVars>
      </dgm:prSet>
      <dgm:spPr/>
    </dgm:pt>
    <dgm:pt modelId="{89BB8A70-F241-48B3-B32A-0E26320C647E}" type="pres">
      <dgm:prSet presAssocID="{72608244-E00E-4547-9F0E-BA10CE5DD89D}" presName="rootConnector" presStyleLbl="node2" presStyleIdx="0" presStyleCnt="4"/>
      <dgm:spPr/>
    </dgm:pt>
    <dgm:pt modelId="{B03F06DC-4682-4052-9EB7-91207CB98306}" type="pres">
      <dgm:prSet presAssocID="{72608244-E00E-4547-9F0E-BA10CE5DD89D}" presName="hierChild4" presStyleCnt="0"/>
      <dgm:spPr/>
    </dgm:pt>
    <dgm:pt modelId="{879DF3A5-6E48-40AD-A8D1-2D2290D310FA}" type="pres">
      <dgm:prSet presAssocID="{72608244-E00E-4547-9F0E-BA10CE5DD89D}" presName="hierChild5" presStyleCnt="0"/>
      <dgm:spPr/>
    </dgm:pt>
    <dgm:pt modelId="{7E71659E-3947-4BDE-81DC-E38C85225647}" type="pres">
      <dgm:prSet presAssocID="{0DDA0986-2D28-4336-8D66-31FAF057FE93}" presName="Name37" presStyleLbl="parChTrans1D2" presStyleIdx="1" presStyleCnt="4"/>
      <dgm:spPr/>
    </dgm:pt>
    <dgm:pt modelId="{5FBFC80B-5439-44E1-9635-6B8E50C18B83}" type="pres">
      <dgm:prSet presAssocID="{8BF353FE-499C-4966-B592-1E273CD0F1D9}" presName="hierRoot2" presStyleCnt="0">
        <dgm:presLayoutVars>
          <dgm:hierBranch val="init"/>
        </dgm:presLayoutVars>
      </dgm:prSet>
      <dgm:spPr/>
    </dgm:pt>
    <dgm:pt modelId="{4052A4F1-6DED-4034-B9D0-5CC7D6409162}" type="pres">
      <dgm:prSet presAssocID="{8BF353FE-499C-4966-B592-1E273CD0F1D9}" presName="rootComposite" presStyleCnt="0"/>
      <dgm:spPr/>
    </dgm:pt>
    <dgm:pt modelId="{09416660-C03E-4682-95C8-9678AD83F2B1}" type="pres">
      <dgm:prSet presAssocID="{8BF353FE-499C-4966-B592-1E273CD0F1D9}" presName="rootText" presStyleLbl="node2" presStyleIdx="1" presStyleCnt="4">
        <dgm:presLayoutVars>
          <dgm:chPref val="3"/>
        </dgm:presLayoutVars>
      </dgm:prSet>
      <dgm:spPr/>
    </dgm:pt>
    <dgm:pt modelId="{E84363BB-592A-455F-89A2-57045D39B56A}" type="pres">
      <dgm:prSet presAssocID="{8BF353FE-499C-4966-B592-1E273CD0F1D9}" presName="rootConnector" presStyleLbl="node2" presStyleIdx="1" presStyleCnt="4"/>
      <dgm:spPr/>
    </dgm:pt>
    <dgm:pt modelId="{77744BC3-5E18-4EBF-B81F-FD4675EF5A72}" type="pres">
      <dgm:prSet presAssocID="{8BF353FE-499C-4966-B592-1E273CD0F1D9}" presName="hierChild4" presStyleCnt="0"/>
      <dgm:spPr/>
    </dgm:pt>
    <dgm:pt modelId="{EAE9B406-E343-4320-97A5-2DF802D2A6A6}" type="pres">
      <dgm:prSet presAssocID="{8BF353FE-499C-4966-B592-1E273CD0F1D9}" presName="hierChild5" presStyleCnt="0"/>
      <dgm:spPr/>
    </dgm:pt>
    <dgm:pt modelId="{68175D82-BCAB-4F1C-9F7E-1E5A45E679FB}" type="pres">
      <dgm:prSet presAssocID="{9CC05100-86A2-4910-AC44-5055A9EA3DA2}" presName="Name37" presStyleLbl="parChTrans1D2" presStyleIdx="2" presStyleCnt="4"/>
      <dgm:spPr/>
    </dgm:pt>
    <dgm:pt modelId="{5E815B4D-E256-4117-B702-D88D110E826C}" type="pres">
      <dgm:prSet presAssocID="{2578DD54-C87A-48F3-AEEB-8E83D18E9282}" presName="hierRoot2" presStyleCnt="0">
        <dgm:presLayoutVars>
          <dgm:hierBranch val="init"/>
        </dgm:presLayoutVars>
      </dgm:prSet>
      <dgm:spPr/>
    </dgm:pt>
    <dgm:pt modelId="{3BC8DE4D-353F-4CAB-8C48-47AAEDE2A285}" type="pres">
      <dgm:prSet presAssocID="{2578DD54-C87A-48F3-AEEB-8E83D18E9282}" presName="rootComposite" presStyleCnt="0"/>
      <dgm:spPr/>
    </dgm:pt>
    <dgm:pt modelId="{4AD0BC4A-1AD6-4D05-BC40-F52F6FB80788}" type="pres">
      <dgm:prSet presAssocID="{2578DD54-C87A-48F3-AEEB-8E83D18E9282}" presName="rootText" presStyleLbl="node2" presStyleIdx="2" presStyleCnt="4">
        <dgm:presLayoutVars>
          <dgm:chPref val="3"/>
        </dgm:presLayoutVars>
      </dgm:prSet>
      <dgm:spPr/>
    </dgm:pt>
    <dgm:pt modelId="{6A655F77-6BC9-493B-81EA-EFBC1060101D}" type="pres">
      <dgm:prSet presAssocID="{2578DD54-C87A-48F3-AEEB-8E83D18E9282}" presName="rootConnector" presStyleLbl="node2" presStyleIdx="2" presStyleCnt="4"/>
      <dgm:spPr/>
    </dgm:pt>
    <dgm:pt modelId="{FC0AC2C9-04C3-4F69-96C9-FBEB04B9DE0D}" type="pres">
      <dgm:prSet presAssocID="{2578DD54-C87A-48F3-AEEB-8E83D18E9282}" presName="hierChild4" presStyleCnt="0"/>
      <dgm:spPr/>
    </dgm:pt>
    <dgm:pt modelId="{AC13CF88-6BF1-4129-A483-361225F7118F}" type="pres">
      <dgm:prSet presAssocID="{2578DD54-C87A-48F3-AEEB-8E83D18E9282}" presName="hierChild5" presStyleCnt="0"/>
      <dgm:spPr/>
    </dgm:pt>
    <dgm:pt modelId="{55B2B3C7-047D-443A-838E-D1AA842C92EE}" type="pres">
      <dgm:prSet presAssocID="{4022233C-A5D5-4414-9ECD-35E51848855A}" presName="Name37" presStyleLbl="parChTrans1D2" presStyleIdx="3" presStyleCnt="4"/>
      <dgm:spPr/>
    </dgm:pt>
    <dgm:pt modelId="{5C9F1A04-2BA8-4495-AD69-D3CA98383C1D}" type="pres">
      <dgm:prSet presAssocID="{616F4CDE-034C-41D2-BF6F-17A403EF2284}" presName="hierRoot2" presStyleCnt="0">
        <dgm:presLayoutVars>
          <dgm:hierBranch val="init"/>
        </dgm:presLayoutVars>
      </dgm:prSet>
      <dgm:spPr/>
    </dgm:pt>
    <dgm:pt modelId="{8CDE2EF1-1409-4659-AE17-9BD7E06C0523}" type="pres">
      <dgm:prSet presAssocID="{616F4CDE-034C-41D2-BF6F-17A403EF2284}" presName="rootComposite" presStyleCnt="0"/>
      <dgm:spPr/>
    </dgm:pt>
    <dgm:pt modelId="{45981981-B7BC-4A38-820B-7EE95E345FD7}" type="pres">
      <dgm:prSet presAssocID="{616F4CDE-034C-41D2-BF6F-17A403EF2284}" presName="rootText" presStyleLbl="node2" presStyleIdx="3" presStyleCnt="4">
        <dgm:presLayoutVars>
          <dgm:chPref val="3"/>
        </dgm:presLayoutVars>
      </dgm:prSet>
      <dgm:spPr/>
    </dgm:pt>
    <dgm:pt modelId="{992AE86D-09DD-4E90-A441-64B389B6B2D9}" type="pres">
      <dgm:prSet presAssocID="{616F4CDE-034C-41D2-BF6F-17A403EF2284}" presName="rootConnector" presStyleLbl="node2" presStyleIdx="3" presStyleCnt="4"/>
      <dgm:spPr/>
    </dgm:pt>
    <dgm:pt modelId="{0275CCE1-519B-4DFA-8FF5-A29E984BCC4E}" type="pres">
      <dgm:prSet presAssocID="{616F4CDE-034C-41D2-BF6F-17A403EF2284}" presName="hierChild4" presStyleCnt="0"/>
      <dgm:spPr/>
    </dgm:pt>
    <dgm:pt modelId="{9012AB3D-7C7E-496B-BBBF-3989A89FAD69}" type="pres">
      <dgm:prSet presAssocID="{616F4CDE-034C-41D2-BF6F-17A403EF2284}" presName="hierChild5" presStyleCnt="0"/>
      <dgm:spPr/>
    </dgm:pt>
    <dgm:pt modelId="{2EDA6FA5-A4D8-453B-A566-4FE3BC92A771}" type="pres">
      <dgm:prSet presAssocID="{9DE08CFB-1CE3-429F-A854-2784E555AC93}" presName="hierChild3" presStyleCnt="0"/>
      <dgm:spPr/>
    </dgm:pt>
  </dgm:ptLst>
  <dgm:cxnLst>
    <dgm:cxn modelId="{84E8B635-091F-4A7C-9B81-82EDC447B9AC}" type="presOf" srcId="{0DDA0986-2D28-4336-8D66-31FAF057FE93}" destId="{7E71659E-3947-4BDE-81DC-E38C85225647}" srcOrd="0" destOrd="0" presId="urn:microsoft.com/office/officeart/2005/8/layout/orgChart1"/>
    <dgm:cxn modelId="{575D6923-77B4-498F-93CA-7B917403E3DB}" srcId="{D7FDF228-9C57-4D7D-BB44-CE7C24B46091}" destId="{9DE08CFB-1CE3-429F-A854-2784E555AC93}" srcOrd="0" destOrd="0" parTransId="{BEED53AB-A8E3-490F-9337-7D0F4F6C4240}" sibTransId="{38091A0B-247B-4D52-861B-1E14219412CE}"/>
    <dgm:cxn modelId="{69E8573E-65DF-48C2-AD97-B8AC749A0103}" type="presOf" srcId="{72608244-E00E-4547-9F0E-BA10CE5DD89D}" destId="{0D32B303-2F4A-4C84-9413-70D33684F35C}" srcOrd="0" destOrd="0" presId="urn:microsoft.com/office/officeart/2005/8/layout/orgChart1"/>
    <dgm:cxn modelId="{98B6765E-FC7F-4EEC-A611-C51762A9A584}" type="presOf" srcId="{8BF353FE-499C-4966-B592-1E273CD0F1D9}" destId="{E84363BB-592A-455F-89A2-57045D39B56A}" srcOrd="1" destOrd="0" presId="urn:microsoft.com/office/officeart/2005/8/layout/orgChart1"/>
    <dgm:cxn modelId="{F211DD6E-5AEE-41C9-96BB-ECCD0C78656F}" type="presOf" srcId="{9DE08CFB-1CE3-429F-A854-2784E555AC93}" destId="{66C4B0A2-1710-4CA9-922E-7727D0866A2F}" srcOrd="0" destOrd="0" presId="urn:microsoft.com/office/officeart/2005/8/layout/orgChart1"/>
    <dgm:cxn modelId="{644CA1F7-3F0F-4233-BEAB-E3B901C4A878}" srcId="{9DE08CFB-1CE3-429F-A854-2784E555AC93}" destId="{616F4CDE-034C-41D2-BF6F-17A403EF2284}" srcOrd="3" destOrd="0" parTransId="{4022233C-A5D5-4414-9ECD-35E51848855A}" sibTransId="{CE2D8B83-3408-4230-AF3C-72221674AA7B}"/>
    <dgm:cxn modelId="{7F591A06-24D7-4191-9726-FD93646AF3BE}" type="presOf" srcId="{8BF353FE-499C-4966-B592-1E273CD0F1D9}" destId="{09416660-C03E-4682-95C8-9678AD83F2B1}" srcOrd="0" destOrd="0" presId="urn:microsoft.com/office/officeart/2005/8/layout/orgChart1"/>
    <dgm:cxn modelId="{EE282D57-43F5-4577-AB89-6BCF57AF540F}" type="presOf" srcId="{A6554FC8-31C2-43A7-A2C4-B04E85498FC9}" destId="{A39A16B2-AE7D-49DD-A8B7-0A2FE510FE17}" srcOrd="0" destOrd="0" presId="urn:microsoft.com/office/officeart/2005/8/layout/orgChart1"/>
    <dgm:cxn modelId="{86373600-91C0-4BC3-AB2C-F92901780990}" type="presOf" srcId="{D7FDF228-9C57-4D7D-BB44-CE7C24B46091}" destId="{3610192B-F382-4A65-8852-2F18547F3401}" srcOrd="0" destOrd="0" presId="urn:microsoft.com/office/officeart/2005/8/layout/orgChart1"/>
    <dgm:cxn modelId="{E5445B79-5FC8-4093-989D-0D6CB5E0C08B}" type="presOf" srcId="{72608244-E00E-4547-9F0E-BA10CE5DD89D}" destId="{89BB8A70-F241-48B3-B32A-0E26320C647E}" srcOrd="1" destOrd="0" presId="urn:microsoft.com/office/officeart/2005/8/layout/orgChart1"/>
    <dgm:cxn modelId="{B5272DD0-536C-4C50-A6EF-BFF661C24BEF}" srcId="{9DE08CFB-1CE3-429F-A854-2784E555AC93}" destId="{72608244-E00E-4547-9F0E-BA10CE5DD89D}" srcOrd="0" destOrd="0" parTransId="{A6554FC8-31C2-43A7-A2C4-B04E85498FC9}" sibTransId="{9D0919A8-1D44-4E0A-BDB3-6DE9AFF33059}"/>
    <dgm:cxn modelId="{9B884F81-EFA8-431B-9C3C-186D553492A4}" type="presOf" srcId="{9DE08CFB-1CE3-429F-A854-2784E555AC93}" destId="{0F8D1C5A-9951-43CD-9E12-B0F6A8FBD9C2}" srcOrd="1" destOrd="0" presId="urn:microsoft.com/office/officeart/2005/8/layout/orgChart1"/>
    <dgm:cxn modelId="{8DE090BF-2C5B-4CA3-854B-BAA02C35FE40}" type="presOf" srcId="{2578DD54-C87A-48F3-AEEB-8E83D18E9282}" destId="{6A655F77-6BC9-493B-81EA-EFBC1060101D}" srcOrd="1" destOrd="0" presId="urn:microsoft.com/office/officeart/2005/8/layout/orgChart1"/>
    <dgm:cxn modelId="{C589494F-3A9C-42DC-960F-260E77AD263C}" type="presOf" srcId="{616F4CDE-034C-41D2-BF6F-17A403EF2284}" destId="{992AE86D-09DD-4E90-A441-64B389B6B2D9}" srcOrd="1" destOrd="0" presId="urn:microsoft.com/office/officeart/2005/8/layout/orgChart1"/>
    <dgm:cxn modelId="{BDDAFCBE-EC57-43B2-AB2A-813C27ED528E}" type="presOf" srcId="{9CC05100-86A2-4910-AC44-5055A9EA3DA2}" destId="{68175D82-BCAB-4F1C-9F7E-1E5A45E679FB}" srcOrd="0" destOrd="0" presId="urn:microsoft.com/office/officeart/2005/8/layout/orgChart1"/>
    <dgm:cxn modelId="{337E69D9-BE91-4A82-819B-3914622BE7C2}" srcId="{9DE08CFB-1CE3-429F-A854-2784E555AC93}" destId="{8BF353FE-499C-4966-B592-1E273CD0F1D9}" srcOrd="1" destOrd="0" parTransId="{0DDA0986-2D28-4336-8D66-31FAF057FE93}" sibTransId="{1ECDE409-C25E-43C8-BCB8-21AA39149502}"/>
    <dgm:cxn modelId="{784DCC09-DF97-4253-967F-4DCDE9A36D95}" srcId="{9DE08CFB-1CE3-429F-A854-2784E555AC93}" destId="{2578DD54-C87A-48F3-AEEB-8E83D18E9282}" srcOrd="2" destOrd="0" parTransId="{9CC05100-86A2-4910-AC44-5055A9EA3DA2}" sibTransId="{05B58CDD-EBDE-45D8-AD38-372C38B975D3}"/>
    <dgm:cxn modelId="{E324B54C-9053-42FD-B021-080613263760}" type="presOf" srcId="{2578DD54-C87A-48F3-AEEB-8E83D18E9282}" destId="{4AD0BC4A-1AD6-4D05-BC40-F52F6FB80788}" srcOrd="0" destOrd="0" presId="urn:microsoft.com/office/officeart/2005/8/layout/orgChart1"/>
    <dgm:cxn modelId="{F14F02F0-67FB-45A5-84C8-D3E1FCC3FA77}" type="presOf" srcId="{4022233C-A5D5-4414-9ECD-35E51848855A}" destId="{55B2B3C7-047D-443A-838E-D1AA842C92EE}" srcOrd="0" destOrd="0" presId="urn:microsoft.com/office/officeart/2005/8/layout/orgChart1"/>
    <dgm:cxn modelId="{CA8FDB77-938D-4F97-AFA0-FFB1C78DD080}" type="presOf" srcId="{616F4CDE-034C-41D2-BF6F-17A403EF2284}" destId="{45981981-B7BC-4A38-820B-7EE95E345FD7}" srcOrd="0" destOrd="0" presId="urn:microsoft.com/office/officeart/2005/8/layout/orgChart1"/>
    <dgm:cxn modelId="{DBAC6128-AD0A-4EC7-AF04-D9E5E37900F7}" type="presParOf" srcId="{3610192B-F382-4A65-8852-2F18547F3401}" destId="{7E56FE96-C94D-4F04-AA9F-5CF7A6D7E1B7}" srcOrd="0" destOrd="0" presId="urn:microsoft.com/office/officeart/2005/8/layout/orgChart1"/>
    <dgm:cxn modelId="{B9F69F9E-9627-45C4-96BC-9300D80984FB}" type="presParOf" srcId="{7E56FE96-C94D-4F04-AA9F-5CF7A6D7E1B7}" destId="{FA780251-84B5-420B-8E8E-31E25C811BA2}" srcOrd="0" destOrd="0" presId="urn:microsoft.com/office/officeart/2005/8/layout/orgChart1"/>
    <dgm:cxn modelId="{4631DF82-8B9F-4B20-B7EB-20410CB67FA1}" type="presParOf" srcId="{FA780251-84B5-420B-8E8E-31E25C811BA2}" destId="{66C4B0A2-1710-4CA9-922E-7727D0866A2F}" srcOrd="0" destOrd="0" presId="urn:microsoft.com/office/officeart/2005/8/layout/orgChart1"/>
    <dgm:cxn modelId="{A48C0160-C074-48AB-9CC6-A73B90AA9E24}" type="presParOf" srcId="{FA780251-84B5-420B-8E8E-31E25C811BA2}" destId="{0F8D1C5A-9951-43CD-9E12-B0F6A8FBD9C2}" srcOrd="1" destOrd="0" presId="urn:microsoft.com/office/officeart/2005/8/layout/orgChart1"/>
    <dgm:cxn modelId="{C48758FF-CD21-496C-B7AD-77DB0AA04797}" type="presParOf" srcId="{7E56FE96-C94D-4F04-AA9F-5CF7A6D7E1B7}" destId="{588DD600-2334-4544-8590-D6A62401D00E}" srcOrd="1" destOrd="0" presId="urn:microsoft.com/office/officeart/2005/8/layout/orgChart1"/>
    <dgm:cxn modelId="{C2295D9F-AD3D-4580-8E86-BB2F676F9D37}" type="presParOf" srcId="{588DD600-2334-4544-8590-D6A62401D00E}" destId="{A39A16B2-AE7D-49DD-A8B7-0A2FE510FE17}" srcOrd="0" destOrd="0" presId="urn:microsoft.com/office/officeart/2005/8/layout/orgChart1"/>
    <dgm:cxn modelId="{46A9EF7C-C6EC-44BC-858C-1051764F91BF}" type="presParOf" srcId="{588DD600-2334-4544-8590-D6A62401D00E}" destId="{CE7FF0F3-9504-4A38-8BEF-03B346CA008A}" srcOrd="1" destOrd="0" presId="urn:microsoft.com/office/officeart/2005/8/layout/orgChart1"/>
    <dgm:cxn modelId="{0A1E9F61-2A3E-436C-9E4A-045EB5C0E54C}" type="presParOf" srcId="{CE7FF0F3-9504-4A38-8BEF-03B346CA008A}" destId="{DE387747-D944-4E4A-BB6B-C9D7B4413806}" srcOrd="0" destOrd="0" presId="urn:microsoft.com/office/officeart/2005/8/layout/orgChart1"/>
    <dgm:cxn modelId="{6DD35FA7-7F1D-4B8B-A155-BA8951E154ED}" type="presParOf" srcId="{DE387747-D944-4E4A-BB6B-C9D7B4413806}" destId="{0D32B303-2F4A-4C84-9413-70D33684F35C}" srcOrd="0" destOrd="0" presId="urn:microsoft.com/office/officeart/2005/8/layout/orgChart1"/>
    <dgm:cxn modelId="{239D0449-FE6C-4950-8539-58BE20C601C0}" type="presParOf" srcId="{DE387747-D944-4E4A-BB6B-C9D7B4413806}" destId="{89BB8A70-F241-48B3-B32A-0E26320C647E}" srcOrd="1" destOrd="0" presId="urn:microsoft.com/office/officeart/2005/8/layout/orgChart1"/>
    <dgm:cxn modelId="{4C45951D-49DE-455B-8B14-E92AD4B6E0B9}" type="presParOf" srcId="{CE7FF0F3-9504-4A38-8BEF-03B346CA008A}" destId="{B03F06DC-4682-4052-9EB7-91207CB98306}" srcOrd="1" destOrd="0" presId="urn:microsoft.com/office/officeart/2005/8/layout/orgChart1"/>
    <dgm:cxn modelId="{E3697512-02F0-42BF-83B3-AF94808839E9}" type="presParOf" srcId="{CE7FF0F3-9504-4A38-8BEF-03B346CA008A}" destId="{879DF3A5-6E48-40AD-A8D1-2D2290D310FA}" srcOrd="2" destOrd="0" presId="urn:microsoft.com/office/officeart/2005/8/layout/orgChart1"/>
    <dgm:cxn modelId="{8A9AF4B1-E12D-4F0F-83FB-EFC108315189}" type="presParOf" srcId="{588DD600-2334-4544-8590-D6A62401D00E}" destId="{7E71659E-3947-4BDE-81DC-E38C85225647}" srcOrd="2" destOrd="0" presId="urn:microsoft.com/office/officeart/2005/8/layout/orgChart1"/>
    <dgm:cxn modelId="{38D687D2-F2C1-4866-B923-CD0FE4894BDC}" type="presParOf" srcId="{588DD600-2334-4544-8590-D6A62401D00E}" destId="{5FBFC80B-5439-44E1-9635-6B8E50C18B83}" srcOrd="3" destOrd="0" presId="urn:microsoft.com/office/officeart/2005/8/layout/orgChart1"/>
    <dgm:cxn modelId="{00CB53C0-E0DA-4F02-AF7A-CD651996B57C}" type="presParOf" srcId="{5FBFC80B-5439-44E1-9635-6B8E50C18B83}" destId="{4052A4F1-6DED-4034-B9D0-5CC7D6409162}" srcOrd="0" destOrd="0" presId="urn:microsoft.com/office/officeart/2005/8/layout/orgChart1"/>
    <dgm:cxn modelId="{27501A50-1524-4B7E-858E-19C219AE0B3A}" type="presParOf" srcId="{4052A4F1-6DED-4034-B9D0-5CC7D6409162}" destId="{09416660-C03E-4682-95C8-9678AD83F2B1}" srcOrd="0" destOrd="0" presId="urn:microsoft.com/office/officeart/2005/8/layout/orgChart1"/>
    <dgm:cxn modelId="{F6886DFA-FE02-4B4E-8CCA-7FCFA70AADF6}" type="presParOf" srcId="{4052A4F1-6DED-4034-B9D0-5CC7D6409162}" destId="{E84363BB-592A-455F-89A2-57045D39B56A}" srcOrd="1" destOrd="0" presId="urn:microsoft.com/office/officeart/2005/8/layout/orgChart1"/>
    <dgm:cxn modelId="{77BFF219-9A6A-4A00-97DD-8BD00A236D09}" type="presParOf" srcId="{5FBFC80B-5439-44E1-9635-6B8E50C18B83}" destId="{77744BC3-5E18-4EBF-B81F-FD4675EF5A72}" srcOrd="1" destOrd="0" presId="urn:microsoft.com/office/officeart/2005/8/layout/orgChart1"/>
    <dgm:cxn modelId="{42793B29-B9D1-42EA-BAD7-1347DD7A7717}" type="presParOf" srcId="{5FBFC80B-5439-44E1-9635-6B8E50C18B83}" destId="{EAE9B406-E343-4320-97A5-2DF802D2A6A6}" srcOrd="2" destOrd="0" presId="urn:microsoft.com/office/officeart/2005/8/layout/orgChart1"/>
    <dgm:cxn modelId="{D9124313-6FBD-4941-8989-F34431404592}" type="presParOf" srcId="{588DD600-2334-4544-8590-D6A62401D00E}" destId="{68175D82-BCAB-4F1C-9F7E-1E5A45E679FB}" srcOrd="4" destOrd="0" presId="urn:microsoft.com/office/officeart/2005/8/layout/orgChart1"/>
    <dgm:cxn modelId="{ACE396F3-ADFA-40F3-9D9A-2AC90C0A4517}" type="presParOf" srcId="{588DD600-2334-4544-8590-D6A62401D00E}" destId="{5E815B4D-E256-4117-B702-D88D110E826C}" srcOrd="5" destOrd="0" presId="urn:microsoft.com/office/officeart/2005/8/layout/orgChart1"/>
    <dgm:cxn modelId="{3F5FD393-57FE-43FC-8EF6-2A15904C938E}" type="presParOf" srcId="{5E815B4D-E256-4117-B702-D88D110E826C}" destId="{3BC8DE4D-353F-4CAB-8C48-47AAEDE2A285}" srcOrd="0" destOrd="0" presId="urn:microsoft.com/office/officeart/2005/8/layout/orgChart1"/>
    <dgm:cxn modelId="{6230F8C4-2AAF-4971-9D64-A1DABCC521E0}" type="presParOf" srcId="{3BC8DE4D-353F-4CAB-8C48-47AAEDE2A285}" destId="{4AD0BC4A-1AD6-4D05-BC40-F52F6FB80788}" srcOrd="0" destOrd="0" presId="urn:microsoft.com/office/officeart/2005/8/layout/orgChart1"/>
    <dgm:cxn modelId="{8B36157A-AE49-40CD-9E11-C7256594B232}" type="presParOf" srcId="{3BC8DE4D-353F-4CAB-8C48-47AAEDE2A285}" destId="{6A655F77-6BC9-493B-81EA-EFBC1060101D}" srcOrd="1" destOrd="0" presId="urn:microsoft.com/office/officeart/2005/8/layout/orgChart1"/>
    <dgm:cxn modelId="{51F76DE2-3038-4ADD-BD89-0EDEE428089B}" type="presParOf" srcId="{5E815B4D-E256-4117-B702-D88D110E826C}" destId="{FC0AC2C9-04C3-4F69-96C9-FBEB04B9DE0D}" srcOrd="1" destOrd="0" presId="urn:microsoft.com/office/officeart/2005/8/layout/orgChart1"/>
    <dgm:cxn modelId="{D9869206-3176-4B2D-BF76-4C4ACE3F463F}" type="presParOf" srcId="{5E815B4D-E256-4117-B702-D88D110E826C}" destId="{AC13CF88-6BF1-4129-A483-361225F7118F}" srcOrd="2" destOrd="0" presId="urn:microsoft.com/office/officeart/2005/8/layout/orgChart1"/>
    <dgm:cxn modelId="{2626FAB6-54C8-4DED-BC37-B9EFBE540D46}" type="presParOf" srcId="{588DD600-2334-4544-8590-D6A62401D00E}" destId="{55B2B3C7-047D-443A-838E-D1AA842C92EE}" srcOrd="6" destOrd="0" presId="urn:microsoft.com/office/officeart/2005/8/layout/orgChart1"/>
    <dgm:cxn modelId="{C133A9CC-EE58-4709-9C3D-FC90E0749E52}" type="presParOf" srcId="{588DD600-2334-4544-8590-D6A62401D00E}" destId="{5C9F1A04-2BA8-4495-AD69-D3CA98383C1D}" srcOrd="7" destOrd="0" presId="urn:microsoft.com/office/officeart/2005/8/layout/orgChart1"/>
    <dgm:cxn modelId="{801059B0-A132-4A71-A441-4F91F9F0F625}" type="presParOf" srcId="{5C9F1A04-2BA8-4495-AD69-D3CA98383C1D}" destId="{8CDE2EF1-1409-4659-AE17-9BD7E06C0523}" srcOrd="0" destOrd="0" presId="urn:microsoft.com/office/officeart/2005/8/layout/orgChart1"/>
    <dgm:cxn modelId="{13146470-1366-462C-A3DF-A672B797E805}" type="presParOf" srcId="{8CDE2EF1-1409-4659-AE17-9BD7E06C0523}" destId="{45981981-B7BC-4A38-820B-7EE95E345FD7}" srcOrd="0" destOrd="0" presId="urn:microsoft.com/office/officeart/2005/8/layout/orgChart1"/>
    <dgm:cxn modelId="{E105168F-DC0F-4F0B-A3F8-A97771FC8476}" type="presParOf" srcId="{8CDE2EF1-1409-4659-AE17-9BD7E06C0523}" destId="{992AE86D-09DD-4E90-A441-64B389B6B2D9}" srcOrd="1" destOrd="0" presId="urn:microsoft.com/office/officeart/2005/8/layout/orgChart1"/>
    <dgm:cxn modelId="{A4F7033E-F7A0-432F-98BE-4E110586FF39}" type="presParOf" srcId="{5C9F1A04-2BA8-4495-AD69-D3CA98383C1D}" destId="{0275CCE1-519B-4DFA-8FF5-A29E984BCC4E}" srcOrd="1" destOrd="0" presId="urn:microsoft.com/office/officeart/2005/8/layout/orgChart1"/>
    <dgm:cxn modelId="{7FF974FE-905A-441B-BD0F-3E211F899B0E}" type="presParOf" srcId="{5C9F1A04-2BA8-4495-AD69-D3CA98383C1D}" destId="{9012AB3D-7C7E-496B-BBBF-3989A89FAD69}" srcOrd="2" destOrd="0" presId="urn:microsoft.com/office/officeart/2005/8/layout/orgChart1"/>
    <dgm:cxn modelId="{5425723E-4BA5-41D4-965B-27F26E9AC352}" type="presParOf" srcId="{7E56FE96-C94D-4F04-AA9F-5CF7A6D7E1B7}" destId="{2EDA6FA5-A4D8-453B-A566-4FE3BC92A7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164475-E792-4B48-8566-DFB8072CF12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43232EAB-2F40-4C61-ACB9-F5F668E9A51C}">
      <dgm:prSet/>
      <dgm:spPr/>
      <dgm:t>
        <a:bodyPr/>
        <a:lstStyle/>
        <a:p>
          <a:pPr rtl="0"/>
          <a:r>
            <a:rPr lang="ru-RU" dirty="0" smtClean="0">
              <a:latin typeface="Times New Roman" panose="02020603050405020304" pitchFamily="18" charset="0"/>
              <a:cs typeface="Times New Roman" panose="02020603050405020304" pitchFamily="18" charset="0"/>
            </a:rPr>
            <a:t>1) </a:t>
          </a:r>
          <a:r>
            <a:rPr lang="ru-RU" dirty="0" err="1" smtClean="0">
              <a:latin typeface="Times New Roman" panose="02020603050405020304" pitchFamily="18" charset="0"/>
              <a:cs typeface="Times New Roman" panose="02020603050405020304" pitchFamily="18" charset="0"/>
            </a:rPr>
            <a:t>формувати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стратегії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впровадження</a:t>
          </a:r>
          <a:r>
            <a:rPr lang="ru-RU" dirty="0" smtClean="0">
              <a:latin typeface="Times New Roman" panose="02020603050405020304" pitchFamily="18" charset="0"/>
              <a:cs typeface="Times New Roman" panose="02020603050405020304" pitchFamily="18" charset="0"/>
            </a:rPr>
            <a:t> CRM-</a:t>
          </a:r>
          <a:r>
            <a:rPr lang="ru-RU" dirty="0" err="1" smtClean="0">
              <a:latin typeface="Times New Roman" panose="02020603050405020304" pitchFamily="18" charset="0"/>
              <a:cs typeface="Times New Roman" panose="02020603050405020304" pitchFamily="18" charset="0"/>
            </a:rPr>
            <a:t>системи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стратегією</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потрібно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визначитися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ще</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етапі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прийняття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рішення</a:t>
          </a:r>
          <a:r>
            <a:rPr lang="ru-RU" dirty="0" smtClean="0">
              <a:latin typeface="Times New Roman" panose="02020603050405020304" pitchFamily="18" charset="0"/>
              <a:cs typeface="Times New Roman" panose="02020603050405020304" pitchFamily="18" charset="0"/>
            </a:rPr>
            <a:t> про </a:t>
          </a:r>
          <a:r>
            <a:rPr lang="ru-RU" dirty="0" err="1" smtClean="0">
              <a:latin typeface="Times New Roman" panose="02020603050405020304" pitchFamily="18" charset="0"/>
              <a:cs typeface="Times New Roman" panose="02020603050405020304" pitchFamily="18" charset="0"/>
            </a:rPr>
            <a:t>доцільність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упровадження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або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відновлення</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CRM-</a:t>
          </a:r>
          <a:r>
            <a:rPr lang="ru-RU" dirty="0" err="1" smtClean="0">
              <a:latin typeface="Times New Roman" panose="02020603050405020304" pitchFamily="18" charset="0"/>
              <a:cs typeface="Times New Roman" panose="02020603050405020304" pitchFamily="18" charset="0"/>
            </a:rPr>
            <a:t>системи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Необхідно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чітко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розуміти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яких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конкретних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результатів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хоче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досягти</a:t>
          </a:r>
          <a:r>
            <a:rPr lang="ru-RU" dirty="0" smtClean="0">
              <a:latin typeface="Times New Roman" panose="02020603050405020304" pitchFamily="18" charset="0"/>
              <a:cs typeface="Times New Roman" panose="02020603050405020304" pitchFamily="18" charset="0"/>
            </a:rPr>
            <a:t> менеджмент  </a:t>
          </a:r>
          <a:r>
            <a:rPr lang="ru-RU" dirty="0" err="1" smtClean="0">
              <a:latin typeface="Times New Roman" panose="02020603050405020304" pitchFamily="18" charset="0"/>
              <a:cs typeface="Times New Roman" panose="02020603050405020304" pitchFamily="18" charset="0"/>
            </a:rPr>
            <a:t>підприємства</a:t>
          </a:r>
          <a:r>
            <a:rPr lang="ru-RU" dirty="0" smtClean="0">
              <a:latin typeface="Times New Roman" panose="02020603050405020304" pitchFamily="18" charset="0"/>
              <a:cs typeface="Times New Roman" panose="02020603050405020304" pitchFamily="18" charset="0"/>
            </a:rPr>
            <a:t> за </a:t>
          </a:r>
          <a:r>
            <a:rPr lang="ru-RU" dirty="0" err="1" smtClean="0">
              <a:latin typeface="Times New Roman" panose="02020603050405020304" pitchFamily="18" charset="0"/>
              <a:cs typeface="Times New Roman" panose="02020603050405020304" pitchFamily="18" charset="0"/>
            </a:rPr>
            <a:t>рахунок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упровадження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цієї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системи</a:t>
          </a:r>
          <a:r>
            <a:rPr lang="ru-RU"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F85A44DD-F616-498B-AD0B-80C7A818A034}" type="parTrans" cxnId="{372D48FD-AF22-4C83-BB10-EB29875DAAFF}">
      <dgm:prSet/>
      <dgm:spPr/>
      <dgm:t>
        <a:bodyPr/>
        <a:lstStyle/>
        <a:p>
          <a:endParaRPr lang="uk-UA">
            <a:latin typeface="Times New Roman" panose="02020603050405020304" pitchFamily="18" charset="0"/>
            <a:cs typeface="Times New Roman" panose="02020603050405020304" pitchFamily="18" charset="0"/>
          </a:endParaRPr>
        </a:p>
      </dgm:t>
    </dgm:pt>
    <dgm:pt modelId="{53783302-7F69-45EE-9DB3-9FFC5E82DFE9}" type="sibTrans" cxnId="{372D48FD-AF22-4C83-BB10-EB29875DAAFF}">
      <dgm:prSet/>
      <dgm:spPr/>
      <dgm:t>
        <a:bodyPr/>
        <a:lstStyle/>
        <a:p>
          <a:endParaRPr lang="uk-UA">
            <a:latin typeface="Times New Roman" panose="02020603050405020304" pitchFamily="18" charset="0"/>
            <a:cs typeface="Times New Roman" panose="02020603050405020304" pitchFamily="18" charset="0"/>
          </a:endParaRPr>
        </a:p>
      </dgm:t>
    </dgm:pt>
    <dgm:pt modelId="{6A453B05-EA71-437A-A046-227098D7E011}">
      <dgm:prSet/>
      <dgm:spPr/>
      <dgm:t>
        <a:bodyPr/>
        <a:lstStyle/>
        <a:p>
          <a:pPr rtl="0"/>
          <a:r>
            <a:rPr lang="ru-RU" smtClean="0">
              <a:latin typeface="Times New Roman" panose="02020603050405020304" pitchFamily="18" charset="0"/>
              <a:cs typeface="Times New Roman" panose="02020603050405020304" pitchFamily="18" charset="0"/>
            </a:rPr>
            <a:t>2) призначати відповідальних за впровадження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системи;</a:t>
          </a:r>
          <a:endParaRPr lang="uk-UA">
            <a:latin typeface="Times New Roman" panose="02020603050405020304" pitchFamily="18" charset="0"/>
            <a:cs typeface="Times New Roman" panose="02020603050405020304" pitchFamily="18" charset="0"/>
          </a:endParaRPr>
        </a:p>
      </dgm:t>
    </dgm:pt>
    <dgm:pt modelId="{B7776F23-E9BD-432C-BCD8-D325A7B1DDEF}" type="parTrans" cxnId="{5A36AC53-D831-428D-BE03-4E45A69AC1B0}">
      <dgm:prSet/>
      <dgm:spPr/>
      <dgm:t>
        <a:bodyPr/>
        <a:lstStyle/>
        <a:p>
          <a:endParaRPr lang="uk-UA">
            <a:latin typeface="Times New Roman" panose="02020603050405020304" pitchFamily="18" charset="0"/>
            <a:cs typeface="Times New Roman" panose="02020603050405020304" pitchFamily="18" charset="0"/>
          </a:endParaRPr>
        </a:p>
      </dgm:t>
    </dgm:pt>
    <dgm:pt modelId="{C89F72F6-3F30-40D4-A6F7-F24D00E09FD1}" type="sibTrans" cxnId="{5A36AC53-D831-428D-BE03-4E45A69AC1B0}">
      <dgm:prSet/>
      <dgm:spPr/>
      <dgm:t>
        <a:bodyPr/>
        <a:lstStyle/>
        <a:p>
          <a:endParaRPr lang="uk-UA">
            <a:latin typeface="Times New Roman" panose="02020603050405020304" pitchFamily="18" charset="0"/>
            <a:cs typeface="Times New Roman" panose="02020603050405020304" pitchFamily="18" charset="0"/>
          </a:endParaRPr>
        </a:p>
      </dgm:t>
    </dgm:pt>
    <dgm:pt modelId="{DE15DA7A-F8B2-49B1-A202-E2D2528AB136}">
      <dgm:prSet/>
      <dgm:spPr/>
      <dgm:t>
        <a:bodyPr/>
        <a:lstStyle/>
        <a:p>
          <a:pPr rtl="0"/>
          <a:r>
            <a:rPr lang="ru-RU" smtClean="0">
              <a:latin typeface="Times New Roman" panose="02020603050405020304" pitchFamily="18" charset="0"/>
              <a:cs typeface="Times New Roman" panose="02020603050405020304" pitchFamily="18" charset="0"/>
            </a:rPr>
            <a:t>3) уводити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системи в конкретні бізнес-процеси підприємства. Систему  не можна перевантажувати складними функціями,  бажано поступово вносити додаткові;</a:t>
          </a:r>
          <a:endParaRPr lang="uk-UA">
            <a:latin typeface="Times New Roman" panose="02020603050405020304" pitchFamily="18" charset="0"/>
            <a:cs typeface="Times New Roman" panose="02020603050405020304" pitchFamily="18" charset="0"/>
          </a:endParaRPr>
        </a:p>
      </dgm:t>
    </dgm:pt>
    <dgm:pt modelId="{506E3728-A0DD-4D8D-8466-C80CEF0ADBFD}" type="parTrans" cxnId="{1D2FC247-5C53-46D7-AFEC-0C6AF8084AF5}">
      <dgm:prSet/>
      <dgm:spPr/>
      <dgm:t>
        <a:bodyPr/>
        <a:lstStyle/>
        <a:p>
          <a:endParaRPr lang="uk-UA">
            <a:latin typeface="Times New Roman" panose="02020603050405020304" pitchFamily="18" charset="0"/>
            <a:cs typeface="Times New Roman" panose="02020603050405020304" pitchFamily="18" charset="0"/>
          </a:endParaRPr>
        </a:p>
      </dgm:t>
    </dgm:pt>
    <dgm:pt modelId="{FAD96DE0-6D83-4395-AE57-FE682F0CB2BC}" type="sibTrans" cxnId="{1D2FC247-5C53-46D7-AFEC-0C6AF8084AF5}">
      <dgm:prSet/>
      <dgm:spPr/>
      <dgm:t>
        <a:bodyPr/>
        <a:lstStyle/>
        <a:p>
          <a:endParaRPr lang="uk-UA">
            <a:latin typeface="Times New Roman" panose="02020603050405020304" pitchFamily="18" charset="0"/>
            <a:cs typeface="Times New Roman" panose="02020603050405020304" pitchFamily="18" charset="0"/>
          </a:endParaRPr>
        </a:p>
      </dgm:t>
    </dgm:pt>
    <dgm:pt modelId="{A3A6688B-8D35-4EBA-A005-AF9566A58604}" type="pres">
      <dgm:prSet presAssocID="{B2164475-E792-4B48-8566-DFB8072CF12B}" presName="linear" presStyleCnt="0">
        <dgm:presLayoutVars>
          <dgm:animLvl val="lvl"/>
          <dgm:resizeHandles val="exact"/>
        </dgm:presLayoutVars>
      </dgm:prSet>
      <dgm:spPr/>
    </dgm:pt>
    <dgm:pt modelId="{1E323F11-23FF-4FCD-AC6C-CA11ABEE9E63}" type="pres">
      <dgm:prSet presAssocID="{43232EAB-2F40-4C61-ACB9-F5F668E9A51C}" presName="parentText" presStyleLbl="node1" presStyleIdx="0" presStyleCnt="3">
        <dgm:presLayoutVars>
          <dgm:chMax val="0"/>
          <dgm:bulletEnabled val="1"/>
        </dgm:presLayoutVars>
      </dgm:prSet>
      <dgm:spPr/>
    </dgm:pt>
    <dgm:pt modelId="{F59A21D0-1560-492E-A6B3-EAEFC4D8A1C7}" type="pres">
      <dgm:prSet presAssocID="{53783302-7F69-45EE-9DB3-9FFC5E82DFE9}" presName="spacer" presStyleCnt="0"/>
      <dgm:spPr/>
    </dgm:pt>
    <dgm:pt modelId="{F71F2D90-4378-41B1-A7AA-FF3187357D29}" type="pres">
      <dgm:prSet presAssocID="{6A453B05-EA71-437A-A046-227098D7E011}" presName="parentText" presStyleLbl="node1" presStyleIdx="1" presStyleCnt="3">
        <dgm:presLayoutVars>
          <dgm:chMax val="0"/>
          <dgm:bulletEnabled val="1"/>
        </dgm:presLayoutVars>
      </dgm:prSet>
      <dgm:spPr/>
    </dgm:pt>
    <dgm:pt modelId="{0664462B-5504-4FB8-9811-0D274549E537}" type="pres">
      <dgm:prSet presAssocID="{C89F72F6-3F30-40D4-A6F7-F24D00E09FD1}" presName="spacer" presStyleCnt="0"/>
      <dgm:spPr/>
    </dgm:pt>
    <dgm:pt modelId="{18DA969B-6810-4844-94BD-F71950777653}" type="pres">
      <dgm:prSet presAssocID="{DE15DA7A-F8B2-49B1-A202-E2D2528AB136}" presName="parentText" presStyleLbl="node1" presStyleIdx="2" presStyleCnt="3">
        <dgm:presLayoutVars>
          <dgm:chMax val="0"/>
          <dgm:bulletEnabled val="1"/>
        </dgm:presLayoutVars>
      </dgm:prSet>
      <dgm:spPr/>
    </dgm:pt>
  </dgm:ptLst>
  <dgm:cxnLst>
    <dgm:cxn modelId="{372D48FD-AF22-4C83-BB10-EB29875DAAFF}" srcId="{B2164475-E792-4B48-8566-DFB8072CF12B}" destId="{43232EAB-2F40-4C61-ACB9-F5F668E9A51C}" srcOrd="0" destOrd="0" parTransId="{F85A44DD-F616-498B-AD0B-80C7A818A034}" sibTransId="{53783302-7F69-45EE-9DB3-9FFC5E82DFE9}"/>
    <dgm:cxn modelId="{A327DCAF-5F9C-4C15-A569-D56B322F7A21}" type="presOf" srcId="{B2164475-E792-4B48-8566-DFB8072CF12B}" destId="{A3A6688B-8D35-4EBA-A005-AF9566A58604}" srcOrd="0" destOrd="0" presId="urn:microsoft.com/office/officeart/2005/8/layout/vList2"/>
    <dgm:cxn modelId="{1D2FC247-5C53-46D7-AFEC-0C6AF8084AF5}" srcId="{B2164475-E792-4B48-8566-DFB8072CF12B}" destId="{DE15DA7A-F8B2-49B1-A202-E2D2528AB136}" srcOrd="2" destOrd="0" parTransId="{506E3728-A0DD-4D8D-8466-C80CEF0ADBFD}" sibTransId="{FAD96DE0-6D83-4395-AE57-FE682F0CB2BC}"/>
    <dgm:cxn modelId="{413FB56B-05DA-49EE-AECE-5AA98CC6B4D3}" type="presOf" srcId="{6A453B05-EA71-437A-A046-227098D7E011}" destId="{F71F2D90-4378-41B1-A7AA-FF3187357D29}" srcOrd="0" destOrd="0" presId="urn:microsoft.com/office/officeart/2005/8/layout/vList2"/>
    <dgm:cxn modelId="{DF6EC502-C1F0-4937-8058-574A321D8565}" type="presOf" srcId="{43232EAB-2F40-4C61-ACB9-F5F668E9A51C}" destId="{1E323F11-23FF-4FCD-AC6C-CA11ABEE9E63}" srcOrd="0" destOrd="0" presId="urn:microsoft.com/office/officeart/2005/8/layout/vList2"/>
    <dgm:cxn modelId="{5A36AC53-D831-428D-BE03-4E45A69AC1B0}" srcId="{B2164475-E792-4B48-8566-DFB8072CF12B}" destId="{6A453B05-EA71-437A-A046-227098D7E011}" srcOrd="1" destOrd="0" parTransId="{B7776F23-E9BD-432C-BCD8-D325A7B1DDEF}" sibTransId="{C89F72F6-3F30-40D4-A6F7-F24D00E09FD1}"/>
    <dgm:cxn modelId="{8046F015-BA44-4F09-82FD-0E7067B9961A}" type="presOf" srcId="{DE15DA7A-F8B2-49B1-A202-E2D2528AB136}" destId="{18DA969B-6810-4844-94BD-F71950777653}" srcOrd="0" destOrd="0" presId="urn:microsoft.com/office/officeart/2005/8/layout/vList2"/>
    <dgm:cxn modelId="{7A172A1E-2306-446E-8D2C-0279427869AE}" type="presParOf" srcId="{A3A6688B-8D35-4EBA-A005-AF9566A58604}" destId="{1E323F11-23FF-4FCD-AC6C-CA11ABEE9E63}" srcOrd="0" destOrd="0" presId="urn:microsoft.com/office/officeart/2005/8/layout/vList2"/>
    <dgm:cxn modelId="{B6B2DD5A-5A4C-482C-9F9E-E69016E47C58}" type="presParOf" srcId="{A3A6688B-8D35-4EBA-A005-AF9566A58604}" destId="{F59A21D0-1560-492E-A6B3-EAEFC4D8A1C7}" srcOrd="1" destOrd="0" presId="urn:microsoft.com/office/officeart/2005/8/layout/vList2"/>
    <dgm:cxn modelId="{44CC5D2C-359F-4304-8A27-299A0A79F96F}" type="presParOf" srcId="{A3A6688B-8D35-4EBA-A005-AF9566A58604}" destId="{F71F2D90-4378-41B1-A7AA-FF3187357D29}" srcOrd="2" destOrd="0" presId="urn:microsoft.com/office/officeart/2005/8/layout/vList2"/>
    <dgm:cxn modelId="{3B5ADF2C-90CD-4F73-BE2E-B8F0D82BCB0F}" type="presParOf" srcId="{A3A6688B-8D35-4EBA-A005-AF9566A58604}" destId="{0664462B-5504-4FB8-9811-0D274549E537}" srcOrd="3" destOrd="0" presId="urn:microsoft.com/office/officeart/2005/8/layout/vList2"/>
    <dgm:cxn modelId="{9C9964A8-8BED-4090-968F-7B5D172F2F5E}" type="presParOf" srcId="{A3A6688B-8D35-4EBA-A005-AF9566A58604}" destId="{18DA969B-6810-4844-94BD-F719507776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AB5078-05FF-4ED4-9E3A-D3D565932E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0F141FBA-9889-40C0-87AE-3937FEBE55E8}">
      <dgm:prSet/>
      <dgm:spPr/>
      <dgm:t>
        <a:bodyPr/>
        <a:lstStyle/>
        <a:p>
          <a:pPr rtl="0"/>
          <a:r>
            <a:rPr lang="ru-RU" smtClean="0">
              <a:latin typeface="Times New Roman" panose="02020603050405020304" pitchFamily="18" charset="0"/>
              <a:cs typeface="Times New Roman" panose="02020603050405020304" pitchFamily="18" charset="0"/>
            </a:rPr>
            <a:t>4) додавати у процесі імпортування тільки  потрібну інформацію. Доцільно перевіряти інформаційне наповнення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системи та не допускати  дублювання, невірну або застарілу інформацію, що  може заплутати користувачів і значно знизить ефективність роботи системи;</a:t>
          </a:r>
          <a:endParaRPr lang="uk-UA">
            <a:latin typeface="Times New Roman" panose="02020603050405020304" pitchFamily="18" charset="0"/>
            <a:cs typeface="Times New Roman" panose="02020603050405020304" pitchFamily="18" charset="0"/>
          </a:endParaRPr>
        </a:p>
      </dgm:t>
    </dgm:pt>
    <dgm:pt modelId="{C8EBC312-D53B-41FF-9ED2-CB9E83CEFA73}" type="parTrans" cxnId="{4123B9F7-F588-4BFC-BCF4-8DFF4886A1E3}">
      <dgm:prSet/>
      <dgm:spPr/>
      <dgm:t>
        <a:bodyPr/>
        <a:lstStyle/>
        <a:p>
          <a:endParaRPr lang="uk-UA">
            <a:latin typeface="Times New Roman" panose="02020603050405020304" pitchFamily="18" charset="0"/>
            <a:cs typeface="Times New Roman" panose="02020603050405020304" pitchFamily="18" charset="0"/>
          </a:endParaRPr>
        </a:p>
      </dgm:t>
    </dgm:pt>
    <dgm:pt modelId="{F227CB83-58A4-4CCB-B790-BB0CA6E48035}" type="sibTrans" cxnId="{4123B9F7-F588-4BFC-BCF4-8DFF4886A1E3}">
      <dgm:prSet/>
      <dgm:spPr/>
      <dgm:t>
        <a:bodyPr/>
        <a:lstStyle/>
        <a:p>
          <a:endParaRPr lang="uk-UA">
            <a:latin typeface="Times New Roman" panose="02020603050405020304" pitchFamily="18" charset="0"/>
            <a:cs typeface="Times New Roman" panose="02020603050405020304" pitchFamily="18" charset="0"/>
          </a:endParaRPr>
        </a:p>
      </dgm:t>
    </dgm:pt>
    <dgm:pt modelId="{DDE2EFE0-1223-4CEB-92D1-C566FD300F27}">
      <dgm:prSet/>
      <dgm:spPr/>
      <dgm:t>
        <a:bodyPr/>
        <a:lstStyle/>
        <a:p>
          <a:pPr rtl="0"/>
          <a:r>
            <a:rPr lang="ru-RU" smtClean="0">
              <a:latin typeface="Times New Roman" panose="02020603050405020304" pitchFamily="18" charset="0"/>
              <a:cs typeface="Times New Roman" panose="02020603050405020304" pitchFamily="18" charset="0"/>
            </a:rPr>
            <a:t>5) забезпечувати автоматизацію робочого процесу.  Це дасть змогу значно розвантажити персонал, позбавивши його від необхідності запам'ятовування і щоденного виконання маси рутинних алгоритмів;</a:t>
          </a:r>
          <a:endParaRPr lang="uk-UA">
            <a:latin typeface="Times New Roman" panose="02020603050405020304" pitchFamily="18" charset="0"/>
            <a:cs typeface="Times New Roman" panose="02020603050405020304" pitchFamily="18" charset="0"/>
          </a:endParaRPr>
        </a:p>
      </dgm:t>
    </dgm:pt>
    <dgm:pt modelId="{E66E99FC-E2CF-4038-ACC7-A9A2D65818B5}" type="parTrans" cxnId="{BF35FECA-9BD2-4659-B50B-0446A6850176}">
      <dgm:prSet/>
      <dgm:spPr/>
      <dgm:t>
        <a:bodyPr/>
        <a:lstStyle/>
        <a:p>
          <a:endParaRPr lang="uk-UA">
            <a:latin typeface="Times New Roman" panose="02020603050405020304" pitchFamily="18" charset="0"/>
            <a:cs typeface="Times New Roman" panose="02020603050405020304" pitchFamily="18" charset="0"/>
          </a:endParaRPr>
        </a:p>
      </dgm:t>
    </dgm:pt>
    <dgm:pt modelId="{65907C19-8A3D-499C-AD90-75033555D3D9}" type="sibTrans" cxnId="{BF35FECA-9BD2-4659-B50B-0446A6850176}">
      <dgm:prSet/>
      <dgm:spPr/>
      <dgm:t>
        <a:bodyPr/>
        <a:lstStyle/>
        <a:p>
          <a:endParaRPr lang="uk-UA">
            <a:latin typeface="Times New Roman" panose="02020603050405020304" pitchFamily="18" charset="0"/>
            <a:cs typeface="Times New Roman" panose="02020603050405020304" pitchFamily="18" charset="0"/>
          </a:endParaRPr>
        </a:p>
      </dgm:t>
    </dgm:pt>
    <dgm:pt modelId="{0BA1D5A2-02EA-4189-BCF1-13995AA1D92E}">
      <dgm:prSet/>
      <dgm:spPr/>
      <dgm:t>
        <a:bodyPr/>
        <a:lstStyle/>
        <a:p>
          <a:pPr rtl="0"/>
          <a:r>
            <a:rPr lang="ru-RU" smtClean="0">
              <a:latin typeface="Times New Roman" panose="02020603050405020304" pitchFamily="18" charset="0"/>
              <a:cs typeface="Times New Roman" panose="02020603050405020304" pitchFamily="18" charset="0"/>
            </a:rPr>
            <a:t>6) формувати аналітичні звіти у процесі впровадження та роботи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системи;</a:t>
          </a:r>
          <a:endParaRPr lang="uk-UA">
            <a:latin typeface="Times New Roman" panose="02020603050405020304" pitchFamily="18" charset="0"/>
            <a:cs typeface="Times New Roman" panose="02020603050405020304" pitchFamily="18" charset="0"/>
          </a:endParaRPr>
        </a:p>
      </dgm:t>
    </dgm:pt>
    <dgm:pt modelId="{CE677911-2973-430E-8184-EAB51ECDCA03}" type="parTrans" cxnId="{65779BE1-92EF-4FCC-9FEB-18EE28E94D76}">
      <dgm:prSet/>
      <dgm:spPr/>
      <dgm:t>
        <a:bodyPr/>
        <a:lstStyle/>
        <a:p>
          <a:endParaRPr lang="uk-UA">
            <a:latin typeface="Times New Roman" panose="02020603050405020304" pitchFamily="18" charset="0"/>
            <a:cs typeface="Times New Roman" panose="02020603050405020304" pitchFamily="18" charset="0"/>
          </a:endParaRPr>
        </a:p>
      </dgm:t>
    </dgm:pt>
    <dgm:pt modelId="{598F2BFD-AA9F-494B-9B66-A21531C7EDC7}" type="sibTrans" cxnId="{65779BE1-92EF-4FCC-9FEB-18EE28E94D76}">
      <dgm:prSet/>
      <dgm:spPr/>
      <dgm:t>
        <a:bodyPr/>
        <a:lstStyle/>
        <a:p>
          <a:endParaRPr lang="uk-UA">
            <a:latin typeface="Times New Roman" panose="02020603050405020304" pitchFamily="18" charset="0"/>
            <a:cs typeface="Times New Roman" panose="02020603050405020304" pitchFamily="18" charset="0"/>
          </a:endParaRPr>
        </a:p>
      </dgm:t>
    </dgm:pt>
    <dgm:pt modelId="{E61A0909-D5D3-46E6-B11B-72038E944301}" type="pres">
      <dgm:prSet presAssocID="{1CAB5078-05FF-4ED4-9E3A-D3D565932ED0}" presName="linear" presStyleCnt="0">
        <dgm:presLayoutVars>
          <dgm:animLvl val="lvl"/>
          <dgm:resizeHandles val="exact"/>
        </dgm:presLayoutVars>
      </dgm:prSet>
      <dgm:spPr/>
    </dgm:pt>
    <dgm:pt modelId="{15D3CF55-4E83-4829-A5EB-3C8218EBC3E1}" type="pres">
      <dgm:prSet presAssocID="{0F141FBA-9889-40C0-87AE-3937FEBE55E8}" presName="parentText" presStyleLbl="node1" presStyleIdx="0" presStyleCnt="3">
        <dgm:presLayoutVars>
          <dgm:chMax val="0"/>
          <dgm:bulletEnabled val="1"/>
        </dgm:presLayoutVars>
      </dgm:prSet>
      <dgm:spPr/>
    </dgm:pt>
    <dgm:pt modelId="{8363EEF2-4F9A-4335-8657-7B26BABE5D1D}" type="pres">
      <dgm:prSet presAssocID="{F227CB83-58A4-4CCB-B790-BB0CA6E48035}" presName="spacer" presStyleCnt="0"/>
      <dgm:spPr/>
    </dgm:pt>
    <dgm:pt modelId="{F0AC3EBC-68EA-439F-AEC0-39EAD60DA8C2}" type="pres">
      <dgm:prSet presAssocID="{DDE2EFE0-1223-4CEB-92D1-C566FD300F27}" presName="parentText" presStyleLbl="node1" presStyleIdx="1" presStyleCnt="3">
        <dgm:presLayoutVars>
          <dgm:chMax val="0"/>
          <dgm:bulletEnabled val="1"/>
        </dgm:presLayoutVars>
      </dgm:prSet>
      <dgm:spPr/>
    </dgm:pt>
    <dgm:pt modelId="{28EED602-E309-4151-B60E-98A3CF982FE4}" type="pres">
      <dgm:prSet presAssocID="{65907C19-8A3D-499C-AD90-75033555D3D9}" presName="spacer" presStyleCnt="0"/>
      <dgm:spPr/>
    </dgm:pt>
    <dgm:pt modelId="{07B8629A-D4D9-43CC-92CE-69E821F043BC}" type="pres">
      <dgm:prSet presAssocID="{0BA1D5A2-02EA-4189-BCF1-13995AA1D92E}" presName="parentText" presStyleLbl="node1" presStyleIdx="2" presStyleCnt="3">
        <dgm:presLayoutVars>
          <dgm:chMax val="0"/>
          <dgm:bulletEnabled val="1"/>
        </dgm:presLayoutVars>
      </dgm:prSet>
      <dgm:spPr/>
    </dgm:pt>
  </dgm:ptLst>
  <dgm:cxnLst>
    <dgm:cxn modelId="{6F451860-AB2E-4413-8ADC-5F1A82E07C21}" type="presOf" srcId="{1CAB5078-05FF-4ED4-9E3A-D3D565932ED0}" destId="{E61A0909-D5D3-46E6-B11B-72038E944301}" srcOrd="0" destOrd="0" presId="urn:microsoft.com/office/officeart/2005/8/layout/vList2"/>
    <dgm:cxn modelId="{65779BE1-92EF-4FCC-9FEB-18EE28E94D76}" srcId="{1CAB5078-05FF-4ED4-9E3A-D3D565932ED0}" destId="{0BA1D5A2-02EA-4189-BCF1-13995AA1D92E}" srcOrd="2" destOrd="0" parTransId="{CE677911-2973-430E-8184-EAB51ECDCA03}" sibTransId="{598F2BFD-AA9F-494B-9B66-A21531C7EDC7}"/>
    <dgm:cxn modelId="{4123B9F7-F588-4BFC-BCF4-8DFF4886A1E3}" srcId="{1CAB5078-05FF-4ED4-9E3A-D3D565932ED0}" destId="{0F141FBA-9889-40C0-87AE-3937FEBE55E8}" srcOrd="0" destOrd="0" parTransId="{C8EBC312-D53B-41FF-9ED2-CB9E83CEFA73}" sibTransId="{F227CB83-58A4-4CCB-B790-BB0CA6E48035}"/>
    <dgm:cxn modelId="{BF35FECA-9BD2-4659-B50B-0446A6850176}" srcId="{1CAB5078-05FF-4ED4-9E3A-D3D565932ED0}" destId="{DDE2EFE0-1223-4CEB-92D1-C566FD300F27}" srcOrd="1" destOrd="0" parTransId="{E66E99FC-E2CF-4038-ACC7-A9A2D65818B5}" sibTransId="{65907C19-8A3D-499C-AD90-75033555D3D9}"/>
    <dgm:cxn modelId="{71C2DECC-27D8-4C2A-90DD-4583A21C9EE3}" type="presOf" srcId="{0BA1D5A2-02EA-4189-BCF1-13995AA1D92E}" destId="{07B8629A-D4D9-43CC-92CE-69E821F043BC}" srcOrd="0" destOrd="0" presId="urn:microsoft.com/office/officeart/2005/8/layout/vList2"/>
    <dgm:cxn modelId="{0AF18263-5094-439E-86CC-48D99A302EC2}" type="presOf" srcId="{0F141FBA-9889-40C0-87AE-3937FEBE55E8}" destId="{15D3CF55-4E83-4829-A5EB-3C8218EBC3E1}" srcOrd="0" destOrd="0" presId="urn:microsoft.com/office/officeart/2005/8/layout/vList2"/>
    <dgm:cxn modelId="{19F8C95F-4614-4215-A9A6-6A7B21FB95BF}" type="presOf" srcId="{DDE2EFE0-1223-4CEB-92D1-C566FD300F27}" destId="{F0AC3EBC-68EA-439F-AEC0-39EAD60DA8C2}" srcOrd="0" destOrd="0" presId="urn:microsoft.com/office/officeart/2005/8/layout/vList2"/>
    <dgm:cxn modelId="{E633EDDE-39E2-41BE-A05E-6B13E496CA2A}" type="presParOf" srcId="{E61A0909-D5D3-46E6-B11B-72038E944301}" destId="{15D3CF55-4E83-4829-A5EB-3C8218EBC3E1}" srcOrd="0" destOrd="0" presId="urn:microsoft.com/office/officeart/2005/8/layout/vList2"/>
    <dgm:cxn modelId="{22C0583B-383B-451A-BA4B-5B36F906916C}" type="presParOf" srcId="{E61A0909-D5D3-46E6-B11B-72038E944301}" destId="{8363EEF2-4F9A-4335-8657-7B26BABE5D1D}" srcOrd="1" destOrd="0" presId="urn:microsoft.com/office/officeart/2005/8/layout/vList2"/>
    <dgm:cxn modelId="{04338258-6481-4A26-BC1D-4ADBA4B5482D}" type="presParOf" srcId="{E61A0909-D5D3-46E6-B11B-72038E944301}" destId="{F0AC3EBC-68EA-439F-AEC0-39EAD60DA8C2}" srcOrd="2" destOrd="0" presId="urn:microsoft.com/office/officeart/2005/8/layout/vList2"/>
    <dgm:cxn modelId="{C44FD3AF-78F1-4AD8-BB2D-E356A3659C15}" type="presParOf" srcId="{E61A0909-D5D3-46E6-B11B-72038E944301}" destId="{28EED602-E309-4151-B60E-98A3CF982FE4}" srcOrd="3" destOrd="0" presId="urn:microsoft.com/office/officeart/2005/8/layout/vList2"/>
    <dgm:cxn modelId="{0ED917A5-F5BE-47E4-A993-58D20E6665F0}" type="presParOf" srcId="{E61A0909-D5D3-46E6-B11B-72038E944301}" destId="{07B8629A-D4D9-43CC-92CE-69E821F043B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BA4B75-8DC4-47FA-924B-92284009B2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23500A8D-A282-409B-A16B-572473024281}">
      <dgm:prSet/>
      <dgm:spPr/>
      <dgm:t>
        <a:bodyPr/>
        <a:lstStyle/>
        <a:p>
          <a:pPr rtl="0"/>
          <a:r>
            <a:rPr lang="ru-RU" smtClean="0">
              <a:latin typeface="Times New Roman" panose="02020603050405020304" pitchFamily="18" charset="0"/>
              <a:cs typeface="Times New Roman" panose="02020603050405020304" pitchFamily="18" charset="0"/>
            </a:rPr>
            <a:t>7) проводити тестування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системи в призначеному бізнес-процесі;</a:t>
          </a:r>
          <a:endParaRPr lang="uk-UA">
            <a:latin typeface="Times New Roman" panose="02020603050405020304" pitchFamily="18" charset="0"/>
            <a:cs typeface="Times New Roman" panose="02020603050405020304" pitchFamily="18" charset="0"/>
          </a:endParaRPr>
        </a:p>
      </dgm:t>
    </dgm:pt>
    <dgm:pt modelId="{73638295-95D5-463E-9AA0-E5419030DC4A}" type="parTrans" cxnId="{2BB49A01-DA18-464D-B6B0-19ACCB2FAF41}">
      <dgm:prSet/>
      <dgm:spPr/>
      <dgm:t>
        <a:bodyPr/>
        <a:lstStyle/>
        <a:p>
          <a:endParaRPr lang="uk-UA">
            <a:latin typeface="Times New Roman" panose="02020603050405020304" pitchFamily="18" charset="0"/>
            <a:cs typeface="Times New Roman" panose="02020603050405020304" pitchFamily="18" charset="0"/>
          </a:endParaRPr>
        </a:p>
      </dgm:t>
    </dgm:pt>
    <dgm:pt modelId="{3254FE7D-5C33-46C1-BFB1-C9835ED98907}" type="sibTrans" cxnId="{2BB49A01-DA18-464D-B6B0-19ACCB2FAF41}">
      <dgm:prSet/>
      <dgm:spPr/>
      <dgm:t>
        <a:bodyPr/>
        <a:lstStyle/>
        <a:p>
          <a:endParaRPr lang="uk-UA">
            <a:latin typeface="Times New Roman" panose="02020603050405020304" pitchFamily="18" charset="0"/>
            <a:cs typeface="Times New Roman" panose="02020603050405020304" pitchFamily="18" charset="0"/>
          </a:endParaRPr>
        </a:p>
      </dgm:t>
    </dgm:pt>
    <dgm:pt modelId="{8D273A01-BD2B-4F56-8146-1E8D1E69D6EF}">
      <dgm:prSet/>
      <dgm:spPr/>
      <dgm:t>
        <a:bodyPr/>
        <a:lstStyle/>
        <a:p>
          <a:pPr rtl="0"/>
          <a:r>
            <a:rPr lang="ru-RU" smtClean="0">
              <a:latin typeface="Times New Roman" panose="02020603050405020304" pitchFamily="18" charset="0"/>
              <a:cs typeface="Times New Roman" panose="02020603050405020304" pitchFamily="18" charset="0"/>
            </a:rPr>
            <a:t>8) забезпечувати безкоштовне навчання персоналу  для роботи у </a:t>
          </a:r>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системі. Навчання повинно бути  обов'язковим абсолютно для всіх можливих користувачів. Незалежно від складності системи всі працівники повинні чітко знати і розуміти, для чого впроваджується система, як саме вона оптимізує їхню роботу й як її використовувати для виконання поточних завдань.</a:t>
          </a:r>
          <a:endParaRPr lang="uk-UA">
            <a:latin typeface="Times New Roman" panose="02020603050405020304" pitchFamily="18" charset="0"/>
            <a:cs typeface="Times New Roman" panose="02020603050405020304" pitchFamily="18" charset="0"/>
          </a:endParaRPr>
        </a:p>
      </dgm:t>
    </dgm:pt>
    <dgm:pt modelId="{940F358C-8337-4554-B399-09BC81B68C69}" type="parTrans" cxnId="{98C7AA2B-E022-4AE2-BEBE-E5528CF6E45D}">
      <dgm:prSet/>
      <dgm:spPr/>
      <dgm:t>
        <a:bodyPr/>
        <a:lstStyle/>
        <a:p>
          <a:endParaRPr lang="uk-UA">
            <a:latin typeface="Times New Roman" panose="02020603050405020304" pitchFamily="18" charset="0"/>
            <a:cs typeface="Times New Roman" panose="02020603050405020304" pitchFamily="18" charset="0"/>
          </a:endParaRPr>
        </a:p>
      </dgm:t>
    </dgm:pt>
    <dgm:pt modelId="{F1DD5843-1D5F-4F19-B132-126FCA1B020E}" type="sibTrans" cxnId="{98C7AA2B-E022-4AE2-BEBE-E5528CF6E45D}">
      <dgm:prSet/>
      <dgm:spPr/>
      <dgm:t>
        <a:bodyPr/>
        <a:lstStyle/>
        <a:p>
          <a:endParaRPr lang="uk-UA">
            <a:latin typeface="Times New Roman" panose="02020603050405020304" pitchFamily="18" charset="0"/>
            <a:cs typeface="Times New Roman" panose="02020603050405020304" pitchFamily="18" charset="0"/>
          </a:endParaRPr>
        </a:p>
      </dgm:t>
    </dgm:pt>
    <dgm:pt modelId="{D1565A91-4C87-4335-88CA-6EA45B254130}" type="pres">
      <dgm:prSet presAssocID="{A9BA4B75-8DC4-47FA-924B-92284009B216}" presName="linear" presStyleCnt="0">
        <dgm:presLayoutVars>
          <dgm:animLvl val="lvl"/>
          <dgm:resizeHandles val="exact"/>
        </dgm:presLayoutVars>
      </dgm:prSet>
      <dgm:spPr/>
    </dgm:pt>
    <dgm:pt modelId="{DB492262-7B70-476C-AC14-77221F70F7CC}" type="pres">
      <dgm:prSet presAssocID="{23500A8D-A282-409B-A16B-572473024281}" presName="parentText" presStyleLbl="node1" presStyleIdx="0" presStyleCnt="2">
        <dgm:presLayoutVars>
          <dgm:chMax val="0"/>
          <dgm:bulletEnabled val="1"/>
        </dgm:presLayoutVars>
      </dgm:prSet>
      <dgm:spPr/>
    </dgm:pt>
    <dgm:pt modelId="{7C8A2F82-9A3D-4913-A2BD-D53FBF9F94B7}" type="pres">
      <dgm:prSet presAssocID="{3254FE7D-5C33-46C1-BFB1-C9835ED98907}" presName="spacer" presStyleCnt="0"/>
      <dgm:spPr/>
    </dgm:pt>
    <dgm:pt modelId="{CB638D47-7F91-40D5-BE8F-8DDA8EF777CE}" type="pres">
      <dgm:prSet presAssocID="{8D273A01-BD2B-4F56-8146-1E8D1E69D6EF}" presName="parentText" presStyleLbl="node1" presStyleIdx="1" presStyleCnt="2">
        <dgm:presLayoutVars>
          <dgm:chMax val="0"/>
          <dgm:bulletEnabled val="1"/>
        </dgm:presLayoutVars>
      </dgm:prSet>
      <dgm:spPr/>
    </dgm:pt>
  </dgm:ptLst>
  <dgm:cxnLst>
    <dgm:cxn modelId="{3097BFCA-97DD-47B3-B6A9-BDEDFE4DB056}" type="presOf" srcId="{A9BA4B75-8DC4-47FA-924B-92284009B216}" destId="{D1565A91-4C87-4335-88CA-6EA45B254130}" srcOrd="0" destOrd="0" presId="urn:microsoft.com/office/officeart/2005/8/layout/vList2"/>
    <dgm:cxn modelId="{2BB49A01-DA18-464D-B6B0-19ACCB2FAF41}" srcId="{A9BA4B75-8DC4-47FA-924B-92284009B216}" destId="{23500A8D-A282-409B-A16B-572473024281}" srcOrd="0" destOrd="0" parTransId="{73638295-95D5-463E-9AA0-E5419030DC4A}" sibTransId="{3254FE7D-5C33-46C1-BFB1-C9835ED98907}"/>
    <dgm:cxn modelId="{54E66B0D-359D-4045-8E7D-062581020DF9}" type="presOf" srcId="{8D273A01-BD2B-4F56-8146-1E8D1E69D6EF}" destId="{CB638D47-7F91-40D5-BE8F-8DDA8EF777CE}" srcOrd="0" destOrd="0" presId="urn:microsoft.com/office/officeart/2005/8/layout/vList2"/>
    <dgm:cxn modelId="{98C7AA2B-E022-4AE2-BEBE-E5528CF6E45D}" srcId="{A9BA4B75-8DC4-47FA-924B-92284009B216}" destId="{8D273A01-BD2B-4F56-8146-1E8D1E69D6EF}" srcOrd="1" destOrd="0" parTransId="{940F358C-8337-4554-B399-09BC81B68C69}" sibTransId="{F1DD5843-1D5F-4F19-B132-126FCA1B020E}"/>
    <dgm:cxn modelId="{A1C47A8D-7B12-4F8E-A692-56BCCA3D3FB4}" type="presOf" srcId="{23500A8D-A282-409B-A16B-572473024281}" destId="{DB492262-7B70-476C-AC14-77221F70F7CC}" srcOrd="0" destOrd="0" presId="urn:microsoft.com/office/officeart/2005/8/layout/vList2"/>
    <dgm:cxn modelId="{BD610C2A-7CDC-4D20-82FF-71206D7EDBDD}" type="presParOf" srcId="{D1565A91-4C87-4335-88CA-6EA45B254130}" destId="{DB492262-7B70-476C-AC14-77221F70F7CC}" srcOrd="0" destOrd="0" presId="urn:microsoft.com/office/officeart/2005/8/layout/vList2"/>
    <dgm:cxn modelId="{0FDC58AB-B097-4C65-B80B-82DCD42FD289}" type="presParOf" srcId="{D1565A91-4C87-4335-88CA-6EA45B254130}" destId="{7C8A2F82-9A3D-4913-A2BD-D53FBF9F94B7}" srcOrd="1" destOrd="0" presId="urn:microsoft.com/office/officeart/2005/8/layout/vList2"/>
    <dgm:cxn modelId="{6427AA3A-5CE8-4992-995F-8043BF00DA23}" type="presParOf" srcId="{D1565A91-4C87-4335-88CA-6EA45B254130}" destId="{CB638D47-7F91-40D5-BE8F-8DDA8EF777C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2C131-10B6-4F9C-BEE0-4B249816DD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FC171D51-AC5D-4CE7-9E09-BBB0CD890FBF}">
      <dgm:prSet/>
      <dgm:spPr/>
      <dgm:t>
        <a:bodyPr/>
        <a:lstStyle/>
        <a:p>
          <a:pPr rtl="0"/>
          <a:r>
            <a:rPr lang="ru-RU" dirty="0" err="1" smtClean="0">
              <a:latin typeface="Times New Roman" panose="02020603050405020304" pitchFamily="18" charset="0"/>
              <a:cs typeface="Times New Roman" panose="02020603050405020304" pitchFamily="18" charset="0"/>
            </a:rPr>
            <a:t>визначати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відсоток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повернень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клієнтів</a:t>
          </a:r>
          <a:endParaRPr lang="uk-UA" dirty="0">
            <a:latin typeface="Times New Roman" panose="02020603050405020304" pitchFamily="18" charset="0"/>
            <a:cs typeface="Times New Roman" panose="02020603050405020304" pitchFamily="18" charset="0"/>
          </a:endParaRPr>
        </a:p>
      </dgm:t>
    </dgm:pt>
    <dgm:pt modelId="{E196608B-7211-4D7D-984E-E0D4FC063543}" type="parTrans" cxnId="{F589A1AD-BB1C-4320-8265-50394A223288}">
      <dgm:prSet/>
      <dgm:spPr/>
      <dgm:t>
        <a:bodyPr/>
        <a:lstStyle/>
        <a:p>
          <a:endParaRPr lang="uk-UA">
            <a:latin typeface="Times New Roman" panose="02020603050405020304" pitchFamily="18" charset="0"/>
            <a:cs typeface="Times New Roman" panose="02020603050405020304" pitchFamily="18" charset="0"/>
          </a:endParaRPr>
        </a:p>
      </dgm:t>
    </dgm:pt>
    <dgm:pt modelId="{F9D8DC70-973B-43BE-A699-A75440B914AC}" type="sibTrans" cxnId="{F589A1AD-BB1C-4320-8265-50394A223288}">
      <dgm:prSet/>
      <dgm:spPr/>
      <dgm:t>
        <a:bodyPr/>
        <a:lstStyle/>
        <a:p>
          <a:endParaRPr lang="uk-UA">
            <a:latin typeface="Times New Roman" panose="02020603050405020304" pitchFamily="18" charset="0"/>
            <a:cs typeface="Times New Roman" panose="02020603050405020304" pitchFamily="18" charset="0"/>
          </a:endParaRPr>
        </a:p>
      </dgm:t>
    </dgm:pt>
    <dgm:pt modelId="{267C8BF3-E116-4951-B04B-3D720072D9A7}">
      <dgm:prSet/>
      <dgm:spPr/>
      <dgm:t>
        <a:bodyPr/>
        <a:lstStyle/>
        <a:p>
          <a:pPr rtl="0"/>
          <a:r>
            <a:rPr lang="ru-RU" smtClean="0">
              <a:latin typeface="Times New Roman" panose="02020603050405020304" pitchFamily="18" charset="0"/>
              <a:cs typeface="Times New Roman" panose="02020603050405020304" pitchFamily="18" charset="0"/>
            </a:rPr>
            <a:t>отримати уявлення про найпопулярніші товари</a:t>
          </a:r>
          <a:endParaRPr lang="uk-UA">
            <a:latin typeface="Times New Roman" panose="02020603050405020304" pitchFamily="18" charset="0"/>
            <a:cs typeface="Times New Roman" panose="02020603050405020304" pitchFamily="18" charset="0"/>
          </a:endParaRPr>
        </a:p>
      </dgm:t>
    </dgm:pt>
    <dgm:pt modelId="{86D98E00-15DA-4B7E-8714-F2C6D79A0C5E}" type="parTrans" cxnId="{996AFAFC-F8B4-460D-81C0-B0B0C1EBB590}">
      <dgm:prSet/>
      <dgm:spPr/>
      <dgm:t>
        <a:bodyPr/>
        <a:lstStyle/>
        <a:p>
          <a:endParaRPr lang="uk-UA">
            <a:latin typeface="Times New Roman" panose="02020603050405020304" pitchFamily="18" charset="0"/>
            <a:cs typeface="Times New Roman" panose="02020603050405020304" pitchFamily="18" charset="0"/>
          </a:endParaRPr>
        </a:p>
      </dgm:t>
    </dgm:pt>
    <dgm:pt modelId="{6E3A9124-6372-4DC7-8781-ED91D0A51F3B}" type="sibTrans" cxnId="{996AFAFC-F8B4-460D-81C0-B0B0C1EBB590}">
      <dgm:prSet/>
      <dgm:spPr/>
      <dgm:t>
        <a:bodyPr/>
        <a:lstStyle/>
        <a:p>
          <a:endParaRPr lang="uk-UA">
            <a:latin typeface="Times New Roman" panose="02020603050405020304" pitchFamily="18" charset="0"/>
            <a:cs typeface="Times New Roman" panose="02020603050405020304" pitchFamily="18" charset="0"/>
          </a:endParaRPr>
        </a:p>
      </dgm:t>
    </dgm:pt>
    <dgm:pt modelId="{D425FA07-8362-4E48-BFD5-2B3ECB7745A1}">
      <dgm:prSet/>
      <dgm:spPr/>
      <dgm:t>
        <a:bodyPr/>
        <a:lstStyle/>
        <a:p>
          <a:pPr rtl="0"/>
          <a:r>
            <a:rPr lang="ru-RU" smtClean="0">
              <a:latin typeface="Times New Roman" panose="02020603050405020304" pitchFamily="18" charset="0"/>
              <a:cs typeface="Times New Roman" panose="02020603050405020304" pitchFamily="18" charset="0"/>
            </a:rPr>
            <a:t>визначити проблемні точки клієнтів, а також сторінки, які призводять до відтоку клієнтів</a:t>
          </a:r>
          <a:endParaRPr lang="uk-UA">
            <a:latin typeface="Times New Roman" panose="02020603050405020304" pitchFamily="18" charset="0"/>
            <a:cs typeface="Times New Roman" panose="02020603050405020304" pitchFamily="18" charset="0"/>
          </a:endParaRPr>
        </a:p>
      </dgm:t>
    </dgm:pt>
    <dgm:pt modelId="{D9953D22-103A-49FD-A3FE-11B9AE64BE09}" type="parTrans" cxnId="{5D4B362E-B9EF-43EB-850A-3AFF40D0F086}">
      <dgm:prSet/>
      <dgm:spPr/>
      <dgm:t>
        <a:bodyPr/>
        <a:lstStyle/>
        <a:p>
          <a:endParaRPr lang="uk-UA">
            <a:latin typeface="Times New Roman" panose="02020603050405020304" pitchFamily="18" charset="0"/>
            <a:cs typeface="Times New Roman" panose="02020603050405020304" pitchFamily="18" charset="0"/>
          </a:endParaRPr>
        </a:p>
      </dgm:t>
    </dgm:pt>
    <dgm:pt modelId="{5C899247-5C35-4034-AE6C-F3EACDA0A3A4}" type="sibTrans" cxnId="{5D4B362E-B9EF-43EB-850A-3AFF40D0F086}">
      <dgm:prSet/>
      <dgm:spPr/>
      <dgm:t>
        <a:bodyPr/>
        <a:lstStyle/>
        <a:p>
          <a:endParaRPr lang="uk-UA">
            <a:latin typeface="Times New Roman" panose="02020603050405020304" pitchFamily="18" charset="0"/>
            <a:cs typeface="Times New Roman" panose="02020603050405020304" pitchFamily="18" charset="0"/>
          </a:endParaRPr>
        </a:p>
      </dgm:t>
    </dgm:pt>
    <dgm:pt modelId="{040A6228-8650-4B42-BEE7-6581ADC05F44}">
      <dgm:prSet/>
      <dgm:spPr/>
      <dgm:t>
        <a:bodyPr/>
        <a:lstStyle/>
        <a:p>
          <a:pPr rtl="0"/>
          <a:r>
            <a:rPr lang="ru-RU" smtClean="0">
              <a:latin typeface="Times New Roman" panose="02020603050405020304" pitchFamily="18" charset="0"/>
              <a:cs typeface="Times New Roman" panose="02020603050405020304" pitchFamily="18" charset="0"/>
            </a:rPr>
            <a:t>швидко </a:t>
          </a:r>
          <a:r>
            <a:rPr lang="uk-UA" smtClean="0">
              <a:latin typeface="Times New Roman" panose="02020603050405020304" pitchFamily="18" charset="0"/>
              <a:cs typeface="Times New Roman" panose="02020603050405020304" pitchFamily="18" charset="0"/>
            </a:rPr>
            <a:t>отримати</a:t>
          </a:r>
          <a:r>
            <a:rPr lang="ru-RU" smtClean="0">
              <a:latin typeface="Times New Roman" panose="02020603050405020304" pitchFamily="18" charset="0"/>
              <a:cs typeface="Times New Roman" panose="02020603050405020304" pitchFamily="18" charset="0"/>
            </a:rPr>
            <a:t> доступ до даних щодо клієнтів, їхніх вподобань, особливостей клієнтського шляху</a:t>
          </a:r>
          <a:endParaRPr lang="uk-UA">
            <a:latin typeface="Times New Roman" panose="02020603050405020304" pitchFamily="18" charset="0"/>
            <a:cs typeface="Times New Roman" panose="02020603050405020304" pitchFamily="18" charset="0"/>
          </a:endParaRPr>
        </a:p>
      </dgm:t>
    </dgm:pt>
    <dgm:pt modelId="{03B37A36-811A-4A14-BB12-4ABE62E2B77C}" type="parTrans" cxnId="{96C84D41-82C6-4B48-9859-8260D75ADC60}">
      <dgm:prSet/>
      <dgm:spPr/>
      <dgm:t>
        <a:bodyPr/>
        <a:lstStyle/>
        <a:p>
          <a:endParaRPr lang="uk-UA">
            <a:latin typeface="Times New Roman" panose="02020603050405020304" pitchFamily="18" charset="0"/>
            <a:cs typeface="Times New Roman" panose="02020603050405020304" pitchFamily="18" charset="0"/>
          </a:endParaRPr>
        </a:p>
      </dgm:t>
    </dgm:pt>
    <dgm:pt modelId="{A67B56BC-2F92-4F6C-A6A0-229E28BC2A72}" type="sibTrans" cxnId="{96C84D41-82C6-4B48-9859-8260D75ADC60}">
      <dgm:prSet/>
      <dgm:spPr/>
      <dgm:t>
        <a:bodyPr/>
        <a:lstStyle/>
        <a:p>
          <a:endParaRPr lang="uk-UA">
            <a:latin typeface="Times New Roman" panose="02020603050405020304" pitchFamily="18" charset="0"/>
            <a:cs typeface="Times New Roman" panose="02020603050405020304" pitchFamily="18" charset="0"/>
          </a:endParaRPr>
        </a:p>
      </dgm:t>
    </dgm:pt>
    <dgm:pt modelId="{3D53B45C-35E3-481F-8254-28D552CA05F0}">
      <dgm:prSet/>
      <dgm:spPr/>
      <dgm:t>
        <a:bodyPr/>
        <a:lstStyle/>
        <a:p>
          <a:pPr rtl="0"/>
          <a:r>
            <a:rPr lang="ru-RU" smtClean="0">
              <a:latin typeface="Times New Roman" panose="02020603050405020304" pitchFamily="18" charset="0"/>
              <a:cs typeface="Times New Roman" panose="02020603050405020304" pitchFamily="18" charset="0"/>
            </a:rPr>
            <a:t>прогнозувати продажі</a:t>
          </a:r>
          <a:endParaRPr lang="uk-UA">
            <a:latin typeface="Times New Roman" panose="02020603050405020304" pitchFamily="18" charset="0"/>
            <a:cs typeface="Times New Roman" panose="02020603050405020304" pitchFamily="18" charset="0"/>
          </a:endParaRPr>
        </a:p>
      </dgm:t>
    </dgm:pt>
    <dgm:pt modelId="{D077D5F5-5655-4AFD-B483-4D45181BA0FB}" type="parTrans" cxnId="{9634BB93-7965-4C49-BAD1-318D4994CACE}">
      <dgm:prSet/>
      <dgm:spPr/>
      <dgm:t>
        <a:bodyPr/>
        <a:lstStyle/>
        <a:p>
          <a:endParaRPr lang="uk-UA">
            <a:latin typeface="Times New Roman" panose="02020603050405020304" pitchFamily="18" charset="0"/>
            <a:cs typeface="Times New Roman" panose="02020603050405020304" pitchFamily="18" charset="0"/>
          </a:endParaRPr>
        </a:p>
      </dgm:t>
    </dgm:pt>
    <dgm:pt modelId="{5D6488C7-B904-48B7-A459-9578CB8F9AB0}" type="sibTrans" cxnId="{9634BB93-7965-4C49-BAD1-318D4994CACE}">
      <dgm:prSet/>
      <dgm:spPr/>
      <dgm:t>
        <a:bodyPr/>
        <a:lstStyle/>
        <a:p>
          <a:endParaRPr lang="uk-UA">
            <a:latin typeface="Times New Roman" panose="02020603050405020304" pitchFamily="18" charset="0"/>
            <a:cs typeface="Times New Roman" panose="02020603050405020304" pitchFamily="18" charset="0"/>
          </a:endParaRPr>
        </a:p>
      </dgm:t>
    </dgm:pt>
    <dgm:pt modelId="{C5B1208A-0DCC-4ECF-B560-05B3808A100C}">
      <dgm:prSet/>
      <dgm:spPr/>
      <dgm:t>
        <a:bodyPr/>
        <a:lstStyle/>
        <a:p>
          <a:pPr rtl="0"/>
          <a:r>
            <a:rPr lang="ru-RU" smtClean="0">
              <a:latin typeface="Times New Roman" panose="02020603050405020304" pitchFamily="18" charset="0"/>
              <a:cs typeface="Times New Roman" panose="02020603050405020304" pitchFamily="18" charset="0"/>
            </a:rPr>
            <a:t>робити сегментацію аудиторії</a:t>
          </a:r>
          <a:endParaRPr lang="uk-UA">
            <a:latin typeface="Times New Roman" panose="02020603050405020304" pitchFamily="18" charset="0"/>
            <a:cs typeface="Times New Roman" panose="02020603050405020304" pitchFamily="18" charset="0"/>
          </a:endParaRPr>
        </a:p>
      </dgm:t>
    </dgm:pt>
    <dgm:pt modelId="{110C3781-A801-49FE-91B7-5AEB847A0310}" type="parTrans" cxnId="{F6542927-4D83-46DB-AFE1-D8CE1F8BA683}">
      <dgm:prSet/>
      <dgm:spPr/>
      <dgm:t>
        <a:bodyPr/>
        <a:lstStyle/>
        <a:p>
          <a:endParaRPr lang="uk-UA">
            <a:latin typeface="Times New Roman" panose="02020603050405020304" pitchFamily="18" charset="0"/>
            <a:cs typeface="Times New Roman" panose="02020603050405020304" pitchFamily="18" charset="0"/>
          </a:endParaRPr>
        </a:p>
      </dgm:t>
    </dgm:pt>
    <dgm:pt modelId="{D12395B1-61CB-4366-AEDD-538CC28AE84F}" type="sibTrans" cxnId="{F6542927-4D83-46DB-AFE1-D8CE1F8BA683}">
      <dgm:prSet/>
      <dgm:spPr/>
      <dgm:t>
        <a:bodyPr/>
        <a:lstStyle/>
        <a:p>
          <a:endParaRPr lang="uk-UA">
            <a:latin typeface="Times New Roman" panose="02020603050405020304" pitchFamily="18" charset="0"/>
            <a:cs typeface="Times New Roman" panose="02020603050405020304" pitchFamily="18" charset="0"/>
          </a:endParaRPr>
        </a:p>
      </dgm:t>
    </dgm:pt>
    <dgm:pt modelId="{8BBA020D-EFB2-4131-A477-A2E1F409FA78}">
      <dgm:prSet/>
      <dgm:spPr/>
      <dgm:t>
        <a:bodyPr/>
        <a:lstStyle/>
        <a:p>
          <a:pPr rtl="0"/>
          <a:r>
            <a:rPr lang="ru-RU" smtClean="0">
              <a:latin typeface="Times New Roman" panose="02020603050405020304" pitchFamily="18" charset="0"/>
              <a:cs typeface="Times New Roman" panose="02020603050405020304" pitchFamily="18" charset="0"/>
            </a:rPr>
            <a:t>розробляти дизайн для рекламної кампанії</a:t>
          </a:r>
          <a:endParaRPr lang="uk-UA">
            <a:latin typeface="Times New Roman" panose="02020603050405020304" pitchFamily="18" charset="0"/>
            <a:cs typeface="Times New Roman" panose="02020603050405020304" pitchFamily="18" charset="0"/>
          </a:endParaRPr>
        </a:p>
      </dgm:t>
    </dgm:pt>
    <dgm:pt modelId="{A1506ECB-0956-49B9-BC6D-2CE8302C15F3}" type="parTrans" cxnId="{636F7B25-1319-425F-BB9C-0A55751E02EC}">
      <dgm:prSet/>
      <dgm:spPr/>
      <dgm:t>
        <a:bodyPr/>
        <a:lstStyle/>
        <a:p>
          <a:endParaRPr lang="uk-UA">
            <a:latin typeface="Times New Roman" panose="02020603050405020304" pitchFamily="18" charset="0"/>
            <a:cs typeface="Times New Roman" panose="02020603050405020304" pitchFamily="18" charset="0"/>
          </a:endParaRPr>
        </a:p>
      </dgm:t>
    </dgm:pt>
    <dgm:pt modelId="{A455290D-3A3A-4143-8144-9B3DBC1ADB91}" type="sibTrans" cxnId="{636F7B25-1319-425F-BB9C-0A55751E02EC}">
      <dgm:prSet/>
      <dgm:spPr/>
      <dgm:t>
        <a:bodyPr/>
        <a:lstStyle/>
        <a:p>
          <a:endParaRPr lang="uk-UA">
            <a:latin typeface="Times New Roman" panose="02020603050405020304" pitchFamily="18" charset="0"/>
            <a:cs typeface="Times New Roman" panose="02020603050405020304" pitchFamily="18" charset="0"/>
          </a:endParaRPr>
        </a:p>
      </dgm:t>
    </dgm:pt>
    <dgm:pt modelId="{70D09941-8C6A-4B65-8A8A-785AC9244DC1}">
      <dgm:prSet/>
      <dgm:spPr/>
      <dgm:t>
        <a:bodyPr/>
        <a:lstStyle/>
        <a:p>
          <a:pPr rtl="0"/>
          <a:r>
            <a:rPr lang="ru-RU" smtClean="0">
              <a:latin typeface="Times New Roman" panose="02020603050405020304" pitchFamily="18" charset="0"/>
              <a:cs typeface="Times New Roman" panose="02020603050405020304" pitchFamily="18" charset="0"/>
            </a:rPr>
            <a:t>розробляти інноваційні продукти</a:t>
          </a:r>
          <a:endParaRPr lang="uk-UA">
            <a:latin typeface="Times New Roman" panose="02020603050405020304" pitchFamily="18" charset="0"/>
            <a:cs typeface="Times New Roman" panose="02020603050405020304" pitchFamily="18" charset="0"/>
          </a:endParaRPr>
        </a:p>
      </dgm:t>
    </dgm:pt>
    <dgm:pt modelId="{16DC5ACA-DF78-41EB-8B62-2DF0CF3BC38D}" type="parTrans" cxnId="{E3BB39F3-62D3-49FD-AF86-7B80D63B42DB}">
      <dgm:prSet/>
      <dgm:spPr/>
      <dgm:t>
        <a:bodyPr/>
        <a:lstStyle/>
        <a:p>
          <a:endParaRPr lang="uk-UA">
            <a:latin typeface="Times New Roman" panose="02020603050405020304" pitchFamily="18" charset="0"/>
            <a:cs typeface="Times New Roman" panose="02020603050405020304" pitchFamily="18" charset="0"/>
          </a:endParaRPr>
        </a:p>
      </dgm:t>
    </dgm:pt>
    <dgm:pt modelId="{AB978C53-A0C8-462B-A4A8-BB5DBFDC9AB1}" type="sibTrans" cxnId="{E3BB39F3-62D3-49FD-AF86-7B80D63B42DB}">
      <dgm:prSet/>
      <dgm:spPr/>
      <dgm:t>
        <a:bodyPr/>
        <a:lstStyle/>
        <a:p>
          <a:endParaRPr lang="uk-UA">
            <a:latin typeface="Times New Roman" panose="02020603050405020304" pitchFamily="18" charset="0"/>
            <a:cs typeface="Times New Roman" panose="02020603050405020304" pitchFamily="18" charset="0"/>
          </a:endParaRPr>
        </a:p>
      </dgm:t>
    </dgm:pt>
    <dgm:pt modelId="{F9A89A0D-9C24-4948-AD4D-ECE695AA0DD9}" type="pres">
      <dgm:prSet presAssocID="{7952C131-10B6-4F9C-BEE0-4B249816DD19}" presName="linear" presStyleCnt="0">
        <dgm:presLayoutVars>
          <dgm:animLvl val="lvl"/>
          <dgm:resizeHandles val="exact"/>
        </dgm:presLayoutVars>
      </dgm:prSet>
      <dgm:spPr/>
    </dgm:pt>
    <dgm:pt modelId="{6421696C-2435-4CAF-8ED4-39135D7F31DA}" type="pres">
      <dgm:prSet presAssocID="{FC171D51-AC5D-4CE7-9E09-BBB0CD890FBF}" presName="parentText" presStyleLbl="node1" presStyleIdx="0" presStyleCnt="8">
        <dgm:presLayoutVars>
          <dgm:chMax val="0"/>
          <dgm:bulletEnabled val="1"/>
        </dgm:presLayoutVars>
      </dgm:prSet>
      <dgm:spPr/>
    </dgm:pt>
    <dgm:pt modelId="{AB295EC1-3463-425C-8DA4-9664D23E1B5E}" type="pres">
      <dgm:prSet presAssocID="{F9D8DC70-973B-43BE-A699-A75440B914AC}" presName="spacer" presStyleCnt="0"/>
      <dgm:spPr/>
    </dgm:pt>
    <dgm:pt modelId="{7DCEAA8E-71D8-4F2F-9130-5C54D97F717E}" type="pres">
      <dgm:prSet presAssocID="{267C8BF3-E116-4951-B04B-3D720072D9A7}" presName="parentText" presStyleLbl="node1" presStyleIdx="1" presStyleCnt="8">
        <dgm:presLayoutVars>
          <dgm:chMax val="0"/>
          <dgm:bulletEnabled val="1"/>
        </dgm:presLayoutVars>
      </dgm:prSet>
      <dgm:spPr/>
    </dgm:pt>
    <dgm:pt modelId="{F5688C68-24E9-4E7F-9BE2-A67F4E57FD5A}" type="pres">
      <dgm:prSet presAssocID="{6E3A9124-6372-4DC7-8781-ED91D0A51F3B}" presName="spacer" presStyleCnt="0"/>
      <dgm:spPr/>
    </dgm:pt>
    <dgm:pt modelId="{A4CB02B6-43DD-4832-B2EF-9BC009C27F7E}" type="pres">
      <dgm:prSet presAssocID="{D425FA07-8362-4E48-BFD5-2B3ECB7745A1}" presName="parentText" presStyleLbl="node1" presStyleIdx="2" presStyleCnt="8">
        <dgm:presLayoutVars>
          <dgm:chMax val="0"/>
          <dgm:bulletEnabled val="1"/>
        </dgm:presLayoutVars>
      </dgm:prSet>
      <dgm:spPr/>
    </dgm:pt>
    <dgm:pt modelId="{E765B135-B589-4B9A-AEFA-D20584546225}" type="pres">
      <dgm:prSet presAssocID="{5C899247-5C35-4034-AE6C-F3EACDA0A3A4}" presName="spacer" presStyleCnt="0"/>
      <dgm:spPr/>
    </dgm:pt>
    <dgm:pt modelId="{324BF8DB-6CE0-44CE-98CE-EA72AB8A7D29}" type="pres">
      <dgm:prSet presAssocID="{040A6228-8650-4B42-BEE7-6581ADC05F44}" presName="parentText" presStyleLbl="node1" presStyleIdx="3" presStyleCnt="8">
        <dgm:presLayoutVars>
          <dgm:chMax val="0"/>
          <dgm:bulletEnabled val="1"/>
        </dgm:presLayoutVars>
      </dgm:prSet>
      <dgm:spPr/>
    </dgm:pt>
    <dgm:pt modelId="{F04A93E4-F19F-45E3-AD3B-295112DC4066}" type="pres">
      <dgm:prSet presAssocID="{A67B56BC-2F92-4F6C-A6A0-229E28BC2A72}" presName="spacer" presStyleCnt="0"/>
      <dgm:spPr/>
    </dgm:pt>
    <dgm:pt modelId="{5901F062-3762-4631-8D6B-3CDBAFEE51BD}" type="pres">
      <dgm:prSet presAssocID="{3D53B45C-35E3-481F-8254-28D552CA05F0}" presName="parentText" presStyleLbl="node1" presStyleIdx="4" presStyleCnt="8">
        <dgm:presLayoutVars>
          <dgm:chMax val="0"/>
          <dgm:bulletEnabled val="1"/>
        </dgm:presLayoutVars>
      </dgm:prSet>
      <dgm:spPr/>
    </dgm:pt>
    <dgm:pt modelId="{7F44761F-CEB7-4DC4-8593-EBD9F00DC500}" type="pres">
      <dgm:prSet presAssocID="{5D6488C7-B904-48B7-A459-9578CB8F9AB0}" presName="spacer" presStyleCnt="0"/>
      <dgm:spPr/>
    </dgm:pt>
    <dgm:pt modelId="{E915A4B8-3D06-4DA1-8917-07CE60303D82}" type="pres">
      <dgm:prSet presAssocID="{C5B1208A-0DCC-4ECF-B560-05B3808A100C}" presName="parentText" presStyleLbl="node1" presStyleIdx="5" presStyleCnt="8">
        <dgm:presLayoutVars>
          <dgm:chMax val="0"/>
          <dgm:bulletEnabled val="1"/>
        </dgm:presLayoutVars>
      </dgm:prSet>
      <dgm:spPr/>
    </dgm:pt>
    <dgm:pt modelId="{C47A742D-DDA4-4F9F-BAA1-1E2491C3B279}" type="pres">
      <dgm:prSet presAssocID="{D12395B1-61CB-4366-AEDD-538CC28AE84F}" presName="spacer" presStyleCnt="0"/>
      <dgm:spPr/>
    </dgm:pt>
    <dgm:pt modelId="{605002AD-FCF3-4912-A985-292536F659C9}" type="pres">
      <dgm:prSet presAssocID="{8BBA020D-EFB2-4131-A477-A2E1F409FA78}" presName="parentText" presStyleLbl="node1" presStyleIdx="6" presStyleCnt="8">
        <dgm:presLayoutVars>
          <dgm:chMax val="0"/>
          <dgm:bulletEnabled val="1"/>
        </dgm:presLayoutVars>
      </dgm:prSet>
      <dgm:spPr/>
    </dgm:pt>
    <dgm:pt modelId="{2A9DB248-8446-4F43-B799-5DBDEFCB29E9}" type="pres">
      <dgm:prSet presAssocID="{A455290D-3A3A-4143-8144-9B3DBC1ADB91}" presName="spacer" presStyleCnt="0"/>
      <dgm:spPr/>
    </dgm:pt>
    <dgm:pt modelId="{3522AEFB-7EC9-4BB9-9595-D2CC8AE22858}" type="pres">
      <dgm:prSet presAssocID="{70D09941-8C6A-4B65-8A8A-785AC9244DC1}" presName="parentText" presStyleLbl="node1" presStyleIdx="7" presStyleCnt="8">
        <dgm:presLayoutVars>
          <dgm:chMax val="0"/>
          <dgm:bulletEnabled val="1"/>
        </dgm:presLayoutVars>
      </dgm:prSet>
      <dgm:spPr/>
    </dgm:pt>
  </dgm:ptLst>
  <dgm:cxnLst>
    <dgm:cxn modelId="{2177ED5A-6A64-4B9E-8247-A5A430E4548A}" type="presOf" srcId="{D425FA07-8362-4E48-BFD5-2B3ECB7745A1}" destId="{A4CB02B6-43DD-4832-B2EF-9BC009C27F7E}" srcOrd="0" destOrd="0" presId="urn:microsoft.com/office/officeart/2005/8/layout/vList2"/>
    <dgm:cxn modelId="{636F7B25-1319-425F-BB9C-0A55751E02EC}" srcId="{7952C131-10B6-4F9C-BEE0-4B249816DD19}" destId="{8BBA020D-EFB2-4131-A477-A2E1F409FA78}" srcOrd="6" destOrd="0" parTransId="{A1506ECB-0956-49B9-BC6D-2CE8302C15F3}" sibTransId="{A455290D-3A3A-4143-8144-9B3DBC1ADB91}"/>
    <dgm:cxn modelId="{F6542927-4D83-46DB-AFE1-D8CE1F8BA683}" srcId="{7952C131-10B6-4F9C-BEE0-4B249816DD19}" destId="{C5B1208A-0DCC-4ECF-B560-05B3808A100C}" srcOrd="5" destOrd="0" parTransId="{110C3781-A801-49FE-91B7-5AEB847A0310}" sibTransId="{D12395B1-61CB-4366-AEDD-538CC28AE84F}"/>
    <dgm:cxn modelId="{C6412317-DA84-42AD-9412-62BC4C1B083A}" type="presOf" srcId="{040A6228-8650-4B42-BEE7-6581ADC05F44}" destId="{324BF8DB-6CE0-44CE-98CE-EA72AB8A7D29}" srcOrd="0" destOrd="0" presId="urn:microsoft.com/office/officeart/2005/8/layout/vList2"/>
    <dgm:cxn modelId="{CB77CCBA-EBB3-4C3D-97FF-6239220C4078}" type="presOf" srcId="{C5B1208A-0DCC-4ECF-B560-05B3808A100C}" destId="{E915A4B8-3D06-4DA1-8917-07CE60303D82}" srcOrd="0" destOrd="0" presId="urn:microsoft.com/office/officeart/2005/8/layout/vList2"/>
    <dgm:cxn modelId="{E3BB39F3-62D3-49FD-AF86-7B80D63B42DB}" srcId="{7952C131-10B6-4F9C-BEE0-4B249816DD19}" destId="{70D09941-8C6A-4B65-8A8A-785AC9244DC1}" srcOrd="7" destOrd="0" parTransId="{16DC5ACA-DF78-41EB-8B62-2DF0CF3BC38D}" sibTransId="{AB978C53-A0C8-462B-A4A8-BB5DBFDC9AB1}"/>
    <dgm:cxn modelId="{5D4B362E-B9EF-43EB-850A-3AFF40D0F086}" srcId="{7952C131-10B6-4F9C-BEE0-4B249816DD19}" destId="{D425FA07-8362-4E48-BFD5-2B3ECB7745A1}" srcOrd="2" destOrd="0" parTransId="{D9953D22-103A-49FD-A3FE-11B9AE64BE09}" sibTransId="{5C899247-5C35-4034-AE6C-F3EACDA0A3A4}"/>
    <dgm:cxn modelId="{A7408848-EE1C-4434-8F63-7743AB982BED}" type="presOf" srcId="{70D09941-8C6A-4B65-8A8A-785AC9244DC1}" destId="{3522AEFB-7EC9-4BB9-9595-D2CC8AE22858}" srcOrd="0" destOrd="0" presId="urn:microsoft.com/office/officeart/2005/8/layout/vList2"/>
    <dgm:cxn modelId="{77A7A10E-FC06-48D6-BBF2-97A65F860362}" type="presOf" srcId="{3D53B45C-35E3-481F-8254-28D552CA05F0}" destId="{5901F062-3762-4631-8D6B-3CDBAFEE51BD}" srcOrd="0" destOrd="0" presId="urn:microsoft.com/office/officeart/2005/8/layout/vList2"/>
    <dgm:cxn modelId="{C0BF5713-E681-4E94-AA27-535AE2717CB6}" type="presOf" srcId="{FC171D51-AC5D-4CE7-9E09-BBB0CD890FBF}" destId="{6421696C-2435-4CAF-8ED4-39135D7F31DA}" srcOrd="0" destOrd="0" presId="urn:microsoft.com/office/officeart/2005/8/layout/vList2"/>
    <dgm:cxn modelId="{A4587E20-47B9-4E64-A196-21A6A8FE24D8}" type="presOf" srcId="{7952C131-10B6-4F9C-BEE0-4B249816DD19}" destId="{F9A89A0D-9C24-4948-AD4D-ECE695AA0DD9}" srcOrd="0" destOrd="0" presId="urn:microsoft.com/office/officeart/2005/8/layout/vList2"/>
    <dgm:cxn modelId="{996AFAFC-F8B4-460D-81C0-B0B0C1EBB590}" srcId="{7952C131-10B6-4F9C-BEE0-4B249816DD19}" destId="{267C8BF3-E116-4951-B04B-3D720072D9A7}" srcOrd="1" destOrd="0" parTransId="{86D98E00-15DA-4B7E-8714-F2C6D79A0C5E}" sibTransId="{6E3A9124-6372-4DC7-8781-ED91D0A51F3B}"/>
    <dgm:cxn modelId="{96C84D41-82C6-4B48-9859-8260D75ADC60}" srcId="{7952C131-10B6-4F9C-BEE0-4B249816DD19}" destId="{040A6228-8650-4B42-BEE7-6581ADC05F44}" srcOrd="3" destOrd="0" parTransId="{03B37A36-811A-4A14-BB12-4ABE62E2B77C}" sibTransId="{A67B56BC-2F92-4F6C-A6A0-229E28BC2A72}"/>
    <dgm:cxn modelId="{9634BB93-7965-4C49-BAD1-318D4994CACE}" srcId="{7952C131-10B6-4F9C-BEE0-4B249816DD19}" destId="{3D53B45C-35E3-481F-8254-28D552CA05F0}" srcOrd="4" destOrd="0" parTransId="{D077D5F5-5655-4AFD-B483-4D45181BA0FB}" sibTransId="{5D6488C7-B904-48B7-A459-9578CB8F9AB0}"/>
    <dgm:cxn modelId="{F589A1AD-BB1C-4320-8265-50394A223288}" srcId="{7952C131-10B6-4F9C-BEE0-4B249816DD19}" destId="{FC171D51-AC5D-4CE7-9E09-BBB0CD890FBF}" srcOrd="0" destOrd="0" parTransId="{E196608B-7211-4D7D-984E-E0D4FC063543}" sibTransId="{F9D8DC70-973B-43BE-A699-A75440B914AC}"/>
    <dgm:cxn modelId="{305C9A0C-8D6A-455E-AAA4-27CB6F5710EB}" type="presOf" srcId="{267C8BF3-E116-4951-B04B-3D720072D9A7}" destId="{7DCEAA8E-71D8-4F2F-9130-5C54D97F717E}" srcOrd="0" destOrd="0" presId="urn:microsoft.com/office/officeart/2005/8/layout/vList2"/>
    <dgm:cxn modelId="{39150D5B-E9DC-4E07-B437-66C4CD60CC96}" type="presOf" srcId="{8BBA020D-EFB2-4131-A477-A2E1F409FA78}" destId="{605002AD-FCF3-4912-A985-292536F659C9}" srcOrd="0" destOrd="0" presId="urn:microsoft.com/office/officeart/2005/8/layout/vList2"/>
    <dgm:cxn modelId="{2C185A17-6C3E-4D0C-82B5-0F5369884D5D}" type="presParOf" srcId="{F9A89A0D-9C24-4948-AD4D-ECE695AA0DD9}" destId="{6421696C-2435-4CAF-8ED4-39135D7F31DA}" srcOrd="0" destOrd="0" presId="urn:microsoft.com/office/officeart/2005/8/layout/vList2"/>
    <dgm:cxn modelId="{C5552BA0-BCC4-4C43-86FD-BFBC3F909496}" type="presParOf" srcId="{F9A89A0D-9C24-4948-AD4D-ECE695AA0DD9}" destId="{AB295EC1-3463-425C-8DA4-9664D23E1B5E}" srcOrd="1" destOrd="0" presId="urn:microsoft.com/office/officeart/2005/8/layout/vList2"/>
    <dgm:cxn modelId="{48285DEC-F85B-4CFC-A28F-6EA13C4CAB40}" type="presParOf" srcId="{F9A89A0D-9C24-4948-AD4D-ECE695AA0DD9}" destId="{7DCEAA8E-71D8-4F2F-9130-5C54D97F717E}" srcOrd="2" destOrd="0" presId="urn:microsoft.com/office/officeart/2005/8/layout/vList2"/>
    <dgm:cxn modelId="{33116EAD-8C25-40BB-B38C-53E9BD5DA230}" type="presParOf" srcId="{F9A89A0D-9C24-4948-AD4D-ECE695AA0DD9}" destId="{F5688C68-24E9-4E7F-9BE2-A67F4E57FD5A}" srcOrd="3" destOrd="0" presId="urn:microsoft.com/office/officeart/2005/8/layout/vList2"/>
    <dgm:cxn modelId="{2E0B8112-0159-4817-B15A-663A6490FF0B}" type="presParOf" srcId="{F9A89A0D-9C24-4948-AD4D-ECE695AA0DD9}" destId="{A4CB02B6-43DD-4832-B2EF-9BC009C27F7E}" srcOrd="4" destOrd="0" presId="urn:microsoft.com/office/officeart/2005/8/layout/vList2"/>
    <dgm:cxn modelId="{89D305FF-EE6E-4D89-BA5B-A5B4ECD37ED5}" type="presParOf" srcId="{F9A89A0D-9C24-4948-AD4D-ECE695AA0DD9}" destId="{E765B135-B589-4B9A-AEFA-D20584546225}" srcOrd="5" destOrd="0" presId="urn:microsoft.com/office/officeart/2005/8/layout/vList2"/>
    <dgm:cxn modelId="{190EE3A0-A5AD-40D1-BD55-3F9A1D2B73DC}" type="presParOf" srcId="{F9A89A0D-9C24-4948-AD4D-ECE695AA0DD9}" destId="{324BF8DB-6CE0-44CE-98CE-EA72AB8A7D29}" srcOrd="6" destOrd="0" presId="urn:microsoft.com/office/officeart/2005/8/layout/vList2"/>
    <dgm:cxn modelId="{08F3E4DD-88EC-470B-B4E2-8F59AD865087}" type="presParOf" srcId="{F9A89A0D-9C24-4948-AD4D-ECE695AA0DD9}" destId="{F04A93E4-F19F-45E3-AD3B-295112DC4066}" srcOrd="7" destOrd="0" presId="urn:microsoft.com/office/officeart/2005/8/layout/vList2"/>
    <dgm:cxn modelId="{36D2F7B7-5639-40CA-A6ED-F86D63A41CD2}" type="presParOf" srcId="{F9A89A0D-9C24-4948-AD4D-ECE695AA0DD9}" destId="{5901F062-3762-4631-8D6B-3CDBAFEE51BD}" srcOrd="8" destOrd="0" presId="urn:microsoft.com/office/officeart/2005/8/layout/vList2"/>
    <dgm:cxn modelId="{8F514DE4-6FDF-4C3E-9964-BD4509FA9984}" type="presParOf" srcId="{F9A89A0D-9C24-4948-AD4D-ECE695AA0DD9}" destId="{7F44761F-CEB7-4DC4-8593-EBD9F00DC500}" srcOrd="9" destOrd="0" presId="urn:microsoft.com/office/officeart/2005/8/layout/vList2"/>
    <dgm:cxn modelId="{F8596281-9596-4978-A4A0-8950AB0ADBDE}" type="presParOf" srcId="{F9A89A0D-9C24-4948-AD4D-ECE695AA0DD9}" destId="{E915A4B8-3D06-4DA1-8917-07CE60303D82}" srcOrd="10" destOrd="0" presId="urn:microsoft.com/office/officeart/2005/8/layout/vList2"/>
    <dgm:cxn modelId="{C96BED41-5A4A-4E2F-BE80-E8BF172471A4}" type="presParOf" srcId="{F9A89A0D-9C24-4948-AD4D-ECE695AA0DD9}" destId="{C47A742D-DDA4-4F9F-BAA1-1E2491C3B279}" srcOrd="11" destOrd="0" presId="urn:microsoft.com/office/officeart/2005/8/layout/vList2"/>
    <dgm:cxn modelId="{6309447C-D6C2-4F5A-88C6-1A5413E1FF37}" type="presParOf" srcId="{F9A89A0D-9C24-4948-AD4D-ECE695AA0DD9}" destId="{605002AD-FCF3-4912-A985-292536F659C9}" srcOrd="12" destOrd="0" presId="urn:microsoft.com/office/officeart/2005/8/layout/vList2"/>
    <dgm:cxn modelId="{2DD281C7-4BF1-47CD-AD7B-79F3EAF201CA}" type="presParOf" srcId="{F9A89A0D-9C24-4948-AD4D-ECE695AA0DD9}" destId="{2A9DB248-8446-4F43-B799-5DBDEFCB29E9}" srcOrd="13" destOrd="0" presId="urn:microsoft.com/office/officeart/2005/8/layout/vList2"/>
    <dgm:cxn modelId="{08A19591-723C-4280-A99C-AD33290B4352}" type="presParOf" srcId="{F9A89A0D-9C24-4948-AD4D-ECE695AA0DD9}" destId="{3522AEFB-7EC9-4BB9-9595-D2CC8AE2285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70357-C264-478F-908F-EDA16E02AB6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uk-UA"/>
        </a:p>
      </dgm:t>
    </dgm:pt>
    <dgm:pt modelId="{B1BF7A9D-59C0-481E-B9DF-E5E4FA102AAA}">
      <dgm:prSet/>
      <dgm:spPr/>
      <dgm:t>
        <a:bodyPr/>
        <a:lstStyle/>
        <a:p>
          <a:pPr rtl="0"/>
          <a:r>
            <a:rPr lang="en-US" smtClean="0">
              <a:latin typeface="Times New Roman" panose="02020603050405020304" pitchFamily="18" charset="0"/>
              <a:cs typeface="Times New Roman" panose="02020603050405020304" pitchFamily="18" charset="0"/>
            </a:rPr>
            <a:t>CRM - </a:t>
          </a:r>
          <a:r>
            <a:rPr lang="ru-RU" smtClean="0">
              <a:latin typeface="Times New Roman" panose="02020603050405020304" pitchFamily="18" charset="0"/>
              <a:cs typeface="Times New Roman" panose="02020603050405020304" pitchFamily="18" charset="0"/>
            </a:rPr>
            <a:t>це прикладне програмне забезпечення для організацій, призначене для автоматизації стратегій взаємодії з замовниками (клієнтами), зокрема, </a:t>
          </a:r>
          <a:endParaRPr lang="uk-UA">
            <a:latin typeface="Times New Roman" panose="02020603050405020304" pitchFamily="18" charset="0"/>
            <a:cs typeface="Times New Roman" panose="02020603050405020304" pitchFamily="18" charset="0"/>
          </a:endParaRPr>
        </a:p>
      </dgm:t>
    </dgm:pt>
    <dgm:pt modelId="{49D41326-EB39-4DF1-931A-EEBC3A6E0AB3}" type="parTrans" cxnId="{8C3E25AB-E0EA-4B8C-81C2-75AD8B22FD39}">
      <dgm:prSet/>
      <dgm:spPr/>
      <dgm:t>
        <a:bodyPr/>
        <a:lstStyle/>
        <a:p>
          <a:endParaRPr lang="uk-UA">
            <a:latin typeface="Times New Roman" panose="02020603050405020304" pitchFamily="18" charset="0"/>
            <a:cs typeface="Times New Roman" panose="02020603050405020304" pitchFamily="18" charset="0"/>
          </a:endParaRPr>
        </a:p>
      </dgm:t>
    </dgm:pt>
    <dgm:pt modelId="{CED34F1A-4B19-439A-88C9-FBEFEE9658BF}" type="sibTrans" cxnId="{8C3E25AB-E0EA-4B8C-81C2-75AD8B22FD39}">
      <dgm:prSet/>
      <dgm:spPr/>
      <dgm:t>
        <a:bodyPr/>
        <a:lstStyle/>
        <a:p>
          <a:endParaRPr lang="uk-UA">
            <a:latin typeface="Times New Roman" panose="02020603050405020304" pitchFamily="18" charset="0"/>
            <a:cs typeface="Times New Roman" panose="02020603050405020304" pitchFamily="18" charset="0"/>
          </a:endParaRPr>
        </a:p>
      </dgm:t>
    </dgm:pt>
    <dgm:pt modelId="{08307BBB-FFE3-44F4-B193-F93D98D64A09}">
      <dgm:prSet/>
      <dgm:spPr/>
      <dgm:t>
        <a:bodyPr/>
        <a:lstStyle/>
        <a:p>
          <a:pPr rtl="0"/>
          <a:r>
            <a:rPr lang="ru-RU" smtClean="0">
              <a:latin typeface="Times New Roman" panose="02020603050405020304" pitchFamily="18" charset="0"/>
              <a:cs typeface="Times New Roman" panose="02020603050405020304" pitchFamily="18" charset="0"/>
            </a:rPr>
            <a:t>для підвищення рівня продажів, оптимізації маркетингу і поліпшення обслуговування клієнтів шляхом збереження інформації про клієнтів та історії взаємин з ними, встановлення і поліпшення бізнеспроцедур і подальшого аналізу результатів. </a:t>
          </a:r>
          <a:endParaRPr lang="uk-UA">
            <a:latin typeface="Times New Roman" panose="02020603050405020304" pitchFamily="18" charset="0"/>
            <a:cs typeface="Times New Roman" panose="02020603050405020304" pitchFamily="18" charset="0"/>
          </a:endParaRPr>
        </a:p>
      </dgm:t>
    </dgm:pt>
    <dgm:pt modelId="{763328A2-5B77-4931-AD3B-F69D40BD835A}" type="parTrans" cxnId="{BC50BEA2-9829-416B-93DF-A01AA8F4CB37}">
      <dgm:prSet/>
      <dgm:spPr/>
      <dgm:t>
        <a:bodyPr/>
        <a:lstStyle/>
        <a:p>
          <a:endParaRPr lang="uk-UA">
            <a:latin typeface="Times New Roman" panose="02020603050405020304" pitchFamily="18" charset="0"/>
            <a:cs typeface="Times New Roman" panose="02020603050405020304" pitchFamily="18" charset="0"/>
          </a:endParaRPr>
        </a:p>
      </dgm:t>
    </dgm:pt>
    <dgm:pt modelId="{2A34984D-A697-4253-A027-1E3FD40DD211}" type="sibTrans" cxnId="{BC50BEA2-9829-416B-93DF-A01AA8F4CB37}">
      <dgm:prSet/>
      <dgm:spPr/>
      <dgm:t>
        <a:bodyPr/>
        <a:lstStyle/>
        <a:p>
          <a:endParaRPr lang="uk-UA">
            <a:latin typeface="Times New Roman" panose="02020603050405020304" pitchFamily="18" charset="0"/>
            <a:cs typeface="Times New Roman" panose="02020603050405020304" pitchFamily="18" charset="0"/>
          </a:endParaRPr>
        </a:p>
      </dgm:t>
    </dgm:pt>
    <dgm:pt modelId="{5FFAD3E5-2282-422F-A0DF-B43593A14C80}">
      <dgm:prSet/>
      <dgm:spPr/>
      <dgm:t>
        <a:bodyPr/>
        <a:lstStyle/>
        <a:p>
          <a:pPr rtl="0"/>
          <a:r>
            <a:rPr lang="en-US" smtClean="0">
              <a:latin typeface="Times New Roman" panose="02020603050405020304" pitchFamily="18" charset="0"/>
              <a:cs typeface="Times New Roman" panose="02020603050405020304" pitchFamily="18" charset="0"/>
            </a:rPr>
            <a:t>CRM - </a:t>
          </a:r>
          <a:r>
            <a:rPr lang="ru-RU" smtClean="0">
              <a:latin typeface="Times New Roman" panose="02020603050405020304" pitchFamily="18" charset="0"/>
              <a:cs typeface="Times New Roman" panose="02020603050405020304" pitchFamily="18" charset="0"/>
            </a:rPr>
            <a:t>модель взаємодії, що визначає, що центром всієї філософії бізнесу є клієнт, а основними напрямками діяльності є заходи з підтримки ефективного маркетингу, продажу та обслуговування клієнтів. Підтримка цих бізнес-цілей включає </a:t>
          </a:r>
          <a:endParaRPr lang="uk-UA">
            <a:latin typeface="Times New Roman" panose="02020603050405020304" pitchFamily="18" charset="0"/>
            <a:cs typeface="Times New Roman" panose="02020603050405020304" pitchFamily="18" charset="0"/>
          </a:endParaRPr>
        </a:p>
      </dgm:t>
    </dgm:pt>
    <dgm:pt modelId="{03A55F59-AD86-4B54-AF29-5113AB754E24}" type="parTrans" cxnId="{6F80B05A-B01F-4B67-847D-8C37AE90394A}">
      <dgm:prSet/>
      <dgm:spPr/>
      <dgm:t>
        <a:bodyPr/>
        <a:lstStyle/>
        <a:p>
          <a:endParaRPr lang="uk-UA">
            <a:latin typeface="Times New Roman" panose="02020603050405020304" pitchFamily="18" charset="0"/>
            <a:cs typeface="Times New Roman" panose="02020603050405020304" pitchFamily="18" charset="0"/>
          </a:endParaRPr>
        </a:p>
      </dgm:t>
    </dgm:pt>
    <dgm:pt modelId="{4D6927E2-FFE4-4223-B8D5-CDEC9940DF8B}" type="sibTrans" cxnId="{6F80B05A-B01F-4B67-847D-8C37AE90394A}">
      <dgm:prSet/>
      <dgm:spPr/>
      <dgm:t>
        <a:bodyPr/>
        <a:lstStyle/>
        <a:p>
          <a:endParaRPr lang="uk-UA">
            <a:latin typeface="Times New Roman" panose="02020603050405020304" pitchFamily="18" charset="0"/>
            <a:cs typeface="Times New Roman" panose="02020603050405020304" pitchFamily="18" charset="0"/>
          </a:endParaRPr>
        </a:p>
      </dgm:t>
    </dgm:pt>
    <dgm:pt modelId="{7C000A12-1F2B-42AD-A9C8-0B9104BF70EB}">
      <dgm:prSet/>
      <dgm:spPr/>
      <dgm:t>
        <a:bodyPr/>
        <a:lstStyle/>
        <a:p>
          <a:pPr rtl="0"/>
          <a:r>
            <a:rPr lang="ru-RU" smtClean="0">
              <a:latin typeface="Times New Roman" panose="02020603050405020304" pitchFamily="18" charset="0"/>
              <a:cs typeface="Times New Roman" panose="02020603050405020304" pitchFamily="18" charset="0"/>
            </a:rPr>
            <a:t>збір, збереження та аналіз інформації про споживачів, постачальників, партнерів, а також про внутрішні процеси компанії. Функції для підтримки цих бізнес-цілей включають продажу, маркетинг, підтримку споживачів.</a:t>
          </a:r>
          <a:endParaRPr lang="uk-UA">
            <a:latin typeface="Times New Roman" panose="02020603050405020304" pitchFamily="18" charset="0"/>
            <a:cs typeface="Times New Roman" panose="02020603050405020304" pitchFamily="18" charset="0"/>
          </a:endParaRPr>
        </a:p>
      </dgm:t>
    </dgm:pt>
    <dgm:pt modelId="{552DD8EB-1BC6-4CB1-A35B-CE45B8910A62}" type="parTrans" cxnId="{32A2DE2C-0192-468B-8379-F4A239F4EE4A}">
      <dgm:prSet/>
      <dgm:spPr/>
      <dgm:t>
        <a:bodyPr/>
        <a:lstStyle/>
        <a:p>
          <a:endParaRPr lang="uk-UA">
            <a:latin typeface="Times New Roman" panose="02020603050405020304" pitchFamily="18" charset="0"/>
            <a:cs typeface="Times New Roman" panose="02020603050405020304" pitchFamily="18" charset="0"/>
          </a:endParaRPr>
        </a:p>
      </dgm:t>
    </dgm:pt>
    <dgm:pt modelId="{8BC1DA42-5C3C-4CFF-B262-3BBD08E25739}" type="sibTrans" cxnId="{32A2DE2C-0192-468B-8379-F4A239F4EE4A}">
      <dgm:prSet/>
      <dgm:spPr/>
      <dgm:t>
        <a:bodyPr/>
        <a:lstStyle/>
        <a:p>
          <a:endParaRPr lang="uk-UA">
            <a:latin typeface="Times New Roman" panose="02020603050405020304" pitchFamily="18" charset="0"/>
            <a:cs typeface="Times New Roman" panose="02020603050405020304" pitchFamily="18" charset="0"/>
          </a:endParaRPr>
        </a:p>
      </dgm:t>
    </dgm:pt>
    <dgm:pt modelId="{042CDAB0-4176-4E4E-9A75-BC6CAB1A3A31}" type="pres">
      <dgm:prSet presAssocID="{E5270357-C264-478F-908F-EDA16E02AB6B}" presName="Name0" presStyleCnt="0">
        <dgm:presLayoutVars>
          <dgm:dir/>
          <dgm:animLvl val="lvl"/>
          <dgm:resizeHandles val="exact"/>
        </dgm:presLayoutVars>
      </dgm:prSet>
      <dgm:spPr/>
    </dgm:pt>
    <dgm:pt modelId="{93B079A3-FB6D-4735-A42F-37BFA07DE890}" type="pres">
      <dgm:prSet presAssocID="{B1BF7A9D-59C0-481E-B9DF-E5E4FA102AAA}" presName="linNode" presStyleCnt="0"/>
      <dgm:spPr/>
    </dgm:pt>
    <dgm:pt modelId="{6E47D521-E2C9-44D8-8598-6968BD615330}" type="pres">
      <dgm:prSet presAssocID="{B1BF7A9D-59C0-481E-B9DF-E5E4FA102AAA}" presName="parentText" presStyleLbl="node1" presStyleIdx="0" presStyleCnt="2">
        <dgm:presLayoutVars>
          <dgm:chMax val="1"/>
          <dgm:bulletEnabled val="1"/>
        </dgm:presLayoutVars>
      </dgm:prSet>
      <dgm:spPr/>
    </dgm:pt>
    <dgm:pt modelId="{8F132CF0-813E-422A-A4EE-FC14ADA091EA}" type="pres">
      <dgm:prSet presAssocID="{B1BF7A9D-59C0-481E-B9DF-E5E4FA102AAA}" presName="descendantText" presStyleLbl="alignAccFollowNode1" presStyleIdx="0" presStyleCnt="2">
        <dgm:presLayoutVars>
          <dgm:bulletEnabled val="1"/>
        </dgm:presLayoutVars>
      </dgm:prSet>
      <dgm:spPr/>
    </dgm:pt>
    <dgm:pt modelId="{8FB60836-4722-4E34-B5B0-7975D5CB8ABF}" type="pres">
      <dgm:prSet presAssocID="{CED34F1A-4B19-439A-88C9-FBEFEE9658BF}" presName="sp" presStyleCnt="0"/>
      <dgm:spPr/>
    </dgm:pt>
    <dgm:pt modelId="{A904060C-38E0-4A75-BC7C-F975DF18BEE0}" type="pres">
      <dgm:prSet presAssocID="{5FFAD3E5-2282-422F-A0DF-B43593A14C80}" presName="linNode" presStyleCnt="0"/>
      <dgm:spPr/>
    </dgm:pt>
    <dgm:pt modelId="{4D34CE6D-066E-42CB-8BAB-047F70945BBA}" type="pres">
      <dgm:prSet presAssocID="{5FFAD3E5-2282-422F-A0DF-B43593A14C80}" presName="parentText" presStyleLbl="node1" presStyleIdx="1" presStyleCnt="2">
        <dgm:presLayoutVars>
          <dgm:chMax val="1"/>
          <dgm:bulletEnabled val="1"/>
        </dgm:presLayoutVars>
      </dgm:prSet>
      <dgm:spPr/>
    </dgm:pt>
    <dgm:pt modelId="{508DF36B-5451-4230-A0AC-AACAC8399D87}" type="pres">
      <dgm:prSet presAssocID="{5FFAD3E5-2282-422F-A0DF-B43593A14C80}" presName="descendantText" presStyleLbl="alignAccFollowNode1" presStyleIdx="1" presStyleCnt="2">
        <dgm:presLayoutVars>
          <dgm:bulletEnabled val="1"/>
        </dgm:presLayoutVars>
      </dgm:prSet>
      <dgm:spPr/>
    </dgm:pt>
  </dgm:ptLst>
  <dgm:cxnLst>
    <dgm:cxn modelId="{6F80B05A-B01F-4B67-847D-8C37AE90394A}" srcId="{E5270357-C264-478F-908F-EDA16E02AB6B}" destId="{5FFAD3E5-2282-422F-A0DF-B43593A14C80}" srcOrd="1" destOrd="0" parTransId="{03A55F59-AD86-4B54-AF29-5113AB754E24}" sibTransId="{4D6927E2-FFE4-4223-B8D5-CDEC9940DF8B}"/>
    <dgm:cxn modelId="{A033BE2F-5EDF-460F-BB9F-EF62D386D981}" type="presOf" srcId="{5FFAD3E5-2282-422F-A0DF-B43593A14C80}" destId="{4D34CE6D-066E-42CB-8BAB-047F70945BBA}" srcOrd="0" destOrd="0" presId="urn:microsoft.com/office/officeart/2005/8/layout/vList5"/>
    <dgm:cxn modelId="{BC50BEA2-9829-416B-93DF-A01AA8F4CB37}" srcId="{B1BF7A9D-59C0-481E-B9DF-E5E4FA102AAA}" destId="{08307BBB-FFE3-44F4-B193-F93D98D64A09}" srcOrd="0" destOrd="0" parTransId="{763328A2-5B77-4931-AD3B-F69D40BD835A}" sibTransId="{2A34984D-A697-4253-A027-1E3FD40DD211}"/>
    <dgm:cxn modelId="{6D098480-7127-4E04-A53D-4E05F160B036}" type="presOf" srcId="{08307BBB-FFE3-44F4-B193-F93D98D64A09}" destId="{8F132CF0-813E-422A-A4EE-FC14ADA091EA}" srcOrd="0" destOrd="0" presId="urn:microsoft.com/office/officeart/2005/8/layout/vList5"/>
    <dgm:cxn modelId="{0123D73B-F330-4A1C-A309-8D1F576C82D9}" type="presOf" srcId="{B1BF7A9D-59C0-481E-B9DF-E5E4FA102AAA}" destId="{6E47D521-E2C9-44D8-8598-6968BD615330}" srcOrd="0" destOrd="0" presId="urn:microsoft.com/office/officeart/2005/8/layout/vList5"/>
    <dgm:cxn modelId="{0C212335-D587-40A0-810B-BD5192E82FC6}" type="presOf" srcId="{7C000A12-1F2B-42AD-A9C8-0B9104BF70EB}" destId="{508DF36B-5451-4230-A0AC-AACAC8399D87}" srcOrd="0" destOrd="0" presId="urn:microsoft.com/office/officeart/2005/8/layout/vList5"/>
    <dgm:cxn modelId="{32A2DE2C-0192-468B-8379-F4A239F4EE4A}" srcId="{5FFAD3E5-2282-422F-A0DF-B43593A14C80}" destId="{7C000A12-1F2B-42AD-A9C8-0B9104BF70EB}" srcOrd="0" destOrd="0" parTransId="{552DD8EB-1BC6-4CB1-A35B-CE45B8910A62}" sibTransId="{8BC1DA42-5C3C-4CFF-B262-3BBD08E25739}"/>
    <dgm:cxn modelId="{8C3E25AB-E0EA-4B8C-81C2-75AD8B22FD39}" srcId="{E5270357-C264-478F-908F-EDA16E02AB6B}" destId="{B1BF7A9D-59C0-481E-B9DF-E5E4FA102AAA}" srcOrd="0" destOrd="0" parTransId="{49D41326-EB39-4DF1-931A-EEBC3A6E0AB3}" sibTransId="{CED34F1A-4B19-439A-88C9-FBEFEE9658BF}"/>
    <dgm:cxn modelId="{53C69757-9201-4FA2-9403-20CC20B7ACFC}" type="presOf" srcId="{E5270357-C264-478F-908F-EDA16E02AB6B}" destId="{042CDAB0-4176-4E4E-9A75-BC6CAB1A3A31}" srcOrd="0" destOrd="0" presId="urn:microsoft.com/office/officeart/2005/8/layout/vList5"/>
    <dgm:cxn modelId="{BCA100C3-3F9C-4417-86E2-D8B586E0B214}" type="presParOf" srcId="{042CDAB0-4176-4E4E-9A75-BC6CAB1A3A31}" destId="{93B079A3-FB6D-4735-A42F-37BFA07DE890}" srcOrd="0" destOrd="0" presId="urn:microsoft.com/office/officeart/2005/8/layout/vList5"/>
    <dgm:cxn modelId="{9CB2359C-FC0A-45E7-8610-1C1A81C1E73C}" type="presParOf" srcId="{93B079A3-FB6D-4735-A42F-37BFA07DE890}" destId="{6E47D521-E2C9-44D8-8598-6968BD615330}" srcOrd="0" destOrd="0" presId="urn:microsoft.com/office/officeart/2005/8/layout/vList5"/>
    <dgm:cxn modelId="{E9DABDA3-BDF1-4C1D-9E9A-0E8520A711A8}" type="presParOf" srcId="{93B079A3-FB6D-4735-A42F-37BFA07DE890}" destId="{8F132CF0-813E-422A-A4EE-FC14ADA091EA}" srcOrd="1" destOrd="0" presId="urn:microsoft.com/office/officeart/2005/8/layout/vList5"/>
    <dgm:cxn modelId="{E7A8FC49-D3FD-4198-964C-B2C629636F3D}" type="presParOf" srcId="{042CDAB0-4176-4E4E-9A75-BC6CAB1A3A31}" destId="{8FB60836-4722-4E34-B5B0-7975D5CB8ABF}" srcOrd="1" destOrd="0" presId="urn:microsoft.com/office/officeart/2005/8/layout/vList5"/>
    <dgm:cxn modelId="{FB5D5E0D-ADCB-4843-8988-6D2FF2998B39}" type="presParOf" srcId="{042CDAB0-4176-4E4E-9A75-BC6CAB1A3A31}" destId="{A904060C-38E0-4A75-BC7C-F975DF18BEE0}" srcOrd="2" destOrd="0" presId="urn:microsoft.com/office/officeart/2005/8/layout/vList5"/>
    <dgm:cxn modelId="{CA98BA19-10D0-4C7E-9F68-C0622E19D018}" type="presParOf" srcId="{A904060C-38E0-4A75-BC7C-F975DF18BEE0}" destId="{4D34CE6D-066E-42CB-8BAB-047F70945BBA}" srcOrd="0" destOrd="0" presId="urn:microsoft.com/office/officeart/2005/8/layout/vList5"/>
    <dgm:cxn modelId="{5EFC4716-3DF6-4FFD-BB6F-E0DFE34E0642}" type="presParOf" srcId="{A904060C-38E0-4A75-BC7C-F975DF18BEE0}" destId="{508DF36B-5451-4230-A0AC-AACAC8399D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2CE20F-D534-4D3B-A1F8-AADADABF7FB6}"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uk-UA"/>
        </a:p>
      </dgm:t>
    </dgm:pt>
    <dgm:pt modelId="{A148D7F0-2C6F-438C-BA2F-937080F60F75}">
      <dgm:prSet/>
      <dgm:spPr/>
      <dgm:t>
        <a:bodyPr/>
        <a:lstStyle/>
        <a:p>
          <a:pPr rtl="0"/>
          <a:r>
            <a:rPr lang="ru-RU" smtClean="0">
              <a:latin typeface="Times New Roman" panose="02020603050405020304" pitchFamily="18" charset="0"/>
              <a:cs typeface="Times New Roman" panose="02020603050405020304" pitchFamily="18" charset="0"/>
            </a:rPr>
            <a:t>Наявність єдиного сховища інформації</a:t>
          </a:r>
          <a:endParaRPr lang="uk-UA">
            <a:latin typeface="Times New Roman" panose="02020603050405020304" pitchFamily="18" charset="0"/>
            <a:cs typeface="Times New Roman" panose="02020603050405020304" pitchFamily="18" charset="0"/>
          </a:endParaRPr>
        </a:p>
      </dgm:t>
    </dgm:pt>
    <dgm:pt modelId="{194B67F8-7F87-4CE7-A5B3-F1A96E0470C2}" type="parTrans" cxnId="{78129A78-F05A-4267-8FE8-DAAFC503EA99}">
      <dgm:prSet/>
      <dgm:spPr/>
      <dgm:t>
        <a:bodyPr/>
        <a:lstStyle/>
        <a:p>
          <a:endParaRPr lang="uk-UA">
            <a:latin typeface="Times New Roman" panose="02020603050405020304" pitchFamily="18" charset="0"/>
            <a:cs typeface="Times New Roman" panose="02020603050405020304" pitchFamily="18" charset="0"/>
          </a:endParaRPr>
        </a:p>
      </dgm:t>
    </dgm:pt>
    <dgm:pt modelId="{449FD565-C891-4290-9A8D-D19DA950113A}" type="sibTrans" cxnId="{78129A78-F05A-4267-8FE8-DAAFC503EA99}">
      <dgm:prSet/>
      <dgm:spPr/>
      <dgm:t>
        <a:bodyPr/>
        <a:lstStyle/>
        <a:p>
          <a:endParaRPr lang="uk-UA">
            <a:latin typeface="Times New Roman" panose="02020603050405020304" pitchFamily="18" charset="0"/>
            <a:cs typeface="Times New Roman" panose="02020603050405020304" pitchFamily="18" charset="0"/>
          </a:endParaRPr>
        </a:p>
      </dgm:t>
    </dgm:pt>
    <dgm:pt modelId="{A87B3484-5D4E-444B-9402-5E679739194B}">
      <dgm:prSet/>
      <dgm:spPr/>
      <dgm:t>
        <a:bodyPr/>
        <a:lstStyle/>
        <a:p>
          <a:pPr rtl="0"/>
          <a:r>
            <a:rPr lang="ru-RU" smtClean="0">
              <a:latin typeface="Times New Roman" panose="02020603050405020304" pitchFamily="18" charset="0"/>
              <a:cs typeface="Times New Roman" panose="02020603050405020304" pitchFamily="18" charset="0"/>
            </a:rPr>
            <a:t>куди збираються відомості про взаємодію з клієнтами. </a:t>
          </a:r>
          <a:endParaRPr lang="uk-UA">
            <a:latin typeface="Times New Roman" panose="02020603050405020304" pitchFamily="18" charset="0"/>
            <a:cs typeface="Times New Roman" panose="02020603050405020304" pitchFamily="18" charset="0"/>
          </a:endParaRPr>
        </a:p>
      </dgm:t>
    </dgm:pt>
    <dgm:pt modelId="{B7F94495-26C2-4330-A912-4895FAD81C01}" type="parTrans" cxnId="{2294CE13-8077-418F-BC0E-A1C7A231FA78}">
      <dgm:prSet/>
      <dgm:spPr/>
      <dgm:t>
        <a:bodyPr/>
        <a:lstStyle/>
        <a:p>
          <a:endParaRPr lang="uk-UA">
            <a:latin typeface="Times New Roman" panose="02020603050405020304" pitchFamily="18" charset="0"/>
            <a:cs typeface="Times New Roman" panose="02020603050405020304" pitchFamily="18" charset="0"/>
          </a:endParaRPr>
        </a:p>
      </dgm:t>
    </dgm:pt>
    <dgm:pt modelId="{F041C9DD-BFA6-49BE-A825-1CF5898037C3}" type="sibTrans" cxnId="{2294CE13-8077-418F-BC0E-A1C7A231FA78}">
      <dgm:prSet/>
      <dgm:spPr/>
      <dgm:t>
        <a:bodyPr/>
        <a:lstStyle/>
        <a:p>
          <a:endParaRPr lang="uk-UA">
            <a:latin typeface="Times New Roman" panose="02020603050405020304" pitchFamily="18" charset="0"/>
            <a:cs typeface="Times New Roman" panose="02020603050405020304" pitchFamily="18" charset="0"/>
          </a:endParaRPr>
        </a:p>
      </dgm:t>
    </dgm:pt>
    <dgm:pt modelId="{132EF450-338F-4B8C-8870-DBEF59E65D65}">
      <dgm:prSet/>
      <dgm:spPr/>
      <dgm:t>
        <a:bodyPr/>
        <a:lstStyle/>
        <a:p>
          <a:pPr rtl="0"/>
          <a:r>
            <a:rPr lang="ru-RU" smtClean="0">
              <a:latin typeface="Times New Roman" panose="02020603050405020304" pitchFamily="18" charset="0"/>
              <a:cs typeface="Times New Roman" panose="02020603050405020304" pitchFamily="18" charset="0"/>
            </a:rPr>
            <a:t>Використання багатьох каналів взаємодії</a:t>
          </a:r>
          <a:endParaRPr lang="uk-UA">
            <a:latin typeface="Times New Roman" panose="02020603050405020304" pitchFamily="18" charset="0"/>
            <a:cs typeface="Times New Roman" panose="02020603050405020304" pitchFamily="18" charset="0"/>
          </a:endParaRPr>
        </a:p>
      </dgm:t>
    </dgm:pt>
    <dgm:pt modelId="{7C69F52C-E693-47C8-8A20-FAFD78CE3F90}" type="parTrans" cxnId="{0C63730F-B805-4482-A9FE-08AAE692908C}">
      <dgm:prSet/>
      <dgm:spPr/>
      <dgm:t>
        <a:bodyPr/>
        <a:lstStyle/>
        <a:p>
          <a:endParaRPr lang="uk-UA">
            <a:latin typeface="Times New Roman" panose="02020603050405020304" pitchFamily="18" charset="0"/>
            <a:cs typeface="Times New Roman" panose="02020603050405020304" pitchFamily="18" charset="0"/>
          </a:endParaRPr>
        </a:p>
      </dgm:t>
    </dgm:pt>
    <dgm:pt modelId="{DF7585FF-E9C2-416A-9AA5-C811849C812A}" type="sibTrans" cxnId="{0C63730F-B805-4482-A9FE-08AAE692908C}">
      <dgm:prSet/>
      <dgm:spPr/>
      <dgm:t>
        <a:bodyPr/>
        <a:lstStyle/>
        <a:p>
          <a:endParaRPr lang="uk-UA">
            <a:latin typeface="Times New Roman" panose="02020603050405020304" pitchFamily="18" charset="0"/>
            <a:cs typeface="Times New Roman" panose="02020603050405020304" pitchFamily="18" charset="0"/>
          </a:endParaRPr>
        </a:p>
      </dgm:t>
    </dgm:pt>
    <dgm:pt modelId="{B7EAD808-E158-44F3-9EB9-57A7F0B49283}">
      <dgm:prSet/>
      <dgm:spPr/>
      <dgm:t>
        <a:bodyPr/>
        <a:lstStyle/>
        <a:p>
          <a:pPr rtl="0"/>
          <a:r>
            <a:rPr lang="ru-RU" smtClean="0">
              <a:latin typeface="Times New Roman" panose="02020603050405020304" pitchFamily="18" charset="0"/>
              <a:cs typeface="Times New Roman" panose="02020603050405020304" pitchFamily="18" charset="0"/>
            </a:rPr>
            <a:t>обслуговування на точках продажу, телефонні дзвінки, електронна пошта, заходи, зустрічі, реєстраційні форми на веб-сайтах, рекламні посилання, чати, соціальні мережі</a:t>
          </a:r>
          <a:endParaRPr lang="uk-UA">
            <a:latin typeface="Times New Roman" panose="02020603050405020304" pitchFamily="18" charset="0"/>
            <a:cs typeface="Times New Roman" panose="02020603050405020304" pitchFamily="18" charset="0"/>
          </a:endParaRPr>
        </a:p>
      </dgm:t>
    </dgm:pt>
    <dgm:pt modelId="{382C0C43-840B-4663-B5AF-FA0D88CE53A4}" type="parTrans" cxnId="{7D768A32-7029-4B99-BF76-9F4BD7BA1A90}">
      <dgm:prSet/>
      <dgm:spPr/>
      <dgm:t>
        <a:bodyPr/>
        <a:lstStyle/>
        <a:p>
          <a:endParaRPr lang="uk-UA">
            <a:latin typeface="Times New Roman" panose="02020603050405020304" pitchFamily="18" charset="0"/>
            <a:cs typeface="Times New Roman" panose="02020603050405020304" pitchFamily="18" charset="0"/>
          </a:endParaRPr>
        </a:p>
      </dgm:t>
    </dgm:pt>
    <dgm:pt modelId="{8B1A2206-9831-45B2-9DEB-AF066A17C930}" type="sibTrans" cxnId="{7D768A32-7029-4B99-BF76-9F4BD7BA1A90}">
      <dgm:prSet/>
      <dgm:spPr/>
      <dgm:t>
        <a:bodyPr/>
        <a:lstStyle/>
        <a:p>
          <a:endParaRPr lang="uk-UA">
            <a:latin typeface="Times New Roman" panose="02020603050405020304" pitchFamily="18" charset="0"/>
            <a:cs typeface="Times New Roman" panose="02020603050405020304" pitchFamily="18" charset="0"/>
          </a:endParaRPr>
        </a:p>
      </dgm:t>
    </dgm:pt>
    <dgm:pt modelId="{A0061525-820D-4E94-BCF6-CC6E37593D73}" type="pres">
      <dgm:prSet presAssocID="{D12CE20F-D534-4D3B-A1F8-AADADABF7FB6}" presName="Name0" presStyleCnt="0">
        <dgm:presLayoutVars>
          <dgm:chPref val="3"/>
          <dgm:dir/>
          <dgm:animLvl val="lvl"/>
          <dgm:resizeHandles/>
        </dgm:presLayoutVars>
      </dgm:prSet>
      <dgm:spPr/>
    </dgm:pt>
    <dgm:pt modelId="{2B8A6992-384A-422D-98E8-9D2E64F915E0}" type="pres">
      <dgm:prSet presAssocID="{A148D7F0-2C6F-438C-BA2F-937080F60F75}" presName="horFlow" presStyleCnt="0"/>
      <dgm:spPr/>
    </dgm:pt>
    <dgm:pt modelId="{E60297D5-CB7D-48F9-9262-E76CE78EE201}" type="pres">
      <dgm:prSet presAssocID="{A148D7F0-2C6F-438C-BA2F-937080F60F75}" presName="bigChev" presStyleLbl="node1" presStyleIdx="0" presStyleCnt="2"/>
      <dgm:spPr/>
    </dgm:pt>
    <dgm:pt modelId="{9684ACBB-2DAE-4F0D-9DA9-2DE8EA3D1D76}" type="pres">
      <dgm:prSet presAssocID="{B7F94495-26C2-4330-A912-4895FAD81C01}" presName="parTrans" presStyleCnt="0"/>
      <dgm:spPr/>
    </dgm:pt>
    <dgm:pt modelId="{91CFC962-3BE0-4CA9-BAFD-120E9C543CE7}" type="pres">
      <dgm:prSet presAssocID="{A87B3484-5D4E-444B-9402-5E679739194B}" presName="node" presStyleLbl="alignAccFollowNode1" presStyleIdx="0" presStyleCnt="2">
        <dgm:presLayoutVars>
          <dgm:bulletEnabled val="1"/>
        </dgm:presLayoutVars>
      </dgm:prSet>
      <dgm:spPr/>
    </dgm:pt>
    <dgm:pt modelId="{61809DDD-917C-41C7-B446-9C9C528243EB}" type="pres">
      <dgm:prSet presAssocID="{A148D7F0-2C6F-438C-BA2F-937080F60F75}" presName="vSp" presStyleCnt="0"/>
      <dgm:spPr/>
    </dgm:pt>
    <dgm:pt modelId="{F3E75D16-EF27-4E7B-9443-76F00D7D38B8}" type="pres">
      <dgm:prSet presAssocID="{132EF450-338F-4B8C-8870-DBEF59E65D65}" presName="horFlow" presStyleCnt="0"/>
      <dgm:spPr/>
    </dgm:pt>
    <dgm:pt modelId="{B37ECF58-258F-4078-870D-D043A6635EED}" type="pres">
      <dgm:prSet presAssocID="{132EF450-338F-4B8C-8870-DBEF59E65D65}" presName="bigChev" presStyleLbl="node1" presStyleIdx="1" presStyleCnt="2"/>
      <dgm:spPr/>
    </dgm:pt>
    <dgm:pt modelId="{8A1C7B78-B7B4-4FDA-A879-B104F230CA87}" type="pres">
      <dgm:prSet presAssocID="{382C0C43-840B-4663-B5AF-FA0D88CE53A4}" presName="parTrans" presStyleCnt="0"/>
      <dgm:spPr/>
    </dgm:pt>
    <dgm:pt modelId="{E5424915-27E6-4CB4-A674-0240629FFC84}" type="pres">
      <dgm:prSet presAssocID="{B7EAD808-E158-44F3-9EB9-57A7F0B49283}" presName="node" presStyleLbl="alignAccFollowNode1" presStyleIdx="1" presStyleCnt="2">
        <dgm:presLayoutVars>
          <dgm:bulletEnabled val="1"/>
        </dgm:presLayoutVars>
      </dgm:prSet>
      <dgm:spPr/>
    </dgm:pt>
  </dgm:ptLst>
  <dgm:cxnLst>
    <dgm:cxn modelId="{754CC176-921B-4AC7-BBA1-E693C6D3F6D6}" type="presOf" srcId="{A148D7F0-2C6F-438C-BA2F-937080F60F75}" destId="{E60297D5-CB7D-48F9-9262-E76CE78EE201}" srcOrd="0" destOrd="0" presId="urn:microsoft.com/office/officeart/2005/8/layout/lProcess3"/>
    <dgm:cxn modelId="{A62FD1B1-73F4-45BF-8E06-8DA64F6425C5}" type="presOf" srcId="{D12CE20F-D534-4D3B-A1F8-AADADABF7FB6}" destId="{A0061525-820D-4E94-BCF6-CC6E37593D73}" srcOrd="0" destOrd="0" presId="urn:microsoft.com/office/officeart/2005/8/layout/lProcess3"/>
    <dgm:cxn modelId="{2294CE13-8077-418F-BC0E-A1C7A231FA78}" srcId="{A148D7F0-2C6F-438C-BA2F-937080F60F75}" destId="{A87B3484-5D4E-444B-9402-5E679739194B}" srcOrd="0" destOrd="0" parTransId="{B7F94495-26C2-4330-A912-4895FAD81C01}" sibTransId="{F041C9DD-BFA6-49BE-A825-1CF5898037C3}"/>
    <dgm:cxn modelId="{0C63730F-B805-4482-A9FE-08AAE692908C}" srcId="{D12CE20F-D534-4D3B-A1F8-AADADABF7FB6}" destId="{132EF450-338F-4B8C-8870-DBEF59E65D65}" srcOrd="1" destOrd="0" parTransId="{7C69F52C-E693-47C8-8A20-FAFD78CE3F90}" sibTransId="{DF7585FF-E9C2-416A-9AA5-C811849C812A}"/>
    <dgm:cxn modelId="{E6A488C8-48F8-4793-AED6-733AC7712276}" type="presOf" srcId="{A87B3484-5D4E-444B-9402-5E679739194B}" destId="{91CFC962-3BE0-4CA9-BAFD-120E9C543CE7}" srcOrd="0" destOrd="0" presId="urn:microsoft.com/office/officeart/2005/8/layout/lProcess3"/>
    <dgm:cxn modelId="{EE5D680A-B388-47DC-916D-6FCE6013EE2D}" type="presOf" srcId="{132EF450-338F-4B8C-8870-DBEF59E65D65}" destId="{B37ECF58-258F-4078-870D-D043A6635EED}" srcOrd="0" destOrd="0" presId="urn:microsoft.com/office/officeart/2005/8/layout/lProcess3"/>
    <dgm:cxn modelId="{036D8FD6-1E9B-4EFC-AD9C-E41C605BC252}" type="presOf" srcId="{B7EAD808-E158-44F3-9EB9-57A7F0B49283}" destId="{E5424915-27E6-4CB4-A674-0240629FFC84}" srcOrd="0" destOrd="0" presId="urn:microsoft.com/office/officeart/2005/8/layout/lProcess3"/>
    <dgm:cxn modelId="{78129A78-F05A-4267-8FE8-DAAFC503EA99}" srcId="{D12CE20F-D534-4D3B-A1F8-AADADABF7FB6}" destId="{A148D7F0-2C6F-438C-BA2F-937080F60F75}" srcOrd="0" destOrd="0" parTransId="{194B67F8-7F87-4CE7-A5B3-F1A96E0470C2}" sibTransId="{449FD565-C891-4290-9A8D-D19DA950113A}"/>
    <dgm:cxn modelId="{7D768A32-7029-4B99-BF76-9F4BD7BA1A90}" srcId="{132EF450-338F-4B8C-8870-DBEF59E65D65}" destId="{B7EAD808-E158-44F3-9EB9-57A7F0B49283}" srcOrd="0" destOrd="0" parTransId="{382C0C43-840B-4663-B5AF-FA0D88CE53A4}" sibTransId="{8B1A2206-9831-45B2-9DEB-AF066A17C930}"/>
    <dgm:cxn modelId="{7F8E226C-88A4-4FD3-A4CE-07AD0A8A98CB}" type="presParOf" srcId="{A0061525-820D-4E94-BCF6-CC6E37593D73}" destId="{2B8A6992-384A-422D-98E8-9D2E64F915E0}" srcOrd="0" destOrd="0" presId="urn:microsoft.com/office/officeart/2005/8/layout/lProcess3"/>
    <dgm:cxn modelId="{487554D9-972B-4A02-9C67-1858ED77BA49}" type="presParOf" srcId="{2B8A6992-384A-422D-98E8-9D2E64F915E0}" destId="{E60297D5-CB7D-48F9-9262-E76CE78EE201}" srcOrd="0" destOrd="0" presId="urn:microsoft.com/office/officeart/2005/8/layout/lProcess3"/>
    <dgm:cxn modelId="{C69069A2-3984-469E-AD1E-6AFBB25B4A25}" type="presParOf" srcId="{2B8A6992-384A-422D-98E8-9D2E64F915E0}" destId="{9684ACBB-2DAE-4F0D-9DA9-2DE8EA3D1D76}" srcOrd="1" destOrd="0" presId="urn:microsoft.com/office/officeart/2005/8/layout/lProcess3"/>
    <dgm:cxn modelId="{6B599337-BC75-48EC-85CC-DE51889733E2}" type="presParOf" srcId="{2B8A6992-384A-422D-98E8-9D2E64F915E0}" destId="{91CFC962-3BE0-4CA9-BAFD-120E9C543CE7}" srcOrd="2" destOrd="0" presId="urn:microsoft.com/office/officeart/2005/8/layout/lProcess3"/>
    <dgm:cxn modelId="{A9233E11-7B4C-4FC0-B485-9B8EF9CBBBEF}" type="presParOf" srcId="{A0061525-820D-4E94-BCF6-CC6E37593D73}" destId="{61809DDD-917C-41C7-B446-9C9C528243EB}" srcOrd="1" destOrd="0" presId="urn:microsoft.com/office/officeart/2005/8/layout/lProcess3"/>
    <dgm:cxn modelId="{67FAF524-F898-4372-A59D-99D66D6C957C}" type="presParOf" srcId="{A0061525-820D-4E94-BCF6-CC6E37593D73}" destId="{F3E75D16-EF27-4E7B-9443-76F00D7D38B8}" srcOrd="2" destOrd="0" presId="urn:microsoft.com/office/officeart/2005/8/layout/lProcess3"/>
    <dgm:cxn modelId="{07BF1334-7B5C-4439-9BC4-9B046911C66A}" type="presParOf" srcId="{F3E75D16-EF27-4E7B-9443-76F00D7D38B8}" destId="{B37ECF58-258F-4078-870D-D043A6635EED}" srcOrd="0" destOrd="0" presId="urn:microsoft.com/office/officeart/2005/8/layout/lProcess3"/>
    <dgm:cxn modelId="{6F4BF9F7-87FF-468D-8AE2-1A9DFF8166A7}" type="presParOf" srcId="{F3E75D16-EF27-4E7B-9443-76F00D7D38B8}" destId="{8A1C7B78-B7B4-4FDA-A879-B104F230CA87}" srcOrd="1" destOrd="0" presId="urn:microsoft.com/office/officeart/2005/8/layout/lProcess3"/>
    <dgm:cxn modelId="{22496078-C222-4304-91B0-D49330033C51}" type="presParOf" srcId="{F3E75D16-EF27-4E7B-9443-76F00D7D38B8}" destId="{E5424915-27E6-4CB4-A674-0240629FFC84}"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F7EBBC-4084-4161-8A5F-49E6C8579E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A19069C2-9B5C-457A-9D10-517E37EDFADF}">
      <dgm:prSet/>
      <dgm:spPr/>
      <dgm:t>
        <a:bodyPr/>
        <a:lstStyle/>
        <a:p>
          <a:pPr rtl="0"/>
          <a:r>
            <a:rPr lang="ru-RU" b="1" smtClean="0">
              <a:latin typeface="Times New Roman" panose="02020603050405020304" pitchFamily="18" charset="0"/>
              <a:cs typeface="Times New Roman" panose="02020603050405020304" pitchFamily="18" charset="0"/>
            </a:rPr>
            <a:t>Управління базою даних клієнтів</a:t>
          </a:r>
          <a:endParaRPr lang="uk-UA">
            <a:latin typeface="Times New Roman" panose="02020603050405020304" pitchFamily="18" charset="0"/>
            <a:cs typeface="Times New Roman" panose="02020603050405020304" pitchFamily="18" charset="0"/>
          </a:endParaRPr>
        </a:p>
      </dgm:t>
    </dgm:pt>
    <dgm:pt modelId="{8FE73728-E82A-4431-A58F-21A268940C05}" type="parTrans" cxnId="{6160619B-D713-4AA5-B50A-48C87587E7CC}">
      <dgm:prSet/>
      <dgm:spPr/>
      <dgm:t>
        <a:bodyPr/>
        <a:lstStyle/>
        <a:p>
          <a:endParaRPr lang="uk-UA">
            <a:latin typeface="Times New Roman" panose="02020603050405020304" pitchFamily="18" charset="0"/>
            <a:cs typeface="Times New Roman" panose="02020603050405020304" pitchFamily="18" charset="0"/>
          </a:endParaRPr>
        </a:p>
      </dgm:t>
    </dgm:pt>
    <dgm:pt modelId="{DF008B7F-EF42-4FAC-8D83-95F07E218C83}" type="sibTrans" cxnId="{6160619B-D713-4AA5-B50A-48C87587E7CC}">
      <dgm:prSet/>
      <dgm:spPr/>
      <dgm:t>
        <a:bodyPr/>
        <a:lstStyle/>
        <a:p>
          <a:endParaRPr lang="uk-UA">
            <a:latin typeface="Times New Roman" panose="02020603050405020304" pitchFamily="18" charset="0"/>
            <a:cs typeface="Times New Roman" panose="02020603050405020304" pitchFamily="18" charset="0"/>
          </a:endParaRPr>
        </a:p>
      </dgm:t>
    </dgm:pt>
    <dgm:pt modelId="{6A43B17A-BBD0-4881-ABE9-0105BAFC0F43}">
      <dgm:prSet/>
      <dgm:spPr/>
      <dgm:t>
        <a:bodyPr/>
        <a:lstStyle/>
        <a:p>
          <a:pPr rtl="0"/>
          <a:r>
            <a:rPr lang="ru-RU" smtClean="0">
              <a:latin typeface="Times New Roman" panose="02020603050405020304" pitchFamily="18" charset="0"/>
              <a:cs typeface="Times New Roman" panose="02020603050405020304" pitchFamily="18" charset="0"/>
            </a:rPr>
            <a:t>База даних містить інформацію про клієнтів, включаючи їхні контактні дані, історію покупок, взаємодію з компанією, інтереси. Ці дані використовуються для персоналізації маркетингових кампаній та забезпечення ефективної взаємодії з клієнтами.</a:t>
          </a:r>
          <a:endParaRPr lang="uk-UA">
            <a:latin typeface="Times New Roman" panose="02020603050405020304" pitchFamily="18" charset="0"/>
            <a:cs typeface="Times New Roman" panose="02020603050405020304" pitchFamily="18" charset="0"/>
          </a:endParaRPr>
        </a:p>
      </dgm:t>
    </dgm:pt>
    <dgm:pt modelId="{015B9A6E-6D1A-4F70-BC0F-B1B74F2F17F8}" type="parTrans" cxnId="{87A76812-7126-4C30-9EF2-2E03F401EB2A}">
      <dgm:prSet/>
      <dgm:spPr/>
      <dgm:t>
        <a:bodyPr/>
        <a:lstStyle/>
        <a:p>
          <a:endParaRPr lang="uk-UA">
            <a:latin typeface="Times New Roman" panose="02020603050405020304" pitchFamily="18" charset="0"/>
            <a:cs typeface="Times New Roman" panose="02020603050405020304" pitchFamily="18" charset="0"/>
          </a:endParaRPr>
        </a:p>
      </dgm:t>
    </dgm:pt>
    <dgm:pt modelId="{B10F09EA-7CE1-4713-AEE4-9DC629E8F091}" type="sibTrans" cxnId="{87A76812-7126-4C30-9EF2-2E03F401EB2A}">
      <dgm:prSet/>
      <dgm:spPr/>
      <dgm:t>
        <a:bodyPr/>
        <a:lstStyle/>
        <a:p>
          <a:endParaRPr lang="uk-UA">
            <a:latin typeface="Times New Roman" panose="02020603050405020304" pitchFamily="18" charset="0"/>
            <a:cs typeface="Times New Roman" panose="02020603050405020304" pitchFamily="18" charset="0"/>
          </a:endParaRPr>
        </a:p>
      </dgm:t>
    </dgm:pt>
    <dgm:pt modelId="{89DB704E-A2B9-413C-A424-472F0F900FEA}">
      <dgm:prSet/>
      <dgm:spPr/>
      <dgm:t>
        <a:bodyPr/>
        <a:lstStyle/>
        <a:p>
          <a:pPr rtl="0"/>
          <a:r>
            <a:rPr lang="ru-RU" b="1" smtClean="0">
              <a:latin typeface="Times New Roman" panose="02020603050405020304" pitchFamily="18" charset="0"/>
              <a:cs typeface="Times New Roman" panose="02020603050405020304" pitchFamily="18" charset="0"/>
            </a:rPr>
            <a:t>Сегментація аудиторії</a:t>
          </a:r>
          <a:endParaRPr lang="uk-UA">
            <a:latin typeface="Times New Roman" panose="02020603050405020304" pitchFamily="18" charset="0"/>
            <a:cs typeface="Times New Roman" panose="02020603050405020304" pitchFamily="18" charset="0"/>
          </a:endParaRPr>
        </a:p>
      </dgm:t>
    </dgm:pt>
    <dgm:pt modelId="{3DE4EC60-6484-4FC2-898F-0CB517B4E05E}" type="parTrans" cxnId="{C4423BC6-A6C0-4246-96CB-AF24087BF90E}">
      <dgm:prSet/>
      <dgm:spPr/>
      <dgm:t>
        <a:bodyPr/>
        <a:lstStyle/>
        <a:p>
          <a:endParaRPr lang="uk-UA">
            <a:latin typeface="Times New Roman" panose="02020603050405020304" pitchFamily="18" charset="0"/>
            <a:cs typeface="Times New Roman" panose="02020603050405020304" pitchFamily="18" charset="0"/>
          </a:endParaRPr>
        </a:p>
      </dgm:t>
    </dgm:pt>
    <dgm:pt modelId="{585BC14C-4BD4-43DD-9084-56E904A70AFF}" type="sibTrans" cxnId="{C4423BC6-A6C0-4246-96CB-AF24087BF90E}">
      <dgm:prSet/>
      <dgm:spPr/>
      <dgm:t>
        <a:bodyPr/>
        <a:lstStyle/>
        <a:p>
          <a:endParaRPr lang="uk-UA">
            <a:latin typeface="Times New Roman" panose="02020603050405020304" pitchFamily="18" charset="0"/>
            <a:cs typeface="Times New Roman" panose="02020603050405020304" pitchFamily="18" charset="0"/>
          </a:endParaRPr>
        </a:p>
      </dgm:t>
    </dgm:pt>
    <dgm:pt modelId="{DC4C4922-A926-44EB-B313-9883D8291DE5}">
      <dgm:prSet/>
      <dgm:spPr/>
      <dgm:t>
        <a:bodyPr/>
        <a:lstStyle/>
        <a:p>
          <a:pPr rtl="0"/>
          <a:r>
            <a:rPr lang="ru-RU" smtClean="0">
              <a:latin typeface="Times New Roman" panose="02020603050405020304" pitchFamily="18" charset="0"/>
              <a:cs typeface="Times New Roman" panose="02020603050405020304" pitchFamily="18" charset="0"/>
            </a:rPr>
            <a:t>Система дозволяє маркетологам розділяти аудиторію на різні сегменти відповідно до критеріїв, таких як демографічні дані, покупки, поведінка та інші параметри. Це дозволяє створювати маркетингові повідомлення та пропозиції, які найкраще відповідають потребам та інтересам кожного сегменту.</a:t>
          </a:r>
          <a:endParaRPr lang="uk-UA">
            <a:latin typeface="Times New Roman" panose="02020603050405020304" pitchFamily="18" charset="0"/>
            <a:cs typeface="Times New Roman" panose="02020603050405020304" pitchFamily="18" charset="0"/>
          </a:endParaRPr>
        </a:p>
      </dgm:t>
    </dgm:pt>
    <dgm:pt modelId="{08A2E38D-F9AB-42C9-8D44-7BF0145A28F8}" type="parTrans" cxnId="{653C7FC0-4241-419A-902A-12EC0A8CFEE7}">
      <dgm:prSet/>
      <dgm:spPr/>
      <dgm:t>
        <a:bodyPr/>
        <a:lstStyle/>
        <a:p>
          <a:endParaRPr lang="uk-UA">
            <a:latin typeface="Times New Roman" panose="02020603050405020304" pitchFamily="18" charset="0"/>
            <a:cs typeface="Times New Roman" panose="02020603050405020304" pitchFamily="18" charset="0"/>
          </a:endParaRPr>
        </a:p>
      </dgm:t>
    </dgm:pt>
    <dgm:pt modelId="{C60B5CA0-36B9-4AAD-8316-1B5C9A9E3A9D}" type="sibTrans" cxnId="{653C7FC0-4241-419A-902A-12EC0A8CFEE7}">
      <dgm:prSet/>
      <dgm:spPr/>
      <dgm:t>
        <a:bodyPr/>
        <a:lstStyle/>
        <a:p>
          <a:endParaRPr lang="uk-UA">
            <a:latin typeface="Times New Roman" panose="02020603050405020304" pitchFamily="18" charset="0"/>
            <a:cs typeface="Times New Roman" panose="02020603050405020304" pitchFamily="18" charset="0"/>
          </a:endParaRPr>
        </a:p>
      </dgm:t>
    </dgm:pt>
    <dgm:pt modelId="{909764A8-AF57-4297-8344-C4D61886F32B}">
      <dgm:prSet/>
      <dgm:spPr/>
      <dgm:t>
        <a:bodyPr/>
        <a:lstStyle/>
        <a:p>
          <a:pPr rtl="0"/>
          <a:r>
            <a:rPr lang="ru-RU" b="1" smtClean="0">
              <a:latin typeface="Times New Roman" panose="02020603050405020304" pitchFamily="18" charset="0"/>
              <a:cs typeface="Times New Roman" panose="02020603050405020304" pitchFamily="18" charset="0"/>
            </a:rPr>
            <a:t>Відстеження взаємодії клієнтів з брендом</a:t>
          </a:r>
          <a:endParaRPr lang="uk-UA">
            <a:latin typeface="Times New Roman" panose="02020603050405020304" pitchFamily="18" charset="0"/>
            <a:cs typeface="Times New Roman" panose="02020603050405020304" pitchFamily="18" charset="0"/>
          </a:endParaRPr>
        </a:p>
      </dgm:t>
    </dgm:pt>
    <dgm:pt modelId="{E4CC5670-8A59-4FCC-802E-C05344ADF275}" type="parTrans" cxnId="{7B973316-C4D9-4D8B-BC80-B45FF93C5D26}">
      <dgm:prSet/>
      <dgm:spPr/>
      <dgm:t>
        <a:bodyPr/>
        <a:lstStyle/>
        <a:p>
          <a:endParaRPr lang="uk-UA">
            <a:latin typeface="Times New Roman" panose="02020603050405020304" pitchFamily="18" charset="0"/>
            <a:cs typeface="Times New Roman" panose="02020603050405020304" pitchFamily="18" charset="0"/>
          </a:endParaRPr>
        </a:p>
      </dgm:t>
    </dgm:pt>
    <dgm:pt modelId="{23D36EDE-53BF-4D1B-8232-1C9900F6F83A}" type="sibTrans" cxnId="{7B973316-C4D9-4D8B-BC80-B45FF93C5D26}">
      <dgm:prSet/>
      <dgm:spPr/>
      <dgm:t>
        <a:bodyPr/>
        <a:lstStyle/>
        <a:p>
          <a:endParaRPr lang="uk-UA">
            <a:latin typeface="Times New Roman" panose="02020603050405020304" pitchFamily="18" charset="0"/>
            <a:cs typeface="Times New Roman" panose="02020603050405020304" pitchFamily="18" charset="0"/>
          </a:endParaRPr>
        </a:p>
      </dgm:t>
    </dgm:pt>
    <dgm:pt modelId="{227B400E-7856-487A-8C47-FD78F3889BD4}">
      <dgm:prSet/>
      <dgm:spPr/>
      <dgm:t>
        <a:bodyPr/>
        <a:lstStyle/>
        <a:p>
          <a:pPr rtl="0"/>
          <a:r>
            <a:rPr lang="en-US" smtClean="0">
              <a:latin typeface="Times New Roman" panose="02020603050405020304" pitchFamily="18" charset="0"/>
              <a:cs typeface="Times New Roman" panose="02020603050405020304" pitchFamily="18" charset="0"/>
            </a:rPr>
            <a:t>CRM-</a:t>
          </a:r>
          <a:r>
            <a:rPr lang="ru-RU" smtClean="0">
              <a:latin typeface="Times New Roman" panose="02020603050405020304" pitchFamily="18" charset="0"/>
              <a:cs typeface="Times New Roman" panose="02020603050405020304" pitchFamily="18" charset="0"/>
            </a:rPr>
            <a:t>рішення дозволяє відстежувати всі точки контакту клієнта з брендом, включаючи відвідування вебсайту, взаємодію в соціальних медіа, відкриття електронних листів. </a:t>
          </a:r>
          <a:endParaRPr lang="uk-UA">
            <a:latin typeface="Times New Roman" panose="02020603050405020304" pitchFamily="18" charset="0"/>
            <a:cs typeface="Times New Roman" panose="02020603050405020304" pitchFamily="18" charset="0"/>
          </a:endParaRPr>
        </a:p>
      </dgm:t>
    </dgm:pt>
    <dgm:pt modelId="{8C35F3E1-22F2-44E5-8371-08DE0900BE82}" type="parTrans" cxnId="{C244ECBF-40BC-4730-B6E8-217BFD6E6B85}">
      <dgm:prSet/>
      <dgm:spPr/>
      <dgm:t>
        <a:bodyPr/>
        <a:lstStyle/>
        <a:p>
          <a:endParaRPr lang="uk-UA">
            <a:latin typeface="Times New Roman" panose="02020603050405020304" pitchFamily="18" charset="0"/>
            <a:cs typeface="Times New Roman" panose="02020603050405020304" pitchFamily="18" charset="0"/>
          </a:endParaRPr>
        </a:p>
      </dgm:t>
    </dgm:pt>
    <dgm:pt modelId="{0D443D08-E813-4197-A4A2-96DB999B665E}" type="sibTrans" cxnId="{C244ECBF-40BC-4730-B6E8-217BFD6E6B85}">
      <dgm:prSet/>
      <dgm:spPr/>
      <dgm:t>
        <a:bodyPr/>
        <a:lstStyle/>
        <a:p>
          <a:endParaRPr lang="uk-UA">
            <a:latin typeface="Times New Roman" panose="02020603050405020304" pitchFamily="18" charset="0"/>
            <a:cs typeface="Times New Roman" panose="02020603050405020304" pitchFamily="18" charset="0"/>
          </a:endParaRPr>
        </a:p>
      </dgm:t>
    </dgm:pt>
    <dgm:pt modelId="{71C7BF80-7558-4725-9F2D-0E3A0293045F}">
      <dgm:prSet/>
      <dgm:spPr/>
      <dgm:t>
        <a:bodyPr/>
        <a:lstStyle/>
        <a:p>
          <a:pPr rtl="0"/>
          <a:r>
            <a:rPr lang="ru-RU" dirty="0" err="1" smtClean="0">
              <a:latin typeface="Times New Roman" panose="02020603050405020304" pitchFamily="18" charset="0"/>
              <a:cs typeface="Times New Roman" panose="02020603050405020304" pitchFamily="18" charset="0"/>
            </a:rPr>
            <a:t>Аналіз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відгуків</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коментарів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клієнтів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допомагає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виявляти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слабкі</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сильні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сторони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маркетингових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кампаній</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дає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можливість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адаптувати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свої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стратегії</a:t>
          </a:r>
          <a:r>
            <a:rPr lang="ru-RU" dirty="0" smtClean="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основі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реальних</a:t>
          </a:r>
          <a:r>
            <a:rPr lang="ru-RU" dirty="0" smtClean="0">
              <a:latin typeface="Times New Roman" panose="02020603050405020304" pitchFamily="18" charset="0"/>
              <a:cs typeface="Times New Roman" panose="02020603050405020304" pitchFamily="18" charset="0"/>
            </a:rPr>
            <a:t> потреб </a:t>
          </a:r>
          <a:r>
            <a:rPr lang="ru-RU" dirty="0" err="1" smtClean="0">
              <a:latin typeface="Times New Roman" panose="02020603050405020304" pitchFamily="18" charset="0"/>
              <a:cs typeface="Times New Roman" panose="02020603050405020304" pitchFamily="18" charset="0"/>
            </a:rPr>
            <a:t>клієнтів</a:t>
          </a:r>
          <a:r>
            <a:rPr lang="ru-RU"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dgm:t>
    </dgm:pt>
    <dgm:pt modelId="{2EED46F1-3398-4234-8CDD-0492D09191ED}" type="parTrans" cxnId="{980054FE-6765-4B45-B2C7-9C25DF368414}">
      <dgm:prSet/>
      <dgm:spPr/>
      <dgm:t>
        <a:bodyPr/>
        <a:lstStyle/>
        <a:p>
          <a:endParaRPr lang="uk-UA">
            <a:latin typeface="Times New Roman" panose="02020603050405020304" pitchFamily="18" charset="0"/>
            <a:cs typeface="Times New Roman" panose="02020603050405020304" pitchFamily="18" charset="0"/>
          </a:endParaRPr>
        </a:p>
      </dgm:t>
    </dgm:pt>
    <dgm:pt modelId="{124176B5-4A17-40A0-B6FB-BC54508E44A1}" type="sibTrans" cxnId="{980054FE-6765-4B45-B2C7-9C25DF368414}">
      <dgm:prSet/>
      <dgm:spPr/>
      <dgm:t>
        <a:bodyPr/>
        <a:lstStyle/>
        <a:p>
          <a:endParaRPr lang="uk-UA">
            <a:latin typeface="Times New Roman" panose="02020603050405020304" pitchFamily="18" charset="0"/>
            <a:cs typeface="Times New Roman" panose="02020603050405020304" pitchFamily="18" charset="0"/>
          </a:endParaRPr>
        </a:p>
      </dgm:t>
    </dgm:pt>
    <dgm:pt modelId="{7BAAE447-95D7-4F23-9F34-597006E80559}">
      <dgm:prSet/>
      <dgm:spPr/>
      <dgm:t>
        <a:bodyPr/>
        <a:lstStyle/>
        <a:p>
          <a:pPr rtl="0"/>
          <a:r>
            <a:rPr lang="ru-RU" smtClean="0">
              <a:latin typeface="Times New Roman" panose="02020603050405020304" pitchFamily="18" charset="0"/>
              <a:cs typeface="Times New Roman" panose="02020603050405020304" pitchFamily="18" charset="0"/>
            </a:rPr>
            <a:t>Допомагає створювати ефективні персоналізовані маркетингові стратегії.</a:t>
          </a:r>
          <a:endParaRPr lang="uk-UA">
            <a:latin typeface="Times New Roman" panose="02020603050405020304" pitchFamily="18" charset="0"/>
            <a:cs typeface="Times New Roman" panose="02020603050405020304" pitchFamily="18" charset="0"/>
          </a:endParaRPr>
        </a:p>
      </dgm:t>
    </dgm:pt>
    <dgm:pt modelId="{B36838D2-8775-4DFC-8583-09FE101E0988}" type="parTrans" cxnId="{7402B0FC-0B78-4533-85BC-3A826C6D2881}">
      <dgm:prSet/>
      <dgm:spPr/>
      <dgm:t>
        <a:bodyPr/>
        <a:lstStyle/>
        <a:p>
          <a:endParaRPr lang="uk-UA">
            <a:latin typeface="Times New Roman" panose="02020603050405020304" pitchFamily="18" charset="0"/>
            <a:cs typeface="Times New Roman" panose="02020603050405020304" pitchFamily="18" charset="0"/>
          </a:endParaRPr>
        </a:p>
      </dgm:t>
    </dgm:pt>
    <dgm:pt modelId="{25EB4382-A64A-4DAE-BF4E-ECEFDB6EF695}" type="sibTrans" cxnId="{7402B0FC-0B78-4533-85BC-3A826C6D2881}">
      <dgm:prSet/>
      <dgm:spPr/>
      <dgm:t>
        <a:bodyPr/>
        <a:lstStyle/>
        <a:p>
          <a:endParaRPr lang="uk-UA">
            <a:latin typeface="Times New Roman" panose="02020603050405020304" pitchFamily="18" charset="0"/>
            <a:cs typeface="Times New Roman" panose="02020603050405020304" pitchFamily="18" charset="0"/>
          </a:endParaRPr>
        </a:p>
      </dgm:t>
    </dgm:pt>
    <dgm:pt modelId="{6201CB54-C816-4240-A592-B81879D9E8F6}" type="pres">
      <dgm:prSet presAssocID="{A1F7EBBC-4084-4161-8A5F-49E6C8579E0D}" presName="linear" presStyleCnt="0">
        <dgm:presLayoutVars>
          <dgm:animLvl val="lvl"/>
          <dgm:resizeHandles val="exact"/>
        </dgm:presLayoutVars>
      </dgm:prSet>
      <dgm:spPr/>
    </dgm:pt>
    <dgm:pt modelId="{493A0E85-1C08-4ED7-B5AB-0BC44785664B}" type="pres">
      <dgm:prSet presAssocID="{A19069C2-9B5C-457A-9D10-517E37EDFADF}" presName="parentText" presStyleLbl="node1" presStyleIdx="0" presStyleCnt="3">
        <dgm:presLayoutVars>
          <dgm:chMax val="0"/>
          <dgm:bulletEnabled val="1"/>
        </dgm:presLayoutVars>
      </dgm:prSet>
      <dgm:spPr/>
    </dgm:pt>
    <dgm:pt modelId="{4A71EDBD-E0D4-4BDC-BC5F-21A045AABD5F}" type="pres">
      <dgm:prSet presAssocID="{A19069C2-9B5C-457A-9D10-517E37EDFADF}" presName="childText" presStyleLbl="revTx" presStyleIdx="0" presStyleCnt="3">
        <dgm:presLayoutVars>
          <dgm:bulletEnabled val="1"/>
        </dgm:presLayoutVars>
      </dgm:prSet>
      <dgm:spPr/>
    </dgm:pt>
    <dgm:pt modelId="{F53D8163-882C-48E8-B5E9-964D80880002}" type="pres">
      <dgm:prSet presAssocID="{89DB704E-A2B9-413C-A424-472F0F900FEA}" presName="parentText" presStyleLbl="node1" presStyleIdx="1" presStyleCnt="3">
        <dgm:presLayoutVars>
          <dgm:chMax val="0"/>
          <dgm:bulletEnabled val="1"/>
        </dgm:presLayoutVars>
      </dgm:prSet>
      <dgm:spPr/>
    </dgm:pt>
    <dgm:pt modelId="{F7125687-E498-4944-AF99-70DDCD0A7A49}" type="pres">
      <dgm:prSet presAssocID="{89DB704E-A2B9-413C-A424-472F0F900FEA}" presName="childText" presStyleLbl="revTx" presStyleIdx="1" presStyleCnt="3">
        <dgm:presLayoutVars>
          <dgm:bulletEnabled val="1"/>
        </dgm:presLayoutVars>
      </dgm:prSet>
      <dgm:spPr/>
    </dgm:pt>
    <dgm:pt modelId="{28729CD0-51E9-4A9D-ADEA-7FF81AF8B577}" type="pres">
      <dgm:prSet presAssocID="{909764A8-AF57-4297-8344-C4D61886F32B}" presName="parentText" presStyleLbl="node1" presStyleIdx="2" presStyleCnt="3">
        <dgm:presLayoutVars>
          <dgm:chMax val="0"/>
          <dgm:bulletEnabled val="1"/>
        </dgm:presLayoutVars>
      </dgm:prSet>
      <dgm:spPr/>
    </dgm:pt>
    <dgm:pt modelId="{1989FFA7-131E-4F18-94D5-E658763D5CC2}" type="pres">
      <dgm:prSet presAssocID="{909764A8-AF57-4297-8344-C4D61886F32B}" presName="childText" presStyleLbl="revTx" presStyleIdx="2" presStyleCnt="3">
        <dgm:presLayoutVars>
          <dgm:bulletEnabled val="1"/>
        </dgm:presLayoutVars>
      </dgm:prSet>
      <dgm:spPr/>
    </dgm:pt>
  </dgm:ptLst>
  <dgm:cxnLst>
    <dgm:cxn modelId="{87A76812-7126-4C30-9EF2-2E03F401EB2A}" srcId="{A19069C2-9B5C-457A-9D10-517E37EDFADF}" destId="{6A43B17A-BBD0-4881-ABE9-0105BAFC0F43}" srcOrd="0" destOrd="0" parTransId="{015B9A6E-6D1A-4F70-BC0F-B1B74F2F17F8}" sibTransId="{B10F09EA-7CE1-4713-AEE4-9DC629E8F091}"/>
    <dgm:cxn modelId="{3D0C46EE-BE98-4AE7-AA7F-EB1E29673A44}" type="presOf" srcId="{6A43B17A-BBD0-4881-ABE9-0105BAFC0F43}" destId="{4A71EDBD-E0D4-4BDC-BC5F-21A045AABD5F}" srcOrd="0" destOrd="0" presId="urn:microsoft.com/office/officeart/2005/8/layout/vList2"/>
    <dgm:cxn modelId="{D1C098E2-F522-45F4-B84B-D749C1EA1214}" type="presOf" srcId="{89DB704E-A2B9-413C-A424-472F0F900FEA}" destId="{F53D8163-882C-48E8-B5E9-964D80880002}" srcOrd="0" destOrd="0" presId="urn:microsoft.com/office/officeart/2005/8/layout/vList2"/>
    <dgm:cxn modelId="{7402B0FC-0B78-4533-85BC-3A826C6D2881}" srcId="{909764A8-AF57-4297-8344-C4D61886F32B}" destId="{7BAAE447-95D7-4F23-9F34-597006E80559}" srcOrd="2" destOrd="0" parTransId="{B36838D2-8775-4DFC-8583-09FE101E0988}" sibTransId="{25EB4382-A64A-4DAE-BF4E-ECEFDB6EF695}"/>
    <dgm:cxn modelId="{7B973316-C4D9-4D8B-BC80-B45FF93C5D26}" srcId="{A1F7EBBC-4084-4161-8A5F-49E6C8579E0D}" destId="{909764A8-AF57-4297-8344-C4D61886F32B}" srcOrd="2" destOrd="0" parTransId="{E4CC5670-8A59-4FCC-802E-C05344ADF275}" sibTransId="{23D36EDE-53BF-4D1B-8232-1C9900F6F83A}"/>
    <dgm:cxn modelId="{61E2A7B0-5175-4343-9A85-B8F865F8FBF5}" type="presOf" srcId="{71C7BF80-7558-4725-9F2D-0E3A0293045F}" destId="{1989FFA7-131E-4F18-94D5-E658763D5CC2}" srcOrd="0" destOrd="1" presId="urn:microsoft.com/office/officeart/2005/8/layout/vList2"/>
    <dgm:cxn modelId="{653C7FC0-4241-419A-902A-12EC0A8CFEE7}" srcId="{89DB704E-A2B9-413C-A424-472F0F900FEA}" destId="{DC4C4922-A926-44EB-B313-9883D8291DE5}" srcOrd="0" destOrd="0" parTransId="{08A2E38D-F9AB-42C9-8D44-7BF0145A28F8}" sibTransId="{C60B5CA0-36B9-4AAD-8316-1B5C9A9E3A9D}"/>
    <dgm:cxn modelId="{C8EEF2CA-DD24-491A-AD20-1CDCFA2B8016}" type="presOf" srcId="{7BAAE447-95D7-4F23-9F34-597006E80559}" destId="{1989FFA7-131E-4F18-94D5-E658763D5CC2}" srcOrd="0" destOrd="2" presId="urn:microsoft.com/office/officeart/2005/8/layout/vList2"/>
    <dgm:cxn modelId="{C4423BC6-A6C0-4246-96CB-AF24087BF90E}" srcId="{A1F7EBBC-4084-4161-8A5F-49E6C8579E0D}" destId="{89DB704E-A2B9-413C-A424-472F0F900FEA}" srcOrd="1" destOrd="0" parTransId="{3DE4EC60-6484-4FC2-898F-0CB517B4E05E}" sibTransId="{585BC14C-4BD4-43DD-9084-56E904A70AFF}"/>
    <dgm:cxn modelId="{D86A94F9-812B-409A-AF68-362A661D2B17}" type="presOf" srcId="{A19069C2-9B5C-457A-9D10-517E37EDFADF}" destId="{493A0E85-1C08-4ED7-B5AB-0BC44785664B}" srcOrd="0" destOrd="0" presId="urn:microsoft.com/office/officeart/2005/8/layout/vList2"/>
    <dgm:cxn modelId="{27C42539-F782-48C0-B394-5C35F050F143}" type="presOf" srcId="{909764A8-AF57-4297-8344-C4D61886F32B}" destId="{28729CD0-51E9-4A9D-ADEA-7FF81AF8B577}" srcOrd="0" destOrd="0" presId="urn:microsoft.com/office/officeart/2005/8/layout/vList2"/>
    <dgm:cxn modelId="{90575893-0FEF-433D-974E-9BDB63779738}" type="presOf" srcId="{A1F7EBBC-4084-4161-8A5F-49E6C8579E0D}" destId="{6201CB54-C816-4240-A592-B81879D9E8F6}" srcOrd="0" destOrd="0" presId="urn:microsoft.com/office/officeart/2005/8/layout/vList2"/>
    <dgm:cxn modelId="{C244ECBF-40BC-4730-B6E8-217BFD6E6B85}" srcId="{909764A8-AF57-4297-8344-C4D61886F32B}" destId="{227B400E-7856-487A-8C47-FD78F3889BD4}" srcOrd="0" destOrd="0" parTransId="{8C35F3E1-22F2-44E5-8371-08DE0900BE82}" sibTransId="{0D443D08-E813-4197-A4A2-96DB999B665E}"/>
    <dgm:cxn modelId="{980054FE-6765-4B45-B2C7-9C25DF368414}" srcId="{909764A8-AF57-4297-8344-C4D61886F32B}" destId="{71C7BF80-7558-4725-9F2D-0E3A0293045F}" srcOrd="1" destOrd="0" parTransId="{2EED46F1-3398-4234-8CDD-0492D09191ED}" sibTransId="{124176B5-4A17-40A0-B6FB-BC54508E44A1}"/>
    <dgm:cxn modelId="{B25AA202-80F5-452F-84B2-82AADC231F35}" type="presOf" srcId="{DC4C4922-A926-44EB-B313-9883D8291DE5}" destId="{F7125687-E498-4944-AF99-70DDCD0A7A49}" srcOrd="0" destOrd="0" presId="urn:microsoft.com/office/officeart/2005/8/layout/vList2"/>
    <dgm:cxn modelId="{7457FF08-4745-4227-9482-089D06C00809}" type="presOf" srcId="{227B400E-7856-487A-8C47-FD78F3889BD4}" destId="{1989FFA7-131E-4F18-94D5-E658763D5CC2}" srcOrd="0" destOrd="0" presId="urn:microsoft.com/office/officeart/2005/8/layout/vList2"/>
    <dgm:cxn modelId="{6160619B-D713-4AA5-B50A-48C87587E7CC}" srcId="{A1F7EBBC-4084-4161-8A5F-49E6C8579E0D}" destId="{A19069C2-9B5C-457A-9D10-517E37EDFADF}" srcOrd="0" destOrd="0" parTransId="{8FE73728-E82A-4431-A58F-21A268940C05}" sibTransId="{DF008B7F-EF42-4FAC-8D83-95F07E218C83}"/>
    <dgm:cxn modelId="{AB0D616A-7C24-4C1C-8542-91124D32E258}" type="presParOf" srcId="{6201CB54-C816-4240-A592-B81879D9E8F6}" destId="{493A0E85-1C08-4ED7-B5AB-0BC44785664B}" srcOrd="0" destOrd="0" presId="urn:microsoft.com/office/officeart/2005/8/layout/vList2"/>
    <dgm:cxn modelId="{F586E609-C8D7-4E66-95C5-8C4DF1144900}" type="presParOf" srcId="{6201CB54-C816-4240-A592-B81879D9E8F6}" destId="{4A71EDBD-E0D4-4BDC-BC5F-21A045AABD5F}" srcOrd="1" destOrd="0" presId="urn:microsoft.com/office/officeart/2005/8/layout/vList2"/>
    <dgm:cxn modelId="{CF5B3E7D-41C6-4F5B-9C6A-AB82BFEF2921}" type="presParOf" srcId="{6201CB54-C816-4240-A592-B81879D9E8F6}" destId="{F53D8163-882C-48E8-B5E9-964D80880002}" srcOrd="2" destOrd="0" presId="urn:microsoft.com/office/officeart/2005/8/layout/vList2"/>
    <dgm:cxn modelId="{2D172E6D-09BA-42F8-A761-F94C9C91C3AA}" type="presParOf" srcId="{6201CB54-C816-4240-A592-B81879D9E8F6}" destId="{F7125687-E498-4944-AF99-70DDCD0A7A49}" srcOrd="3" destOrd="0" presId="urn:microsoft.com/office/officeart/2005/8/layout/vList2"/>
    <dgm:cxn modelId="{0D5288D5-965D-4B77-A585-101516ABEC1B}" type="presParOf" srcId="{6201CB54-C816-4240-A592-B81879D9E8F6}" destId="{28729CD0-51E9-4A9D-ADEA-7FF81AF8B577}" srcOrd="4" destOrd="0" presId="urn:microsoft.com/office/officeart/2005/8/layout/vList2"/>
    <dgm:cxn modelId="{0F0BFD3C-387A-4223-9F49-860E42636730}" type="presParOf" srcId="{6201CB54-C816-4240-A592-B81879D9E8F6}" destId="{1989FFA7-131E-4F18-94D5-E658763D5CC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AE0E74-40CC-4AB2-9E54-70B468B3639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uk-UA"/>
        </a:p>
      </dgm:t>
    </dgm:pt>
    <dgm:pt modelId="{2AC41C5C-3726-4B58-B827-679A2FE71765}">
      <dgm:prSet/>
      <dgm:spPr/>
      <dgm:t>
        <a:bodyPr/>
        <a:lstStyle/>
        <a:p>
          <a:pPr rtl="0"/>
          <a:r>
            <a:rPr lang="ru-RU" smtClean="0">
              <a:latin typeface="Times New Roman" panose="02020603050405020304" pitchFamily="18" charset="0"/>
              <a:cs typeface="Times New Roman" panose="02020603050405020304" pitchFamily="18" charset="0"/>
            </a:rPr>
            <a:t>функціональність продажів </a:t>
          </a:r>
          <a:endParaRPr lang="uk-UA">
            <a:latin typeface="Times New Roman" panose="02020603050405020304" pitchFamily="18" charset="0"/>
            <a:cs typeface="Times New Roman" panose="02020603050405020304" pitchFamily="18" charset="0"/>
          </a:endParaRPr>
        </a:p>
      </dgm:t>
    </dgm:pt>
    <dgm:pt modelId="{2379BC1A-86F2-4311-9EF9-A77BEDBA93A0}" type="parTrans" cxnId="{81F3F89F-47A7-4B13-B9E9-D735F7FABEC5}">
      <dgm:prSet/>
      <dgm:spPr/>
      <dgm:t>
        <a:bodyPr/>
        <a:lstStyle/>
        <a:p>
          <a:endParaRPr lang="uk-UA">
            <a:latin typeface="Times New Roman" panose="02020603050405020304" pitchFamily="18" charset="0"/>
            <a:cs typeface="Times New Roman" panose="02020603050405020304" pitchFamily="18" charset="0"/>
          </a:endParaRPr>
        </a:p>
      </dgm:t>
    </dgm:pt>
    <dgm:pt modelId="{11491FDB-D8E9-4CA4-8661-24032552CD5C}" type="sibTrans" cxnId="{81F3F89F-47A7-4B13-B9E9-D735F7FABEC5}">
      <dgm:prSet/>
      <dgm:spPr/>
      <dgm:t>
        <a:bodyPr/>
        <a:lstStyle/>
        <a:p>
          <a:endParaRPr lang="uk-UA">
            <a:latin typeface="Times New Roman" panose="02020603050405020304" pitchFamily="18" charset="0"/>
            <a:cs typeface="Times New Roman" panose="02020603050405020304" pitchFamily="18" charset="0"/>
          </a:endParaRPr>
        </a:p>
      </dgm:t>
    </dgm:pt>
    <dgm:pt modelId="{8041C012-E64D-4752-8671-22D0E7F2374B}">
      <dgm:prSet/>
      <dgm:spPr/>
      <dgm:t>
        <a:bodyPr/>
        <a:lstStyle/>
        <a:p>
          <a:pPr rtl="0"/>
          <a:r>
            <a:rPr lang="ru-RU" smtClean="0">
              <a:latin typeface="Times New Roman" panose="02020603050405020304" pitchFamily="18" charset="0"/>
              <a:cs typeface="Times New Roman" panose="02020603050405020304" pitchFamily="18" charset="0"/>
            </a:rPr>
            <a:t>управління контактами; робота з клієнтами, включаючи всю активність, пов’язану з клієнтом; створення комерційних пропозицій;</a:t>
          </a:r>
          <a:endParaRPr lang="uk-UA">
            <a:latin typeface="Times New Roman" panose="02020603050405020304" pitchFamily="18" charset="0"/>
            <a:cs typeface="Times New Roman" panose="02020603050405020304" pitchFamily="18" charset="0"/>
          </a:endParaRPr>
        </a:p>
      </dgm:t>
    </dgm:pt>
    <dgm:pt modelId="{A6695AB1-5594-45CD-AF11-A3731BF03A68}" type="parTrans" cxnId="{7B59CA15-FA60-406C-95A1-FFFD3BF23CB9}">
      <dgm:prSet/>
      <dgm:spPr/>
      <dgm:t>
        <a:bodyPr/>
        <a:lstStyle/>
        <a:p>
          <a:endParaRPr lang="uk-UA">
            <a:latin typeface="Times New Roman" panose="02020603050405020304" pitchFamily="18" charset="0"/>
            <a:cs typeface="Times New Roman" panose="02020603050405020304" pitchFamily="18" charset="0"/>
          </a:endParaRPr>
        </a:p>
      </dgm:t>
    </dgm:pt>
    <dgm:pt modelId="{1701BD03-8F11-4C68-9B96-3B0998017C65}" type="sibTrans" cxnId="{7B59CA15-FA60-406C-95A1-FFFD3BF23CB9}">
      <dgm:prSet/>
      <dgm:spPr/>
      <dgm:t>
        <a:bodyPr/>
        <a:lstStyle/>
        <a:p>
          <a:endParaRPr lang="uk-UA">
            <a:latin typeface="Times New Roman" panose="02020603050405020304" pitchFamily="18" charset="0"/>
            <a:cs typeface="Times New Roman" panose="02020603050405020304" pitchFamily="18" charset="0"/>
          </a:endParaRPr>
        </a:p>
      </dgm:t>
    </dgm:pt>
    <dgm:pt modelId="{98713C11-2145-40DF-A647-F0C0E44664FA}">
      <dgm:prSet/>
      <dgm:spPr/>
      <dgm:t>
        <a:bodyPr/>
        <a:lstStyle/>
        <a:p>
          <a:pPr rtl="0"/>
          <a:r>
            <a:rPr lang="ru-RU" smtClean="0">
              <a:latin typeface="Times New Roman" panose="02020603050405020304" pitchFamily="18" charset="0"/>
              <a:cs typeface="Times New Roman" panose="02020603050405020304" pitchFamily="18" charset="0"/>
            </a:rPr>
            <a:t>функціональність управління продажами </a:t>
          </a:r>
          <a:endParaRPr lang="uk-UA">
            <a:latin typeface="Times New Roman" panose="02020603050405020304" pitchFamily="18" charset="0"/>
            <a:cs typeface="Times New Roman" panose="02020603050405020304" pitchFamily="18" charset="0"/>
          </a:endParaRPr>
        </a:p>
      </dgm:t>
    </dgm:pt>
    <dgm:pt modelId="{FCCF01EF-4FFE-4F85-8332-5BCF292FD89C}" type="parTrans" cxnId="{D96E7DD8-A064-492F-89EF-A32288AAE9AB}">
      <dgm:prSet/>
      <dgm:spPr/>
      <dgm:t>
        <a:bodyPr/>
        <a:lstStyle/>
        <a:p>
          <a:endParaRPr lang="uk-UA">
            <a:latin typeface="Times New Roman" panose="02020603050405020304" pitchFamily="18" charset="0"/>
            <a:cs typeface="Times New Roman" panose="02020603050405020304" pitchFamily="18" charset="0"/>
          </a:endParaRPr>
        </a:p>
      </dgm:t>
    </dgm:pt>
    <dgm:pt modelId="{6EFDD2D6-00AD-4499-84E6-2B81F1AEFE09}" type="sibTrans" cxnId="{D96E7DD8-A064-492F-89EF-A32288AAE9AB}">
      <dgm:prSet/>
      <dgm:spPr/>
      <dgm:t>
        <a:bodyPr/>
        <a:lstStyle/>
        <a:p>
          <a:endParaRPr lang="uk-UA">
            <a:latin typeface="Times New Roman" panose="02020603050405020304" pitchFamily="18" charset="0"/>
            <a:cs typeface="Times New Roman" panose="02020603050405020304" pitchFamily="18" charset="0"/>
          </a:endParaRPr>
        </a:p>
      </dgm:t>
    </dgm:pt>
    <dgm:pt modelId="{21401247-7215-4289-8DC7-0F201E8CA93B}">
      <dgm:prSet/>
      <dgm:spPr/>
      <dgm:t>
        <a:bodyPr/>
        <a:lstStyle/>
        <a:p>
          <a:pPr rtl="0"/>
          <a:r>
            <a:rPr lang="ru-RU" smtClean="0">
              <a:latin typeface="Times New Roman" panose="02020603050405020304" pitchFamily="18" charset="0"/>
              <a:cs typeface="Times New Roman" panose="02020603050405020304" pitchFamily="18" charset="0"/>
            </a:rPr>
            <a:t>аналіз «каналів продажу», прогнозування, аналіз циклу продажів, регіональний аналіз;</a:t>
          </a:r>
          <a:br>
            <a:rPr lang="ru-RU" smtClean="0">
              <a:latin typeface="Times New Roman" panose="02020603050405020304" pitchFamily="18" charset="0"/>
              <a:cs typeface="Times New Roman" panose="02020603050405020304" pitchFamily="18" charset="0"/>
            </a:rPr>
          </a:br>
          <a:endParaRPr lang="uk-UA">
            <a:latin typeface="Times New Roman" panose="02020603050405020304" pitchFamily="18" charset="0"/>
            <a:cs typeface="Times New Roman" panose="02020603050405020304" pitchFamily="18" charset="0"/>
          </a:endParaRPr>
        </a:p>
      </dgm:t>
    </dgm:pt>
    <dgm:pt modelId="{F96BBCA9-156E-470C-AA0B-DBACEB325038}" type="parTrans" cxnId="{658A1628-412D-490D-9C3E-F1EC2C1B0DD4}">
      <dgm:prSet/>
      <dgm:spPr/>
      <dgm:t>
        <a:bodyPr/>
        <a:lstStyle/>
        <a:p>
          <a:endParaRPr lang="uk-UA">
            <a:latin typeface="Times New Roman" panose="02020603050405020304" pitchFamily="18" charset="0"/>
            <a:cs typeface="Times New Roman" panose="02020603050405020304" pitchFamily="18" charset="0"/>
          </a:endParaRPr>
        </a:p>
      </dgm:t>
    </dgm:pt>
    <dgm:pt modelId="{B599EA53-06BF-436C-A2DE-8B991C95ED10}" type="sibTrans" cxnId="{658A1628-412D-490D-9C3E-F1EC2C1B0DD4}">
      <dgm:prSet/>
      <dgm:spPr/>
      <dgm:t>
        <a:bodyPr/>
        <a:lstStyle/>
        <a:p>
          <a:endParaRPr lang="uk-UA">
            <a:latin typeface="Times New Roman" panose="02020603050405020304" pitchFamily="18" charset="0"/>
            <a:cs typeface="Times New Roman" panose="02020603050405020304" pitchFamily="18" charset="0"/>
          </a:endParaRPr>
        </a:p>
      </dgm:t>
    </dgm:pt>
    <dgm:pt modelId="{92BCAFA3-B2E4-47B9-8795-488E27CEA000}">
      <dgm:prSet/>
      <dgm:spPr/>
      <dgm:t>
        <a:bodyPr/>
        <a:lstStyle/>
        <a:p>
          <a:pPr rtl="0"/>
          <a:r>
            <a:rPr lang="ru-RU" smtClean="0">
              <a:latin typeface="Times New Roman" panose="02020603050405020304" pitchFamily="18" charset="0"/>
              <a:cs typeface="Times New Roman" panose="02020603050405020304" pitchFamily="18" charset="0"/>
            </a:rPr>
            <a:t>функціональність підтримки та обслуговування клієнтів </a:t>
          </a:r>
          <a:endParaRPr lang="uk-UA">
            <a:latin typeface="Times New Roman" panose="02020603050405020304" pitchFamily="18" charset="0"/>
            <a:cs typeface="Times New Roman" panose="02020603050405020304" pitchFamily="18" charset="0"/>
          </a:endParaRPr>
        </a:p>
      </dgm:t>
    </dgm:pt>
    <dgm:pt modelId="{30B7E2A5-8FDC-4515-B506-E5687C07945F}" type="parTrans" cxnId="{81D4BDC8-A176-4937-8C31-AE5EBD428133}">
      <dgm:prSet/>
      <dgm:spPr/>
      <dgm:t>
        <a:bodyPr/>
        <a:lstStyle/>
        <a:p>
          <a:endParaRPr lang="uk-UA">
            <a:latin typeface="Times New Roman" panose="02020603050405020304" pitchFamily="18" charset="0"/>
            <a:cs typeface="Times New Roman" panose="02020603050405020304" pitchFamily="18" charset="0"/>
          </a:endParaRPr>
        </a:p>
      </dgm:t>
    </dgm:pt>
    <dgm:pt modelId="{096401E4-CF93-4AAB-9411-E2BE15ECC569}" type="sibTrans" cxnId="{81D4BDC8-A176-4937-8C31-AE5EBD428133}">
      <dgm:prSet/>
      <dgm:spPr/>
      <dgm:t>
        <a:bodyPr/>
        <a:lstStyle/>
        <a:p>
          <a:endParaRPr lang="uk-UA">
            <a:latin typeface="Times New Roman" panose="02020603050405020304" pitchFamily="18" charset="0"/>
            <a:cs typeface="Times New Roman" panose="02020603050405020304" pitchFamily="18" charset="0"/>
          </a:endParaRPr>
        </a:p>
      </dgm:t>
    </dgm:pt>
    <dgm:pt modelId="{46DE0FB6-FF09-47F0-A875-F6B9DF87DB45}">
      <dgm:prSet/>
      <dgm:spPr/>
      <dgm:t>
        <a:bodyPr/>
        <a:lstStyle/>
        <a:p>
          <a:pPr rtl="0"/>
          <a:r>
            <a:rPr lang="ru-RU" smtClean="0">
              <a:latin typeface="Times New Roman" panose="02020603050405020304" pitchFamily="18" charset="0"/>
              <a:cs typeface="Times New Roman" panose="02020603050405020304" pitchFamily="18" charset="0"/>
            </a:rPr>
            <a:t>реєстрація звернень, переадресація викликів, звітність, управління рішенням проблем;</a:t>
          </a:r>
          <a:br>
            <a:rPr lang="ru-RU" smtClean="0">
              <a:latin typeface="Times New Roman" panose="02020603050405020304" pitchFamily="18" charset="0"/>
              <a:cs typeface="Times New Roman" panose="02020603050405020304" pitchFamily="18" charset="0"/>
            </a:rPr>
          </a:br>
          <a:endParaRPr lang="uk-UA">
            <a:latin typeface="Times New Roman" panose="02020603050405020304" pitchFamily="18" charset="0"/>
            <a:cs typeface="Times New Roman" panose="02020603050405020304" pitchFamily="18" charset="0"/>
          </a:endParaRPr>
        </a:p>
      </dgm:t>
    </dgm:pt>
    <dgm:pt modelId="{81E6E535-87F9-40BB-8FF7-8B9570860751}" type="parTrans" cxnId="{EEAC8759-B9BE-44FD-BAE4-EDFED28B9E43}">
      <dgm:prSet/>
      <dgm:spPr/>
      <dgm:t>
        <a:bodyPr/>
        <a:lstStyle/>
        <a:p>
          <a:endParaRPr lang="uk-UA">
            <a:latin typeface="Times New Roman" panose="02020603050405020304" pitchFamily="18" charset="0"/>
            <a:cs typeface="Times New Roman" panose="02020603050405020304" pitchFamily="18" charset="0"/>
          </a:endParaRPr>
        </a:p>
      </dgm:t>
    </dgm:pt>
    <dgm:pt modelId="{48E96610-E75C-45A7-AD4B-F3C9822B0934}" type="sibTrans" cxnId="{EEAC8759-B9BE-44FD-BAE4-EDFED28B9E43}">
      <dgm:prSet/>
      <dgm:spPr/>
      <dgm:t>
        <a:bodyPr/>
        <a:lstStyle/>
        <a:p>
          <a:endParaRPr lang="uk-UA">
            <a:latin typeface="Times New Roman" panose="02020603050405020304" pitchFamily="18" charset="0"/>
            <a:cs typeface="Times New Roman" panose="02020603050405020304" pitchFamily="18" charset="0"/>
          </a:endParaRPr>
        </a:p>
      </dgm:t>
    </dgm:pt>
    <dgm:pt modelId="{01FF5329-A9C6-443C-BB2B-0F4840DE4495}">
      <dgm:prSet/>
      <dgm:spPr/>
      <dgm:t>
        <a:bodyPr/>
        <a:lstStyle/>
        <a:p>
          <a:pPr rtl="0"/>
          <a:r>
            <a:rPr lang="ru-RU" smtClean="0">
              <a:latin typeface="Times New Roman" panose="02020603050405020304" pitchFamily="18" charset="0"/>
              <a:cs typeface="Times New Roman" panose="02020603050405020304" pitchFamily="18" charset="0"/>
            </a:rPr>
            <a:t>функціональність маркетингу </a:t>
          </a:r>
          <a:endParaRPr lang="uk-UA">
            <a:latin typeface="Times New Roman" panose="02020603050405020304" pitchFamily="18" charset="0"/>
            <a:cs typeface="Times New Roman" panose="02020603050405020304" pitchFamily="18" charset="0"/>
          </a:endParaRPr>
        </a:p>
      </dgm:t>
    </dgm:pt>
    <dgm:pt modelId="{49313DF2-8C04-436F-8AEE-249CEDA610C6}" type="parTrans" cxnId="{5F848BF2-3FF0-46F2-AC2B-1F300724E828}">
      <dgm:prSet/>
      <dgm:spPr/>
      <dgm:t>
        <a:bodyPr/>
        <a:lstStyle/>
        <a:p>
          <a:endParaRPr lang="uk-UA">
            <a:latin typeface="Times New Roman" panose="02020603050405020304" pitchFamily="18" charset="0"/>
            <a:cs typeface="Times New Roman" panose="02020603050405020304" pitchFamily="18" charset="0"/>
          </a:endParaRPr>
        </a:p>
      </dgm:t>
    </dgm:pt>
    <dgm:pt modelId="{41FA53E1-9F3F-4519-A2DD-B10C68647A01}" type="sibTrans" cxnId="{5F848BF2-3FF0-46F2-AC2B-1F300724E828}">
      <dgm:prSet/>
      <dgm:spPr/>
      <dgm:t>
        <a:bodyPr/>
        <a:lstStyle/>
        <a:p>
          <a:endParaRPr lang="uk-UA">
            <a:latin typeface="Times New Roman" panose="02020603050405020304" pitchFamily="18" charset="0"/>
            <a:cs typeface="Times New Roman" panose="02020603050405020304" pitchFamily="18" charset="0"/>
          </a:endParaRPr>
        </a:p>
      </dgm:t>
    </dgm:pt>
    <dgm:pt modelId="{55AA2768-A8A2-4D93-9FD8-6901519DB39C}">
      <dgm:prSet/>
      <dgm:spPr/>
      <dgm:t>
        <a:bodyPr/>
        <a:lstStyle/>
        <a:p>
          <a:pPr rtl="0"/>
          <a:r>
            <a:rPr lang="ru-RU" smtClean="0">
              <a:latin typeface="Times New Roman" panose="02020603050405020304" pitchFamily="18" charset="0"/>
              <a:cs typeface="Times New Roman" panose="02020603050405020304" pitchFamily="18" charset="0"/>
            </a:rPr>
            <a:t>управління маркетинговими кампаніями, управління потенційними угодами, маркетингова енциклопедія, інтеграція з Інтернетом, конфігуратор продукції, сегментація клієнтської бази;</a:t>
          </a:r>
          <a:br>
            <a:rPr lang="ru-RU" smtClean="0">
              <a:latin typeface="Times New Roman" panose="02020603050405020304" pitchFamily="18" charset="0"/>
              <a:cs typeface="Times New Roman" panose="02020603050405020304" pitchFamily="18" charset="0"/>
            </a:rPr>
          </a:br>
          <a:endParaRPr lang="uk-UA">
            <a:latin typeface="Times New Roman" panose="02020603050405020304" pitchFamily="18" charset="0"/>
            <a:cs typeface="Times New Roman" panose="02020603050405020304" pitchFamily="18" charset="0"/>
          </a:endParaRPr>
        </a:p>
      </dgm:t>
    </dgm:pt>
    <dgm:pt modelId="{EA042593-8938-4E63-82AC-526BEABDAEE2}" type="parTrans" cxnId="{E72B32C6-2BBE-4649-9165-A6032D46D33E}">
      <dgm:prSet/>
      <dgm:spPr/>
      <dgm:t>
        <a:bodyPr/>
        <a:lstStyle/>
        <a:p>
          <a:endParaRPr lang="uk-UA">
            <a:latin typeface="Times New Roman" panose="02020603050405020304" pitchFamily="18" charset="0"/>
            <a:cs typeface="Times New Roman" panose="02020603050405020304" pitchFamily="18" charset="0"/>
          </a:endParaRPr>
        </a:p>
      </dgm:t>
    </dgm:pt>
    <dgm:pt modelId="{F4BC6ACE-D991-4F52-A2D7-EDF0F8CD72B5}" type="sibTrans" cxnId="{E72B32C6-2BBE-4649-9165-A6032D46D33E}">
      <dgm:prSet/>
      <dgm:spPr/>
      <dgm:t>
        <a:bodyPr/>
        <a:lstStyle/>
        <a:p>
          <a:endParaRPr lang="uk-UA">
            <a:latin typeface="Times New Roman" panose="02020603050405020304" pitchFamily="18" charset="0"/>
            <a:cs typeface="Times New Roman" panose="02020603050405020304" pitchFamily="18" charset="0"/>
          </a:endParaRPr>
        </a:p>
      </dgm:t>
    </dgm:pt>
    <dgm:pt modelId="{C9F62187-CB82-48BF-906B-419AEA202F82}">
      <dgm:prSet/>
      <dgm:spPr/>
      <dgm:t>
        <a:bodyPr/>
        <a:lstStyle/>
        <a:p>
          <a:pPr rtl="0"/>
          <a:r>
            <a:rPr lang="ru-RU" smtClean="0">
              <a:latin typeface="Times New Roman" panose="02020603050405020304" pitchFamily="18" charset="0"/>
              <a:cs typeface="Times New Roman" panose="02020603050405020304" pitchFamily="18" charset="0"/>
            </a:rPr>
            <a:t>функціональність для керівництва </a:t>
          </a:r>
          <a:endParaRPr lang="uk-UA">
            <a:latin typeface="Times New Roman" panose="02020603050405020304" pitchFamily="18" charset="0"/>
            <a:cs typeface="Times New Roman" panose="02020603050405020304" pitchFamily="18" charset="0"/>
          </a:endParaRPr>
        </a:p>
      </dgm:t>
    </dgm:pt>
    <dgm:pt modelId="{010F0D5F-FE32-4C32-B825-EBC670A823FC}" type="parTrans" cxnId="{5A92D41C-0688-4380-93D3-FA4E5E75AAD9}">
      <dgm:prSet/>
      <dgm:spPr/>
      <dgm:t>
        <a:bodyPr/>
        <a:lstStyle/>
        <a:p>
          <a:endParaRPr lang="uk-UA">
            <a:latin typeface="Times New Roman" panose="02020603050405020304" pitchFamily="18" charset="0"/>
            <a:cs typeface="Times New Roman" panose="02020603050405020304" pitchFamily="18" charset="0"/>
          </a:endParaRPr>
        </a:p>
      </dgm:t>
    </dgm:pt>
    <dgm:pt modelId="{15B08D52-C80E-4CED-8C29-691201C2746B}" type="sibTrans" cxnId="{5A92D41C-0688-4380-93D3-FA4E5E75AAD9}">
      <dgm:prSet/>
      <dgm:spPr/>
      <dgm:t>
        <a:bodyPr/>
        <a:lstStyle/>
        <a:p>
          <a:endParaRPr lang="uk-UA">
            <a:latin typeface="Times New Roman" panose="02020603050405020304" pitchFamily="18" charset="0"/>
            <a:cs typeface="Times New Roman" panose="02020603050405020304" pitchFamily="18" charset="0"/>
          </a:endParaRPr>
        </a:p>
      </dgm:t>
    </dgm:pt>
    <dgm:pt modelId="{68BE5FCE-8C46-4DDC-8D57-D479A57318D2}">
      <dgm:prSet/>
      <dgm:spPr/>
      <dgm:t>
        <a:bodyPr/>
        <a:lstStyle/>
        <a:p>
          <a:pPr rtl="0"/>
          <a:r>
            <a:rPr lang="ru-RU" smtClean="0">
              <a:latin typeface="Times New Roman" panose="02020603050405020304" pitchFamily="18" charset="0"/>
              <a:cs typeface="Times New Roman" panose="02020603050405020304" pitchFamily="18" charset="0"/>
            </a:rPr>
            <a:t>розширена і легка у використанні звітність;</a:t>
          </a:r>
          <a:br>
            <a:rPr lang="ru-RU" smtClean="0">
              <a:latin typeface="Times New Roman" panose="02020603050405020304" pitchFamily="18" charset="0"/>
              <a:cs typeface="Times New Roman" panose="02020603050405020304" pitchFamily="18" charset="0"/>
            </a:rPr>
          </a:br>
          <a:endParaRPr lang="uk-UA">
            <a:latin typeface="Times New Roman" panose="02020603050405020304" pitchFamily="18" charset="0"/>
            <a:cs typeface="Times New Roman" panose="02020603050405020304" pitchFamily="18" charset="0"/>
          </a:endParaRPr>
        </a:p>
      </dgm:t>
    </dgm:pt>
    <dgm:pt modelId="{AD1BCE33-13DC-43D3-9CB2-7E6FA1C11B81}" type="parTrans" cxnId="{8733C259-50C9-44AB-A369-58DAA8510512}">
      <dgm:prSet/>
      <dgm:spPr/>
      <dgm:t>
        <a:bodyPr/>
        <a:lstStyle/>
        <a:p>
          <a:endParaRPr lang="uk-UA">
            <a:latin typeface="Times New Roman" panose="02020603050405020304" pitchFamily="18" charset="0"/>
            <a:cs typeface="Times New Roman" panose="02020603050405020304" pitchFamily="18" charset="0"/>
          </a:endParaRPr>
        </a:p>
      </dgm:t>
    </dgm:pt>
    <dgm:pt modelId="{E6F5B26B-E36C-4941-83F7-EDBA30CEA984}" type="sibTrans" cxnId="{8733C259-50C9-44AB-A369-58DAA8510512}">
      <dgm:prSet/>
      <dgm:spPr/>
      <dgm:t>
        <a:bodyPr/>
        <a:lstStyle/>
        <a:p>
          <a:endParaRPr lang="uk-UA">
            <a:latin typeface="Times New Roman" panose="02020603050405020304" pitchFamily="18" charset="0"/>
            <a:cs typeface="Times New Roman" panose="02020603050405020304" pitchFamily="18" charset="0"/>
          </a:endParaRPr>
        </a:p>
      </dgm:t>
    </dgm:pt>
    <dgm:pt modelId="{4DBC737C-92E4-4BC6-B396-5D6C4F14DAD9}">
      <dgm:prSet/>
      <dgm:spPr/>
      <dgm:t>
        <a:bodyPr/>
        <a:lstStyle/>
        <a:p>
          <a:pPr rtl="0"/>
          <a:r>
            <a:rPr lang="ru-RU" smtClean="0">
              <a:latin typeface="Times New Roman" panose="02020603050405020304" pitchFamily="18" charset="0"/>
              <a:cs typeface="Times New Roman" panose="02020603050405020304" pitchFamily="18" charset="0"/>
            </a:rPr>
            <a:t>функціональність синхронізації даних </a:t>
          </a:r>
          <a:endParaRPr lang="uk-UA">
            <a:latin typeface="Times New Roman" panose="02020603050405020304" pitchFamily="18" charset="0"/>
            <a:cs typeface="Times New Roman" panose="02020603050405020304" pitchFamily="18" charset="0"/>
          </a:endParaRPr>
        </a:p>
      </dgm:t>
    </dgm:pt>
    <dgm:pt modelId="{563D1BFF-4A01-45A5-B3F9-7A99CA52DE58}" type="parTrans" cxnId="{BC4B6A64-B83D-4333-AB5B-B0D682219447}">
      <dgm:prSet/>
      <dgm:spPr/>
      <dgm:t>
        <a:bodyPr/>
        <a:lstStyle/>
        <a:p>
          <a:endParaRPr lang="uk-UA">
            <a:latin typeface="Times New Roman" panose="02020603050405020304" pitchFamily="18" charset="0"/>
            <a:cs typeface="Times New Roman" panose="02020603050405020304" pitchFamily="18" charset="0"/>
          </a:endParaRPr>
        </a:p>
      </dgm:t>
    </dgm:pt>
    <dgm:pt modelId="{F4CA16BB-602D-4447-A7A5-CD171AFBC933}" type="sibTrans" cxnId="{BC4B6A64-B83D-4333-AB5B-B0D682219447}">
      <dgm:prSet/>
      <dgm:spPr/>
      <dgm:t>
        <a:bodyPr/>
        <a:lstStyle/>
        <a:p>
          <a:endParaRPr lang="uk-UA">
            <a:latin typeface="Times New Roman" panose="02020603050405020304" pitchFamily="18" charset="0"/>
            <a:cs typeface="Times New Roman" panose="02020603050405020304" pitchFamily="18" charset="0"/>
          </a:endParaRPr>
        </a:p>
      </dgm:t>
    </dgm:pt>
    <dgm:pt modelId="{5E358FD0-BE69-4F92-ADED-831050993490}">
      <dgm:prSet/>
      <dgm:spPr/>
      <dgm:t>
        <a:bodyPr/>
        <a:lstStyle/>
        <a:p>
          <a:pPr rtl="0"/>
          <a:r>
            <a:rPr lang="ru-RU" smtClean="0">
              <a:latin typeface="Times New Roman" panose="02020603050405020304" pitchFamily="18" charset="0"/>
              <a:cs typeface="Times New Roman" panose="02020603050405020304" pitchFamily="18" charset="0"/>
            </a:rPr>
            <a:t>синхронізація з мобільними телефонами і портативними приладами.</a:t>
          </a:r>
          <a:endParaRPr lang="uk-UA">
            <a:latin typeface="Times New Roman" panose="02020603050405020304" pitchFamily="18" charset="0"/>
            <a:cs typeface="Times New Roman" panose="02020603050405020304" pitchFamily="18" charset="0"/>
          </a:endParaRPr>
        </a:p>
      </dgm:t>
    </dgm:pt>
    <dgm:pt modelId="{B42151D6-2537-4A48-888C-593F862F9A3B}" type="parTrans" cxnId="{BC51E60A-F7AD-4D96-A1A5-EFB415755725}">
      <dgm:prSet/>
      <dgm:spPr/>
      <dgm:t>
        <a:bodyPr/>
        <a:lstStyle/>
        <a:p>
          <a:endParaRPr lang="uk-UA">
            <a:latin typeface="Times New Roman" panose="02020603050405020304" pitchFamily="18" charset="0"/>
            <a:cs typeface="Times New Roman" panose="02020603050405020304" pitchFamily="18" charset="0"/>
          </a:endParaRPr>
        </a:p>
      </dgm:t>
    </dgm:pt>
    <dgm:pt modelId="{22916642-F2A1-4D80-8140-11F5CED98647}" type="sibTrans" cxnId="{BC51E60A-F7AD-4D96-A1A5-EFB415755725}">
      <dgm:prSet/>
      <dgm:spPr/>
      <dgm:t>
        <a:bodyPr/>
        <a:lstStyle/>
        <a:p>
          <a:endParaRPr lang="uk-UA">
            <a:latin typeface="Times New Roman" panose="02020603050405020304" pitchFamily="18" charset="0"/>
            <a:cs typeface="Times New Roman" panose="02020603050405020304" pitchFamily="18" charset="0"/>
          </a:endParaRPr>
        </a:p>
      </dgm:t>
    </dgm:pt>
    <dgm:pt modelId="{466E813E-C26B-41A7-98A6-7181BC235503}" type="pres">
      <dgm:prSet presAssocID="{82AE0E74-40CC-4AB2-9E54-70B468B36390}" presName="Name0" presStyleCnt="0">
        <dgm:presLayoutVars>
          <dgm:dir/>
          <dgm:animLvl val="lvl"/>
          <dgm:resizeHandles val="exact"/>
        </dgm:presLayoutVars>
      </dgm:prSet>
      <dgm:spPr/>
    </dgm:pt>
    <dgm:pt modelId="{949BB92F-02BD-4357-B534-EED9968962F9}" type="pres">
      <dgm:prSet presAssocID="{2AC41C5C-3726-4B58-B827-679A2FE71765}" presName="linNode" presStyleCnt="0"/>
      <dgm:spPr/>
    </dgm:pt>
    <dgm:pt modelId="{70D1F2FE-00C5-440C-9118-2EBB9DE75F95}" type="pres">
      <dgm:prSet presAssocID="{2AC41C5C-3726-4B58-B827-679A2FE71765}" presName="parentText" presStyleLbl="node1" presStyleIdx="0" presStyleCnt="6">
        <dgm:presLayoutVars>
          <dgm:chMax val="1"/>
          <dgm:bulletEnabled val="1"/>
        </dgm:presLayoutVars>
      </dgm:prSet>
      <dgm:spPr/>
    </dgm:pt>
    <dgm:pt modelId="{C052CF76-5590-489F-BB90-5F0057C136D0}" type="pres">
      <dgm:prSet presAssocID="{2AC41C5C-3726-4B58-B827-679A2FE71765}" presName="descendantText" presStyleLbl="alignAccFollowNode1" presStyleIdx="0" presStyleCnt="6">
        <dgm:presLayoutVars>
          <dgm:bulletEnabled val="1"/>
        </dgm:presLayoutVars>
      </dgm:prSet>
      <dgm:spPr/>
    </dgm:pt>
    <dgm:pt modelId="{8BD45011-ED44-4D98-97A0-E51F2E9D1FB5}" type="pres">
      <dgm:prSet presAssocID="{11491FDB-D8E9-4CA4-8661-24032552CD5C}" presName="sp" presStyleCnt="0"/>
      <dgm:spPr/>
    </dgm:pt>
    <dgm:pt modelId="{EF669ABC-3C47-4BE1-BF2E-6BEFF9E2E8AC}" type="pres">
      <dgm:prSet presAssocID="{98713C11-2145-40DF-A647-F0C0E44664FA}" presName="linNode" presStyleCnt="0"/>
      <dgm:spPr/>
    </dgm:pt>
    <dgm:pt modelId="{54C07BD6-19E0-412E-9687-79466936DE6E}" type="pres">
      <dgm:prSet presAssocID="{98713C11-2145-40DF-A647-F0C0E44664FA}" presName="parentText" presStyleLbl="node1" presStyleIdx="1" presStyleCnt="6">
        <dgm:presLayoutVars>
          <dgm:chMax val="1"/>
          <dgm:bulletEnabled val="1"/>
        </dgm:presLayoutVars>
      </dgm:prSet>
      <dgm:spPr/>
    </dgm:pt>
    <dgm:pt modelId="{837468E4-64B8-4F4F-8A2D-79EB52E09DA0}" type="pres">
      <dgm:prSet presAssocID="{98713C11-2145-40DF-A647-F0C0E44664FA}" presName="descendantText" presStyleLbl="alignAccFollowNode1" presStyleIdx="1" presStyleCnt="6">
        <dgm:presLayoutVars>
          <dgm:bulletEnabled val="1"/>
        </dgm:presLayoutVars>
      </dgm:prSet>
      <dgm:spPr/>
    </dgm:pt>
    <dgm:pt modelId="{24FA4527-4BC3-4F90-840C-396833011976}" type="pres">
      <dgm:prSet presAssocID="{6EFDD2D6-00AD-4499-84E6-2B81F1AEFE09}" presName="sp" presStyleCnt="0"/>
      <dgm:spPr/>
    </dgm:pt>
    <dgm:pt modelId="{968B65F1-2163-4652-A0A7-22FD5D33825E}" type="pres">
      <dgm:prSet presAssocID="{92BCAFA3-B2E4-47B9-8795-488E27CEA000}" presName="linNode" presStyleCnt="0"/>
      <dgm:spPr/>
    </dgm:pt>
    <dgm:pt modelId="{E5EBB440-7416-4979-913C-72F5E5998200}" type="pres">
      <dgm:prSet presAssocID="{92BCAFA3-B2E4-47B9-8795-488E27CEA000}" presName="parentText" presStyleLbl="node1" presStyleIdx="2" presStyleCnt="6">
        <dgm:presLayoutVars>
          <dgm:chMax val="1"/>
          <dgm:bulletEnabled val="1"/>
        </dgm:presLayoutVars>
      </dgm:prSet>
      <dgm:spPr/>
    </dgm:pt>
    <dgm:pt modelId="{4F1E24D0-EE36-415F-97A7-B1FABDBD15BC}" type="pres">
      <dgm:prSet presAssocID="{92BCAFA3-B2E4-47B9-8795-488E27CEA000}" presName="descendantText" presStyleLbl="alignAccFollowNode1" presStyleIdx="2" presStyleCnt="6">
        <dgm:presLayoutVars>
          <dgm:bulletEnabled val="1"/>
        </dgm:presLayoutVars>
      </dgm:prSet>
      <dgm:spPr/>
    </dgm:pt>
    <dgm:pt modelId="{7A924C64-612A-4B7D-AE7B-A40EF10BAC70}" type="pres">
      <dgm:prSet presAssocID="{096401E4-CF93-4AAB-9411-E2BE15ECC569}" presName="sp" presStyleCnt="0"/>
      <dgm:spPr/>
    </dgm:pt>
    <dgm:pt modelId="{1BA4E5B2-E461-4869-8519-F4DED73FF1BF}" type="pres">
      <dgm:prSet presAssocID="{01FF5329-A9C6-443C-BB2B-0F4840DE4495}" presName="linNode" presStyleCnt="0"/>
      <dgm:spPr/>
    </dgm:pt>
    <dgm:pt modelId="{4E7FC396-59CF-4DF1-9AF5-3929B2C582DD}" type="pres">
      <dgm:prSet presAssocID="{01FF5329-A9C6-443C-BB2B-0F4840DE4495}" presName="parentText" presStyleLbl="node1" presStyleIdx="3" presStyleCnt="6">
        <dgm:presLayoutVars>
          <dgm:chMax val="1"/>
          <dgm:bulletEnabled val="1"/>
        </dgm:presLayoutVars>
      </dgm:prSet>
      <dgm:spPr/>
    </dgm:pt>
    <dgm:pt modelId="{B32AF0A4-DF9D-47E5-88C4-7725B28AB951}" type="pres">
      <dgm:prSet presAssocID="{01FF5329-A9C6-443C-BB2B-0F4840DE4495}" presName="descendantText" presStyleLbl="alignAccFollowNode1" presStyleIdx="3" presStyleCnt="6">
        <dgm:presLayoutVars>
          <dgm:bulletEnabled val="1"/>
        </dgm:presLayoutVars>
      </dgm:prSet>
      <dgm:spPr/>
    </dgm:pt>
    <dgm:pt modelId="{69D4CB6D-37A7-4FA5-8262-25A63C017C75}" type="pres">
      <dgm:prSet presAssocID="{41FA53E1-9F3F-4519-A2DD-B10C68647A01}" presName="sp" presStyleCnt="0"/>
      <dgm:spPr/>
    </dgm:pt>
    <dgm:pt modelId="{753BE326-9E79-409D-ACE4-409DDD010390}" type="pres">
      <dgm:prSet presAssocID="{C9F62187-CB82-48BF-906B-419AEA202F82}" presName="linNode" presStyleCnt="0"/>
      <dgm:spPr/>
    </dgm:pt>
    <dgm:pt modelId="{C873ABDF-BCB1-4B73-B465-1A545F8BE79C}" type="pres">
      <dgm:prSet presAssocID="{C9F62187-CB82-48BF-906B-419AEA202F82}" presName="parentText" presStyleLbl="node1" presStyleIdx="4" presStyleCnt="6">
        <dgm:presLayoutVars>
          <dgm:chMax val="1"/>
          <dgm:bulletEnabled val="1"/>
        </dgm:presLayoutVars>
      </dgm:prSet>
      <dgm:spPr/>
    </dgm:pt>
    <dgm:pt modelId="{075AAF82-9492-4430-B952-6C93D9DC5679}" type="pres">
      <dgm:prSet presAssocID="{C9F62187-CB82-48BF-906B-419AEA202F82}" presName="descendantText" presStyleLbl="alignAccFollowNode1" presStyleIdx="4" presStyleCnt="6">
        <dgm:presLayoutVars>
          <dgm:bulletEnabled val="1"/>
        </dgm:presLayoutVars>
      </dgm:prSet>
      <dgm:spPr/>
    </dgm:pt>
    <dgm:pt modelId="{0B15B440-622F-4FF9-B66E-66C760CD8A07}" type="pres">
      <dgm:prSet presAssocID="{15B08D52-C80E-4CED-8C29-691201C2746B}" presName="sp" presStyleCnt="0"/>
      <dgm:spPr/>
    </dgm:pt>
    <dgm:pt modelId="{E379CDA9-CC7A-4CF7-A32A-2BB3432A3691}" type="pres">
      <dgm:prSet presAssocID="{4DBC737C-92E4-4BC6-B396-5D6C4F14DAD9}" presName="linNode" presStyleCnt="0"/>
      <dgm:spPr/>
    </dgm:pt>
    <dgm:pt modelId="{9508290F-A7E2-41B5-AE34-690793E57B40}" type="pres">
      <dgm:prSet presAssocID="{4DBC737C-92E4-4BC6-B396-5D6C4F14DAD9}" presName="parentText" presStyleLbl="node1" presStyleIdx="5" presStyleCnt="6">
        <dgm:presLayoutVars>
          <dgm:chMax val="1"/>
          <dgm:bulletEnabled val="1"/>
        </dgm:presLayoutVars>
      </dgm:prSet>
      <dgm:spPr/>
    </dgm:pt>
    <dgm:pt modelId="{0A566DE3-42FB-46D0-9E16-DEABB6C70820}" type="pres">
      <dgm:prSet presAssocID="{4DBC737C-92E4-4BC6-B396-5D6C4F14DAD9}" presName="descendantText" presStyleLbl="alignAccFollowNode1" presStyleIdx="5" presStyleCnt="6">
        <dgm:presLayoutVars>
          <dgm:bulletEnabled val="1"/>
        </dgm:presLayoutVars>
      </dgm:prSet>
      <dgm:spPr/>
    </dgm:pt>
  </dgm:ptLst>
  <dgm:cxnLst>
    <dgm:cxn modelId="{D96E7DD8-A064-492F-89EF-A32288AAE9AB}" srcId="{82AE0E74-40CC-4AB2-9E54-70B468B36390}" destId="{98713C11-2145-40DF-A647-F0C0E44664FA}" srcOrd="1" destOrd="0" parTransId="{FCCF01EF-4FFE-4F85-8332-5BCF292FD89C}" sibTransId="{6EFDD2D6-00AD-4499-84E6-2B81F1AEFE09}"/>
    <dgm:cxn modelId="{36909BB6-46BF-4ACA-8E47-3073BF351AEE}" type="presOf" srcId="{46DE0FB6-FF09-47F0-A875-F6B9DF87DB45}" destId="{4F1E24D0-EE36-415F-97A7-B1FABDBD15BC}" srcOrd="0" destOrd="0" presId="urn:microsoft.com/office/officeart/2005/8/layout/vList5"/>
    <dgm:cxn modelId="{1087B39A-2376-4137-B886-48FBA82E17E1}" type="presOf" srcId="{55AA2768-A8A2-4D93-9FD8-6901519DB39C}" destId="{B32AF0A4-DF9D-47E5-88C4-7725B28AB951}" srcOrd="0" destOrd="0" presId="urn:microsoft.com/office/officeart/2005/8/layout/vList5"/>
    <dgm:cxn modelId="{D07243E5-0C7B-43A3-B043-A46B5F9B4AC7}" type="presOf" srcId="{21401247-7215-4289-8DC7-0F201E8CA93B}" destId="{837468E4-64B8-4F4F-8A2D-79EB52E09DA0}" srcOrd="0" destOrd="0" presId="urn:microsoft.com/office/officeart/2005/8/layout/vList5"/>
    <dgm:cxn modelId="{E72B32C6-2BBE-4649-9165-A6032D46D33E}" srcId="{01FF5329-A9C6-443C-BB2B-0F4840DE4495}" destId="{55AA2768-A8A2-4D93-9FD8-6901519DB39C}" srcOrd="0" destOrd="0" parTransId="{EA042593-8938-4E63-82AC-526BEABDAEE2}" sibTransId="{F4BC6ACE-D991-4F52-A2D7-EDF0F8CD72B5}"/>
    <dgm:cxn modelId="{50F8E00D-2524-42C4-B8DC-E2638D52DD7A}" type="presOf" srcId="{5E358FD0-BE69-4F92-ADED-831050993490}" destId="{0A566DE3-42FB-46D0-9E16-DEABB6C70820}" srcOrd="0" destOrd="0" presId="urn:microsoft.com/office/officeart/2005/8/layout/vList5"/>
    <dgm:cxn modelId="{BC4B6A64-B83D-4333-AB5B-B0D682219447}" srcId="{82AE0E74-40CC-4AB2-9E54-70B468B36390}" destId="{4DBC737C-92E4-4BC6-B396-5D6C4F14DAD9}" srcOrd="5" destOrd="0" parTransId="{563D1BFF-4A01-45A5-B3F9-7A99CA52DE58}" sibTransId="{F4CA16BB-602D-4447-A7A5-CD171AFBC933}"/>
    <dgm:cxn modelId="{64F27B73-541D-4CAD-8757-F00518003112}" type="presOf" srcId="{8041C012-E64D-4752-8671-22D0E7F2374B}" destId="{C052CF76-5590-489F-BB90-5F0057C136D0}" srcOrd="0" destOrd="0" presId="urn:microsoft.com/office/officeart/2005/8/layout/vList5"/>
    <dgm:cxn modelId="{81F3F89F-47A7-4B13-B9E9-D735F7FABEC5}" srcId="{82AE0E74-40CC-4AB2-9E54-70B468B36390}" destId="{2AC41C5C-3726-4B58-B827-679A2FE71765}" srcOrd="0" destOrd="0" parTransId="{2379BC1A-86F2-4311-9EF9-A77BEDBA93A0}" sibTransId="{11491FDB-D8E9-4CA4-8661-24032552CD5C}"/>
    <dgm:cxn modelId="{BC51E60A-F7AD-4D96-A1A5-EFB415755725}" srcId="{4DBC737C-92E4-4BC6-B396-5D6C4F14DAD9}" destId="{5E358FD0-BE69-4F92-ADED-831050993490}" srcOrd="0" destOrd="0" parTransId="{B42151D6-2537-4A48-888C-593F862F9A3B}" sibTransId="{22916642-F2A1-4D80-8140-11F5CED98647}"/>
    <dgm:cxn modelId="{EEAC8759-B9BE-44FD-BAE4-EDFED28B9E43}" srcId="{92BCAFA3-B2E4-47B9-8795-488E27CEA000}" destId="{46DE0FB6-FF09-47F0-A875-F6B9DF87DB45}" srcOrd="0" destOrd="0" parTransId="{81E6E535-87F9-40BB-8FF7-8B9570860751}" sibTransId="{48E96610-E75C-45A7-AD4B-F3C9822B0934}"/>
    <dgm:cxn modelId="{907F43C4-E5EF-48D7-865B-E894770347DD}" type="presOf" srcId="{01FF5329-A9C6-443C-BB2B-0F4840DE4495}" destId="{4E7FC396-59CF-4DF1-9AF5-3929B2C582DD}" srcOrd="0" destOrd="0" presId="urn:microsoft.com/office/officeart/2005/8/layout/vList5"/>
    <dgm:cxn modelId="{FCC13E15-53BE-4626-9BA7-3DA4CAE8138C}" type="presOf" srcId="{68BE5FCE-8C46-4DDC-8D57-D479A57318D2}" destId="{075AAF82-9492-4430-B952-6C93D9DC5679}" srcOrd="0" destOrd="0" presId="urn:microsoft.com/office/officeart/2005/8/layout/vList5"/>
    <dgm:cxn modelId="{658A1628-412D-490D-9C3E-F1EC2C1B0DD4}" srcId="{98713C11-2145-40DF-A647-F0C0E44664FA}" destId="{21401247-7215-4289-8DC7-0F201E8CA93B}" srcOrd="0" destOrd="0" parTransId="{F96BBCA9-156E-470C-AA0B-DBACEB325038}" sibTransId="{B599EA53-06BF-436C-A2DE-8B991C95ED10}"/>
    <dgm:cxn modelId="{5A92D41C-0688-4380-93D3-FA4E5E75AAD9}" srcId="{82AE0E74-40CC-4AB2-9E54-70B468B36390}" destId="{C9F62187-CB82-48BF-906B-419AEA202F82}" srcOrd="4" destOrd="0" parTransId="{010F0D5F-FE32-4C32-B825-EBC670A823FC}" sibTransId="{15B08D52-C80E-4CED-8C29-691201C2746B}"/>
    <dgm:cxn modelId="{BB6E6456-1B71-4934-BC76-EC53BC2B330F}" type="presOf" srcId="{92BCAFA3-B2E4-47B9-8795-488E27CEA000}" destId="{E5EBB440-7416-4979-913C-72F5E5998200}" srcOrd="0" destOrd="0" presId="urn:microsoft.com/office/officeart/2005/8/layout/vList5"/>
    <dgm:cxn modelId="{7B59CA15-FA60-406C-95A1-FFFD3BF23CB9}" srcId="{2AC41C5C-3726-4B58-B827-679A2FE71765}" destId="{8041C012-E64D-4752-8671-22D0E7F2374B}" srcOrd="0" destOrd="0" parTransId="{A6695AB1-5594-45CD-AF11-A3731BF03A68}" sibTransId="{1701BD03-8F11-4C68-9B96-3B0998017C65}"/>
    <dgm:cxn modelId="{28F0895E-C696-4FCB-B0B6-D55C34F2101D}" type="presOf" srcId="{2AC41C5C-3726-4B58-B827-679A2FE71765}" destId="{70D1F2FE-00C5-440C-9118-2EBB9DE75F95}" srcOrd="0" destOrd="0" presId="urn:microsoft.com/office/officeart/2005/8/layout/vList5"/>
    <dgm:cxn modelId="{E5FDE5AD-C064-4B45-832E-3FCFBC46E3F9}" type="presOf" srcId="{82AE0E74-40CC-4AB2-9E54-70B468B36390}" destId="{466E813E-C26B-41A7-98A6-7181BC235503}" srcOrd="0" destOrd="0" presId="urn:microsoft.com/office/officeart/2005/8/layout/vList5"/>
    <dgm:cxn modelId="{5F848BF2-3FF0-46F2-AC2B-1F300724E828}" srcId="{82AE0E74-40CC-4AB2-9E54-70B468B36390}" destId="{01FF5329-A9C6-443C-BB2B-0F4840DE4495}" srcOrd="3" destOrd="0" parTransId="{49313DF2-8C04-436F-8AEE-249CEDA610C6}" sibTransId="{41FA53E1-9F3F-4519-A2DD-B10C68647A01}"/>
    <dgm:cxn modelId="{81D4BDC8-A176-4937-8C31-AE5EBD428133}" srcId="{82AE0E74-40CC-4AB2-9E54-70B468B36390}" destId="{92BCAFA3-B2E4-47B9-8795-488E27CEA000}" srcOrd="2" destOrd="0" parTransId="{30B7E2A5-8FDC-4515-B506-E5687C07945F}" sibTransId="{096401E4-CF93-4AAB-9411-E2BE15ECC569}"/>
    <dgm:cxn modelId="{382755AA-6209-4A80-8DFC-362446AA66A0}" type="presOf" srcId="{4DBC737C-92E4-4BC6-B396-5D6C4F14DAD9}" destId="{9508290F-A7E2-41B5-AE34-690793E57B40}" srcOrd="0" destOrd="0" presId="urn:microsoft.com/office/officeart/2005/8/layout/vList5"/>
    <dgm:cxn modelId="{F8B468B7-D654-4860-A414-8378DFC193E2}" type="presOf" srcId="{98713C11-2145-40DF-A647-F0C0E44664FA}" destId="{54C07BD6-19E0-412E-9687-79466936DE6E}" srcOrd="0" destOrd="0" presId="urn:microsoft.com/office/officeart/2005/8/layout/vList5"/>
    <dgm:cxn modelId="{8733C259-50C9-44AB-A369-58DAA8510512}" srcId="{C9F62187-CB82-48BF-906B-419AEA202F82}" destId="{68BE5FCE-8C46-4DDC-8D57-D479A57318D2}" srcOrd="0" destOrd="0" parTransId="{AD1BCE33-13DC-43D3-9CB2-7E6FA1C11B81}" sibTransId="{E6F5B26B-E36C-4941-83F7-EDBA30CEA984}"/>
    <dgm:cxn modelId="{F3300261-E3FF-485A-B773-6EF348223E1C}" type="presOf" srcId="{C9F62187-CB82-48BF-906B-419AEA202F82}" destId="{C873ABDF-BCB1-4B73-B465-1A545F8BE79C}" srcOrd="0" destOrd="0" presId="urn:microsoft.com/office/officeart/2005/8/layout/vList5"/>
    <dgm:cxn modelId="{0E0B09D5-5BA0-430C-AE9B-F9B69830645B}" type="presParOf" srcId="{466E813E-C26B-41A7-98A6-7181BC235503}" destId="{949BB92F-02BD-4357-B534-EED9968962F9}" srcOrd="0" destOrd="0" presId="urn:microsoft.com/office/officeart/2005/8/layout/vList5"/>
    <dgm:cxn modelId="{41B976CB-58FD-4AFA-9C29-A23EC3C89907}" type="presParOf" srcId="{949BB92F-02BD-4357-B534-EED9968962F9}" destId="{70D1F2FE-00C5-440C-9118-2EBB9DE75F95}" srcOrd="0" destOrd="0" presId="urn:microsoft.com/office/officeart/2005/8/layout/vList5"/>
    <dgm:cxn modelId="{B26744D0-4F26-4A29-B6C8-E1797CE6DC3A}" type="presParOf" srcId="{949BB92F-02BD-4357-B534-EED9968962F9}" destId="{C052CF76-5590-489F-BB90-5F0057C136D0}" srcOrd="1" destOrd="0" presId="urn:microsoft.com/office/officeart/2005/8/layout/vList5"/>
    <dgm:cxn modelId="{74D4BDAF-2E37-4129-AA67-6EFEDD464030}" type="presParOf" srcId="{466E813E-C26B-41A7-98A6-7181BC235503}" destId="{8BD45011-ED44-4D98-97A0-E51F2E9D1FB5}" srcOrd="1" destOrd="0" presId="urn:microsoft.com/office/officeart/2005/8/layout/vList5"/>
    <dgm:cxn modelId="{C76D2393-7379-4CCF-AD7C-4179F75C5086}" type="presParOf" srcId="{466E813E-C26B-41A7-98A6-7181BC235503}" destId="{EF669ABC-3C47-4BE1-BF2E-6BEFF9E2E8AC}" srcOrd="2" destOrd="0" presId="urn:microsoft.com/office/officeart/2005/8/layout/vList5"/>
    <dgm:cxn modelId="{DB917311-BAD4-41D8-9E8E-9AD8A304912D}" type="presParOf" srcId="{EF669ABC-3C47-4BE1-BF2E-6BEFF9E2E8AC}" destId="{54C07BD6-19E0-412E-9687-79466936DE6E}" srcOrd="0" destOrd="0" presId="urn:microsoft.com/office/officeart/2005/8/layout/vList5"/>
    <dgm:cxn modelId="{CA64E280-275A-4D2B-980D-A696EEA8F87B}" type="presParOf" srcId="{EF669ABC-3C47-4BE1-BF2E-6BEFF9E2E8AC}" destId="{837468E4-64B8-4F4F-8A2D-79EB52E09DA0}" srcOrd="1" destOrd="0" presId="urn:microsoft.com/office/officeart/2005/8/layout/vList5"/>
    <dgm:cxn modelId="{17F65CFF-20A3-4CC2-8D1F-77CD5E35AEBF}" type="presParOf" srcId="{466E813E-C26B-41A7-98A6-7181BC235503}" destId="{24FA4527-4BC3-4F90-840C-396833011976}" srcOrd="3" destOrd="0" presId="urn:microsoft.com/office/officeart/2005/8/layout/vList5"/>
    <dgm:cxn modelId="{795C266C-5D31-422D-9A8E-F84F320D78BC}" type="presParOf" srcId="{466E813E-C26B-41A7-98A6-7181BC235503}" destId="{968B65F1-2163-4652-A0A7-22FD5D33825E}" srcOrd="4" destOrd="0" presId="urn:microsoft.com/office/officeart/2005/8/layout/vList5"/>
    <dgm:cxn modelId="{617D010C-BBD5-4B7E-99BD-132D996D0D0A}" type="presParOf" srcId="{968B65F1-2163-4652-A0A7-22FD5D33825E}" destId="{E5EBB440-7416-4979-913C-72F5E5998200}" srcOrd="0" destOrd="0" presId="urn:microsoft.com/office/officeart/2005/8/layout/vList5"/>
    <dgm:cxn modelId="{A424911B-6280-4626-A63C-97414BB4934C}" type="presParOf" srcId="{968B65F1-2163-4652-A0A7-22FD5D33825E}" destId="{4F1E24D0-EE36-415F-97A7-B1FABDBD15BC}" srcOrd="1" destOrd="0" presId="urn:microsoft.com/office/officeart/2005/8/layout/vList5"/>
    <dgm:cxn modelId="{707018A3-4CDD-40F3-B1B8-5126032A8759}" type="presParOf" srcId="{466E813E-C26B-41A7-98A6-7181BC235503}" destId="{7A924C64-612A-4B7D-AE7B-A40EF10BAC70}" srcOrd="5" destOrd="0" presId="urn:microsoft.com/office/officeart/2005/8/layout/vList5"/>
    <dgm:cxn modelId="{1F906333-8DF2-453D-8F7C-E44DFC67AD7E}" type="presParOf" srcId="{466E813E-C26B-41A7-98A6-7181BC235503}" destId="{1BA4E5B2-E461-4869-8519-F4DED73FF1BF}" srcOrd="6" destOrd="0" presId="urn:microsoft.com/office/officeart/2005/8/layout/vList5"/>
    <dgm:cxn modelId="{D19FCB9E-A0A5-4E5B-AE18-2D87D0E6E879}" type="presParOf" srcId="{1BA4E5B2-E461-4869-8519-F4DED73FF1BF}" destId="{4E7FC396-59CF-4DF1-9AF5-3929B2C582DD}" srcOrd="0" destOrd="0" presId="urn:microsoft.com/office/officeart/2005/8/layout/vList5"/>
    <dgm:cxn modelId="{E3E38D6D-6F55-4DD1-841A-977ABEE220F7}" type="presParOf" srcId="{1BA4E5B2-E461-4869-8519-F4DED73FF1BF}" destId="{B32AF0A4-DF9D-47E5-88C4-7725B28AB951}" srcOrd="1" destOrd="0" presId="urn:microsoft.com/office/officeart/2005/8/layout/vList5"/>
    <dgm:cxn modelId="{EC6A6968-7446-4B19-A3D5-D7185F216B86}" type="presParOf" srcId="{466E813E-C26B-41A7-98A6-7181BC235503}" destId="{69D4CB6D-37A7-4FA5-8262-25A63C017C75}" srcOrd="7" destOrd="0" presId="urn:microsoft.com/office/officeart/2005/8/layout/vList5"/>
    <dgm:cxn modelId="{BD4720B6-AEC6-4192-A4DF-D0726912D304}" type="presParOf" srcId="{466E813E-C26B-41A7-98A6-7181BC235503}" destId="{753BE326-9E79-409D-ACE4-409DDD010390}" srcOrd="8" destOrd="0" presId="urn:microsoft.com/office/officeart/2005/8/layout/vList5"/>
    <dgm:cxn modelId="{659BA4FC-46AB-444D-9751-6DB3E9C5113A}" type="presParOf" srcId="{753BE326-9E79-409D-ACE4-409DDD010390}" destId="{C873ABDF-BCB1-4B73-B465-1A545F8BE79C}" srcOrd="0" destOrd="0" presId="urn:microsoft.com/office/officeart/2005/8/layout/vList5"/>
    <dgm:cxn modelId="{B15040E8-D8B6-43E3-8FDB-A9699711BA48}" type="presParOf" srcId="{753BE326-9E79-409D-ACE4-409DDD010390}" destId="{075AAF82-9492-4430-B952-6C93D9DC5679}" srcOrd="1" destOrd="0" presId="urn:microsoft.com/office/officeart/2005/8/layout/vList5"/>
    <dgm:cxn modelId="{2AB119E2-E125-45D9-88AB-738C248AFAD8}" type="presParOf" srcId="{466E813E-C26B-41A7-98A6-7181BC235503}" destId="{0B15B440-622F-4FF9-B66E-66C760CD8A07}" srcOrd="9" destOrd="0" presId="urn:microsoft.com/office/officeart/2005/8/layout/vList5"/>
    <dgm:cxn modelId="{AE434C19-4CC1-45A0-B1A0-62971AC27D27}" type="presParOf" srcId="{466E813E-C26B-41A7-98A6-7181BC235503}" destId="{E379CDA9-CC7A-4CF7-A32A-2BB3432A3691}" srcOrd="10" destOrd="0" presId="urn:microsoft.com/office/officeart/2005/8/layout/vList5"/>
    <dgm:cxn modelId="{0A8171CA-8883-43F2-8C42-C72F6FA3FEF2}" type="presParOf" srcId="{E379CDA9-CC7A-4CF7-A32A-2BB3432A3691}" destId="{9508290F-A7E2-41B5-AE34-690793E57B40}" srcOrd="0" destOrd="0" presId="urn:microsoft.com/office/officeart/2005/8/layout/vList5"/>
    <dgm:cxn modelId="{577B420E-BB56-47F8-B9F8-87ED5CBD2D8E}" type="presParOf" srcId="{E379CDA9-CC7A-4CF7-A32A-2BB3432A3691}" destId="{0A566DE3-42FB-46D0-9E16-DEABB6C7082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E5374D-9867-40A9-983D-3CF31EBBD6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7E5967AE-10B0-4D6E-A8EC-73F3A0ADD12D}">
      <dgm:prSet/>
      <dgm:spPr/>
      <dgm:t>
        <a:bodyPr/>
        <a:lstStyle/>
        <a:p>
          <a:pPr rtl="0"/>
          <a:r>
            <a:rPr lang="ru-RU" smtClean="0">
              <a:latin typeface="Times New Roman" panose="02020603050405020304" pitchFamily="18" charset="0"/>
              <a:cs typeface="Times New Roman" panose="02020603050405020304" pitchFamily="18" charset="0"/>
            </a:rPr>
            <a:t>Фронтальну частину, що забезпечує обслуговування клієнтів на точках продажу з автономною, розподіленої або централізованої обробкою інформації </a:t>
          </a:r>
          <a:endParaRPr lang="uk-UA">
            <a:latin typeface="Times New Roman" panose="02020603050405020304" pitchFamily="18" charset="0"/>
            <a:cs typeface="Times New Roman" panose="02020603050405020304" pitchFamily="18" charset="0"/>
          </a:endParaRPr>
        </a:p>
      </dgm:t>
    </dgm:pt>
    <dgm:pt modelId="{5E46FB7C-991C-4B27-9B8F-11AFB9EAA1D6}" type="parTrans" cxnId="{8994211E-1CC1-4DFA-9473-D3C85C6F2BB3}">
      <dgm:prSet/>
      <dgm:spPr/>
      <dgm:t>
        <a:bodyPr/>
        <a:lstStyle/>
        <a:p>
          <a:endParaRPr lang="uk-UA">
            <a:latin typeface="Times New Roman" panose="02020603050405020304" pitchFamily="18" charset="0"/>
            <a:cs typeface="Times New Roman" panose="02020603050405020304" pitchFamily="18" charset="0"/>
          </a:endParaRPr>
        </a:p>
      </dgm:t>
    </dgm:pt>
    <dgm:pt modelId="{14AD3811-5C16-4B49-AB63-E356F220E274}" type="sibTrans" cxnId="{8994211E-1CC1-4DFA-9473-D3C85C6F2BB3}">
      <dgm:prSet/>
      <dgm:spPr/>
      <dgm:t>
        <a:bodyPr/>
        <a:lstStyle/>
        <a:p>
          <a:endParaRPr lang="uk-UA">
            <a:latin typeface="Times New Roman" panose="02020603050405020304" pitchFamily="18" charset="0"/>
            <a:cs typeface="Times New Roman" panose="02020603050405020304" pitchFamily="18" charset="0"/>
          </a:endParaRPr>
        </a:p>
      </dgm:t>
    </dgm:pt>
    <dgm:pt modelId="{66591BBD-334F-447E-95E0-B59D60175AAC}">
      <dgm:prSet/>
      <dgm:spPr/>
      <dgm:t>
        <a:bodyPr/>
        <a:lstStyle/>
        <a:p>
          <a:pPr rtl="0"/>
          <a:r>
            <a:rPr lang="ru-RU" smtClean="0">
              <a:latin typeface="Times New Roman" panose="02020603050405020304" pitchFamily="18" charset="0"/>
              <a:cs typeface="Times New Roman" panose="02020603050405020304" pitchFamily="18" charset="0"/>
            </a:rPr>
            <a:t>Операційну частину, що забезпечує авторизацію операцій та оперативну звітність </a:t>
          </a:r>
          <a:endParaRPr lang="uk-UA">
            <a:latin typeface="Times New Roman" panose="02020603050405020304" pitchFamily="18" charset="0"/>
            <a:cs typeface="Times New Roman" panose="02020603050405020304" pitchFamily="18" charset="0"/>
          </a:endParaRPr>
        </a:p>
      </dgm:t>
    </dgm:pt>
    <dgm:pt modelId="{7F4D9E36-9580-450D-BDA9-B92E4CADAED1}" type="parTrans" cxnId="{FD2D2E18-650E-47EB-84F2-0DB6E4EDB4F1}">
      <dgm:prSet/>
      <dgm:spPr/>
      <dgm:t>
        <a:bodyPr/>
        <a:lstStyle/>
        <a:p>
          <a:endParaRPr lang="uk-UA">
            <a:latin typeface="Times New Roman" panose="02020603050405020304" pitchFamily="18" charset="0"/>
            <a:cs typeface="Times New Roman" panose="02020603050405020304" pitchFamily="18" charset="0"/>
          </a:endParaRPr>
        </a:p>
      </dgm:t>
    </dgm:pt>
    <dgm:pt modelId="{4EFA47E4-C834-477C-9048-C4287B26ABB4}" type="sibTrans" cxnId="{FD2D2E18-650E-47EB-84F2-0DB6E4EDB4F1}">
      <dgm:prSet/>
      <dgm:spPr/>
      <dgm:t>
        <a:bodyPr/>
        <a:lstStyle/>
        <a:p>
          <a:endParaRPr lang="uk-UA">
            <a:latin typeface="Times New Roman" panose="02020603050405020304" pitchFamily="18" charset="0"/>
            <a:cs typeface="Times New Roman" panose="02020603050405020304" pitchFamily="18" charset="0"/>
          </a:endParaRPr>
        </a:p>
      </dgm:t>
    </dgm:pt>
    <dgm:pt modelId="{EB44B836-AE42-4EA4-89C5-48B1A299C323}">
      <dgm:prSet/>
      <dgm:spPr/>
      <dgm:t>
        <a:bodyPr/>
        <a:lstStyle/>
        <a:p>
          <a:pPr rtl="0"/>
          <a:r>
            <a:rPr lang="ru-RU" smtClean="0">
              <a:latin typeface="Times New Roman" panose="02020603050405020304" pitchFamily="18" charset="0"/>
              <a:cs typeface="Times New Roman" panose="02020603050405020304" pitchFamily="18" charset="0"/>
            </a:rPr>
            <a:t>Сховище даних </a:t>
          </a:r>
          <a:endParaRPr lang="uk-UA">
            <a:latin typeface="Times New Roman" panose="02020603050405020304" pitchFamily="18" charset="0"/>
            <a:cs typeface="Times New Roman" panose="02020603050405020304" pitchFamily="18" charset="0"/>
          </a:endParaRPr>
        </a:p>
      </dgm:t>
    </dgm:pt>
    <dgm:pt modelId="{8626E8E0-5E7F-4FEE-B55B-E51169176FF3}" type="parTrans" cxnId="{F9704426-7140-4FB9-BA48-0057979AF65F}">
      <dgm:prSet/>
      <dgm:spPr/>
      <dgm:t>
        <a:bodyPr/>
        <a:lstStyle/>
        <a:p>
          <a:endParaRPr lang="uk-UA">
            <a:latin typeface="Times New Roman" panose="02020603050405020304" pitchFamily="18" charset="0"/>
            <a:cs typeface="Times New Roman" panose="02020603050405020304" pitchFamily="18" charset="0"/>
          </a:endParaRPr>
        </a:p>
      </dgm:t>
    </dgm:pt>
    <dgm:pt modelId="{925060E0-D80C-423A-9309-EE1B221B3651}" type="sibTrans" cxnId="{F9704426-7140-4FB9-BA48-0057979AF65F}">
      <dgm:prSet/>
      <dgm:spPr/>
      <dgm:t>
        <a:bodyPr/>
        <a:lstStyle/>
        <a:p>
          <a:endParaRPr lang="uk-UA">
            <a:latin typeface="Times New Roman" panose="02020603050405020304" pitchFamily="18" charset="0"/>
            <a:cs typeface="Times New Roman" panose="02020603050405020304" pitchFamily="18" charset="0"/>
          </a:endParaRPr>
        </a:p>
      </dgm:t>
    </dgm:pt>
    <dgm:pt modelId="{77EDD863-502B-4EDF-9D71-084ED2AABC70}">
      <dgm:prSet/>
      <dgm:spPr/>
      <dgm:t>
        <a:bodyPr/>
        <a:lstStyle/>
        <a:p>
          <a:pPr rtl="0"/>
          <a:r>
            <a:rPr lang="ru-RU" smtClean="0">
              <a:latin typeface="Times New Roman" panose="02020603050405020304" pitchFamily="18" charset="0"/>
              <a:cs typeface="Times New Roman" panose="02020603050405020304" pitchFamily="18" charset="0"/>
            </a:rPr>
            <a:t>Аналітичну підсистему </a:t>
          </a:r>
          <a:endParaRPr lang="uk-UA">
            <a:latin typeface="Times New Roman" panose="02020603050405020304" pitchFamily="18" charset="0"/>
            <a:cs typeface="Times New Roman" panose="02020603050405020304" pitchFamily="18" charset="0"/>
          </a:endParaRPr>
        </a:p>
      </dgm:t>
    </dgm:pt>
    <dgm:pt modelId="{488FEDEC-9001-4F5D-AF38-6DB5BD678768}" type="parTrans" cxnId="{F9AA4F5E-3872-4B51-8218-A0C5EF28D4CB}">
      <dgm:prSet/>
      <dgm:spPr/>
      <dgm:t>
        <a:bodyPr/>
        <a:lstStyle/>
        <a:p>
          <a:endParaRPr lang="uk-UA">
            <a:latin typeface="Times New Roman" panose="02020603050405020304" pitchFamily="18" charset="0"/>
            <a:cs typeface="Times New Roman" panose="02020603050405020304" pitchFamily="18" charset="0"/>
          </a:endParaRPr>
        </a:p>
      </dgm:t>
    </dgm:pt>
    <dgm:pt modelId="{266B1D5A-1FB4-4EBA-9CD9-67DF6000A2EE}" type="sibTrans" cxnId="{F9AA4F5E-3872-4B51-8218-A0C5EF28D4CB}">
      <dgm:prSet/>
      <dgm:spPr/>
      <dgm:t>
        <a:bodyPr/>
        <a:lstStyle/>
        <a:p>
          <a:endParaRPr lang="uk-UA">
            <a:latin typeface="Times New Roman" panose="02020603050405020304" pitchFamily="18" charset="0"/>
            <a:cs typeface="Times New Roman" panose="02020603050405020304" pitchFamily="18" charset="0"/>
          </a:endParaRPr>
        </a:p>
      </dgm:t>
    </dgm:pt>
    <dgm:pt modelId="{C6C00203-FEEB-4CCD-982E-A3F9BD631BB2}">
      <dgm:prSet/>
      <dgm:spPr/>
      <dgm:t>
        <a:bodyPr/>
        <a:lstStyle/>
        <a:p>
          <a:pPr rtl="0"/>
          <a:r>
            <a:rPr lang="ru-RU" dirty="0" err="1" smtClean="0">
              <a:latin typeface="Times New Roman" panose="02020603050405020304" pitchFamily="18" charset="0"/>
              <a:cs typeface="Times New Roman" panose="02020603050405020304" pitchFamily="18" charset="0"/>
            </a:rPr>
            <a:t>Розподілену</a:t>
          </a:r>
          <a:r>
            <a:rPr lang="ru-RU" dirty="0" smtClean="0">
              <a:latin typeface="Times New Roman" panose="02020603050405020304" pitchFamily="18" charset="0"/>
              <a:cs typeface="Times New Roman" panose="02020603050405020304" pitchFamily="18" charset="0"/>
            </a:rPr>
            <a:t> систему </a:t>
          </a:r>
          <a:r>
            <a:rPr lang="ru-RU" dirty="0" err="1" smtClean="0">
              <a:latin typeface="Times New Roman" panose="02020603050405020304" pitchFamily="18" charset="0"/>
              <a:cs typeface="Times New Roman" panose="02020603050405020304" pitchFamily="18" charset="0"/>
            </a:rPr>
            <a:t>підтримки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продажів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репліки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даних</a:t>
          </a:r>
          <a:r>
            <a:rPr lang="ru-RU" dirty="0" smtClean="0">
              <a:latin typeface="Times New Roman" panose="02020603050405020304" pitchFamily="18" charset="0"/>
              <a:cs typeface="Times New Roman" panose="02020603050405020304" pitchFamily="18" charset="0"/>
            </a:rPr>
            <a:t> на точках </a:t>
          </a:r>
          <a:r>
            <a:rPr lang="ru-RU" dirty="0" err="1" smtClean="0">
              <a:latin typeface="Times New Roman" panose="02020603050405020304" pitchFamily="18" charset="0"/>
              <a:cs typeface="Times New Roman" panose="02020603050405020304" pitchFamily="18" charset="0"/>
            </a:rPr>
            <a:t>продажів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або</a:t>
          </a:r>
          <a:r>
            <a:rPr lang="ru-RU" dirty="0" smtClean="0">
              <a:latin typeface="Times New Roman" panose="02020603050405020304" pitchFamily="18" charset="0"/>
              <a:cs typeface="Times New Roman" panose="02020603050405020304" pitchFamily="18" charset="0"/>
            </a:rPr>
            <a:t> смарт-</a:t>
          </a:r>
          <a:r>
            <a:rPr lang="ru-RU" dirty="0" err="1" smtClean="0">
              <a:latin typeface="Times New Roman" panose="02020603050405020304" pitchFamily="18" charset="0"/>
              <a:cs typeface="Times New Roman" panose="02020603050405020304" pitchFamily="18" charset="0"/>
            </a:rPr>
            <a:t>карти</a:t>
          </a:r>
          <a:endParaRPr lang="uk-UA" dirty="0">
            <a:latin typeface="Times New Roman" panose="02020603050405020304" pitchFamily="18" charset="0"/>
            <a:cs typeface="Times New Roman" panose="02020603050405020304" pitchFamily="18" charset="0"/>
          </a:endParaRPr>
        </a:p>
      </dgm:t>
    </dgm:pt>
    <dgm:pt modelId="{89209054-B1A9-4762-92A7-173D1D5CE243}" type="parTrans" cxnId="{61718E98-ADB1-476A-92D1-0ABD34B50361}">
      <dgm:prSet/>
      <dgm:spPr/>
      <dgm:t>
        <a:bodyPr/>
        <a:lstStyle/>
        <a:p>
          <a:endParaRPr lang="uk-UA">
            <a:latin typeface="Times New Roman" panose="02020603050405020304" pitchFamily="18" charset="0"/>
            <a:cs typeface="Times New Roman" panose="02020603050405020304" pitchFamily="18" charset="0"/>
          </a:endParaRPr>
        </a:p>
      </dgm:t>
    </dgm:pt>
    <dgm:pt modelId="{390AA397-4828-407E-9019-AFBA0D458B47}" type="sibTrans" cxnId="{61718E98-ADB1-476A-92D1-0ABD34B50361}">
      <dgm:prSet/>
      <dgm:spPr/>
      <dgm:t>
        <a:bodyPr/>
        <a:lstStyle/>
        <a:p>
          <a:endParaRPr lang="uk-UA">
            <a:latin typeface="Times New Roman" panose="02020603050405020304" pitchFamily="18" charset="0"/>
            <a:cs typeface="Times New Roman" panose="02020603050405020304" pitchFamily="18" charset="0"/>
          </a:endParaRPr>
        </a:p>
      </dgm:t>
    </dgm:pt>
    <dgm:pt modelId="{CB4B1C89-2D10-4847-B86A-2D295EDA0705}" type="pres">
      <dgm:prSet presAssocID="{F6E5374D-9867-40A9-983D-3CF31EBBD68A}" presName="linear" presStyleCnt="0">
        <dgm:presLayoutVars>
          <dgm:animLvl val="lvl"/>
          <dgm:resizeHandles val="exact"/>
        </dgm:presLayoutVars>
      </dgm:prSet>
      <dgm:spPr/>
    </dgm:pt>
    <dgm:pt modelId="{81AE847A-3ADB-4509-ABE4-F23B9FEDB3C5}" type="pres">
      <dgm:prSet presAssocID="{7E5967AE-10B0-4D6E-A8EC-73F3A0ADD12D}" presName="parentText" presStyleLbl="node1" presStyleIdx="0" presStyleCnt="5">
        <dgm:presLayoutVars>
          <dgm:chMax val="0"/>
          <dgm:bulletEnabled val="1"/>
        </dgm:presLayoutVars>
      </dgm:prSet>
      <dgm:spPr/>
    </dgm:pt>
    <dgm:pt modelId="{1F21B693-4B69-49AB-9C9A-6D41F6556BF8}" type="pres">
      <dgm:prSet presAssocID="{14AD3811-5C16-4B49-AB63-E356F220E274}" presName="spacer" presStyleCnt="0"/>
      <dgm:spPr/>
    </dgm:pt>
    <dgm:pt modelId="{A27576A5-B8C7-4599-82CA-C8EBBFA03E16}" type="pres">
      <dgm:prSet presAssocID="{66591BBD-334F-447E-95E0-B59D60175AAC}" presName="parentText" presStyleLbl="node1" presStyleIdx="1" presStyleCnt="5">
        <dgm:presLayoutVars>
          <dgm:chMax val="0"/>
          <dgm:bulletEnabled val="1"/>
        </dgm:presLayoutVars>
      </dgm:prSet>
      <dgm:spPr/>
    </dgm:pt>
    <dgm:pt modelId="{D229C08E-EBE4-48DB-A716-D899B2758143}" type="pres">
      <dgm:prSet presAssocID="{4EFA47E4-C834-477C-9048-C4287B26ABB4}" presName="spacer" presStyleCnt="0"/>
      <dgm:spPr/>
    </dgm:pt>
    <dgm:pt modelId="{637C0B2B-EC74-44C7-91E1-685DF41C0B88}" type="pres">
      <dgm:prSet presAssocID="{EB44B836-AE42-4EA4-89C5-48B1A299C323}" presName="parentText" presStyleLbl="node1" presStyleIdx="2" presStyleCnt="5">
        <dgm:presLayoutVars>
          <dgm:chMax val="0"/>
          <dgm:bulletEnabled val="1"/>
        </dgm:presLayoutVars>
      </dgm:prSet>
      <dgm:spPr/>
    </dgm:pt>
    <dgm:pt modelId="{2C517337-7E66-4D86-83CD-4A643872F540}" type="pres">
      <dgm:prSet presAssocID="{925060E0-D80C-423A-9309-EE1B221B3651}" presName="spacer" presStyleCnt="0"/>
      <dgm:spPr/>
    </dgm:pt>
    <dgm:pt modelId="{882E15B0-DB36-4C7D-8BF6-EC080F8CDE59}" type="pres">
      <dgm:prSet presAssocID="{77EDD863-502B-4EDF-9D71-084ED2AABC70}" presName="parentText" presStyleLbl="node1" presStyleIdx="3" presStyleCnt="5">
        <dgm:presLayoutVars>
          <dgm:chMax val="0"/>
          <dgm:bulletEnabled val="1"/>
        </dgm:presLayoutVars>
      </dgm:prSet>
      <dgm:spPr/>
    </dgm:pt>
    <dgm:pt modelId="{13DCB5A8-AA9F-4DF9-8C2A-37F97C4EAB0C}" type="pres">
      <dgm:prSet presAssocID="{266B1D5A-1FB4-4EBA-9CD9-67DF6000A2EE}" presName="spacer" presStyleCnt="0"/>
      <dgm:spPr/>
    </dgm:pt>
    <dgm:pt modelId="{0BFC88E6-5D80-4E2F-8C6F-65DD11C6EC9C}" type="pres">
      <dgm:prSet presAssocID="{C6C00203-FEEB-4CCD-982E-A3F9BD631BB2}" presName="parentText" presStyleLbl="node1" presStyleIdx="4" presStyleCnt="5">
        <dgm:presLayoutVars>
          <dgm:chMax val="0"/>
          <dgm:bulletEnabled val="1"/>
        </dgm:presLayoutVars>
      </dgm:prSet>
      <dgm:spPr/>
    </dgm:pt>
  </dgm:ptLst>
  <dgm:cxnLst>
    <dgm:cxn modelId="{F9AA4F5E-3872-4B51-8218-A0C5EF28D4CB}" srcId="{F6E5374D-9867-40A9-983D-3CF31EBBD68A}" destId="{77EDD863-502B-4EDF-9D71-084ED2AABC70}" srcOrd="3" destOrd="0" parTransId="{488FEDEC-9001-4F5D-AF38-6DB5BD678768}" sibTransId="{266B1D5A-1FB4-4EBA-9CD9-67DF6000A2EE}"/>
    <dgm:cxn modelId="{02041187-6DF2-414C-B467-C8C68E21F74A}" type="presOf" srcId="{66591BBD-334F-447E-95E0-B59D60175AAC}" destId="{A27576A5-B8C7-4599-82CA-C8EBBFA03E16}" srcOrd="0" destOrd="0" presId="urn:microsoft.com/office/officeart/2005/8/layout/vList2"/>
    <dgm:cxn modelId="{61718E98-ADB1-476A-92D1-0ABD34B50361}" srcId="{F6E5374D-9867-40A9-983D-3CF31EBBD68A}" destId="{C6C00203-FEEB-4CCD-982E-A3F9BD631BB2}" srcOrd="4" destOrd="0" parTransId="{89209054-B1A9-4762-92A7-173D1D5CE243}" sibTransId="{390AA397-4828-407E-9019-AFBA0D458B47}"/>
    <dgm:cxn modelId="{8994211E-1CC1-4DFA-9473-D3C85C6F2BB3}" srcId="{F6E5374D-9867-40A9-983D-3CF31EBBD68A}" destId="{7E5967AE-10B0-4D6E-A8EC-73F3A0ADD12D}" srcOrd="0" destOrd="0" parTransId="{5E46FB7C-991C-4B27-9B8F-11AFB9EAA1D6}" sibTransId="{14AD3811-5C16-4B49-AB63-E356F220E274}"/>
    <dgm:cxn modelId="{FD2D2E18-650E-47EB-84F2-0DB6E4EDB4F1}" srcId="{F6E5374D-9867-40A9-983D-3CF31EBBD68A}" destId="{66591BBD-334F-447E-95E0-B59D60175AAC}" srcOrd="1" destOrd="0" parTransId="{7F4D9E36-9580-450D-BDA9-B92E4CADAED1}" sibTransId="{4EFA47E4-C834-477C-9048-C4287B26ABB4}"/>
    <dgm:cxn modelId="{3B687360-C873-4A2D-8C63-5C68ADC3AC5C}" type="presOf" srcId="{F6E5374D-9867-40A9-983D-3CF31EBBD68A}" destId="{CB4B1C89-2D10-4847-B86A-2D295EDA0705}" srcOrd="0" destOrd="0" presId="urn:microsoft.com/office/officeart/2005/8/layout/vList2"/>
    <dgm:cxn modelId="{511072F3-63BD-4CC8-A426-FE0858A6612D}" type="presOf" srcId="{77EDD863-502B-4EDF-9D71-084ED2AABC70}" destId="{882E15B0-DB36-4C7D-8BF6-EC080F8CDE59}" srcOrd="0" destOrd="0" presId="urn:microsoft.com/office/officeart/2005/8/layout/vList2"/>
    <dgm:cxn modelId="{F9704426-7140-4FB9-BA48-0057979AF65F}" srcId="{F6E5374D-9867-40A9-983D-3CF31EBBD68A}" destId="{EB44B836-AE42-4EA4-89C5-48B1A299C323}" srcOrd="2" destOrd="0" parTransId="{8626E8E0-5E7F-4FEE-B55B-E51169176FF3}" sibTransId="{925060E0-D80C-423A-9309-EE1B221B3651}"/>
    <dgm:cxn modelId="{BA0CEF69-E3C3-4655-9997-AC4AECCDCA53}" type="presOf" srcId="{EB44B836-AE42-4EA4-89C5-48B1A299C323}" destId="{637C0B2B-EC74-44C7-91E1-685DF41C0B88}" srcOrd="0" destOrd="0" presId="urn:microsoft.com/office/officeart/2005/8/layout/vList2"/>
    <dgm:cxn modelId="{B820ED5F-8E4F-43FF-B242-BD7FAED3A77A}" type="presOf" srcId="{7E5967AE-10B0-4D6E-A8EC-73F3A0ADD12D}" destId="{81AE847A-3ADB-4509-ABE4-F23B9FEDB3C5}" srcOrd="0" destOrd="0" presId="urn:microsoft.com/office/officeart/2005/8/layout/vList2"/>
    <dgm:cxn modelId="{19BD0002-B6D1-4146-83AB-F0B9D1ED9E4A}" type="presOf" srcId="{C6C00203-FEEB-4CCD-982E-A3F9BD631BB2}" destId="{0BFC88E6-5D80-4E2F-8C6F-65DD11C6EC9C}" srcOrd="0" destOrd="0" presId="urn:microsoft.com/office/officeart/2005/8/layout/vList2"/>
    <dgm:cxn modelId="{0EE1701B-E802-4113-B379-7B247F646508}" type="presParOf" srcId="{CB4B1C89-2D10-4847-B86A-2D295EDA0705}" destId="{81AE847A-3ADB-4509-ABE4-F23B9FEDB3C5}" srcOrd="0" destOrd="0" presId="urn:microsoft.com/office/officeart/2005/8/layout/vList2"/>
    <dgm:cxn modelId="{F49C26B2-7544-4D37-822B-6B6E29797475}" type="presParOf" srcId="{CB4B1C89-2D10-4847-B86A-2D295EDA0705}" destId="{1F21B693-4B69-49AB-9C9A-6D41F6556BF8}" srcOrd="1" destOrd="0" presId="urn:microsoft.com/office/officeart/2005/8/layout/vList2"/>
    <dgm:cxn modelId="{153180A6-B2FB-4ADF-A735-DA66CC4718C0}" type="presParOf" srcId="{CB4B1C89-2D10-4847-B86A-2D295EDA0705}" destId="{A27576A5-B8C7-4599-82CA-C8EBBFA03E16}" srcOrd="2" destOrd="0" presId="urn:microsoft.com/office/officeart/2005/8/layout/vList2"/>
    <dgm:cxn modelId="{9141C504-50C2-4525-B50E-9C685BD2723E}" type="presParOf" srcId="{CB4B1C89-2D10-4847-B86A-2D295EDA0705}" destId="{D229C08E-EBE4-48DB-A716-D899B2758143}" srcOrd="3" destOrd="0" presId="urn:microsoft.com/office/officeart/2005/8/layout/vList2"/>
    <dgm:cxn modelId="{2477D436-FBE7-4328-AC66-F7AE832B88B3}" type="presParOf" srcId="{CB4B1C89-2D10-4847-B86A-2D295EDA0705}" destId="{637C0B2B-EC74-44C7-91E1-685DF41C0B88}" srcOrd="4" destOrd="0" presId="urn:microsoft.com/office/officeart/2005/8/layout/vList2"/>
    <dgm:cxn modelId="{73D1517E-0C35-4728-8643-D6805D2CB485}" type="presParOf" srcId="{CB4B1C89-2D10-4847-B86A-2D295EDA0705}" destId="{2C517337-7E66-4D86-83CD-4A643872F540}" srcOrd="5" destOrd="0" presId="urn:microsoft.com/office/officeart/2005/8/layout/vList2"/>
    <dgm:cxn modelId="{7D547E43-AD0B-45E5-8D22-54A6F42A6C2B}" type="presParOf" srcId="{CB4B1C89-2D10-4847-B86A-2D295EDA0705}" destId="{882E15B0-DB36-4C7D-8BF6-EC080F8CDE59}" srcOrd="6" destOrd="0" presId="urn:microsoft.com/office/officeart/2005/8/layout/vList2"/>
    <dgm:cxn modelId="{EAB51408-A039-40BA-9363-053D826817DF}" type="presParOf" srcId="{CB4B1C89-2D10-4847-B86A-2D295EDA0705}" destId="{13DCB5A8-AA9F-4DF9-8C2A-37F97C4EAB0C}" srcOrd="7" destOrd="0" presId="urn:microsoft.com/office/officeart/2005/8/layout/vList2"/>
    <dgm:cxn modelId="{B2648A1E-1A84-418C-8F39-D7656E4702D0}" type="presParOf" srcId="{CB4B1C89-2D10-4847-B86A-2D295EDA0705}" destId="{0BFC88E6-5D80-4E2F-8C6F-65DD11C6EC9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C2F86A-C172-4850-BB09-2A5CBFCF2CD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uk-UA"/>
        </a:p>
      </dgm:t>
    </dgm:pt>
    <dgm:pt modelId="{14ABB2F8-9D73-40D8-A65F-34BA9AD0F86F}">
      <dgm:prSet/>
      <dgm:spPr/>
      <dgm:t>
        <a:bodyPr/>
        <a:lstStyle/>
        <a:p>
          <a:pPr rtl="0"/>
          <a:r>
            <a:rPr lang="ru-RU" dirty="0" smtClean="0">
              <a:latin typeface="Times New Roman" panose="02020603050405020304" pitchFamily="18" charset="0"/>
              <a:cs typeface="Times New Roman" panose="02020603050405020304" pitchFamily="18" charset="0"/>
            </a:rPr>
            <a:t>1. </a:t>
          </a:r>
          <a:r>
            <a:rPr lang="ru-RU" dirty="0" err="1" smtClean="0">
              <a:latin typeface="Times New Roman" panose="02020603050405020304" pitchFamily="18" charset="0"/>
              <a:cs typeface="Times New Roman" panose="02020603050405020304" pitchFamily="18" charset="0"/>
            </a:rPr>
            <a:t>Автоматизація</a:t>
          </a:r>
          <a:r>
            <a:rPr lang="ru-RU" dirty="0" smtClean="0">
              <a:latin typeface="Times New Roman" panose="02020603050405020304" pitchFamily="18" charset="0"/>
              <a:cs typeface="Times New Roman" panose="02020603050405020304" pitchFamily="18" charset="0"/>
            </a:rPr>
            <a:t> маркетингу (</a:t>
          </a:r>
          <a:r>
            <a:rPr lang="en-US" dirty="0" smtClean="0">
              <a:latin typeface="Times New Roman" panose="02020603050405020304" pitchFamily="18" charset="0"/>
              <a:cs typeface="Times New Roman" panose="02020603050405020304" pitchFamily="18" charset="0"/>
            </a:rPr>
            <a:t>Marketing Automation, </a:t>
          </a:r>
          <a:r>
            <a:rPr lang="ru-RU" dirty="0" smtClean="0">
              <a:latin typeface="Times New Roman" panose="02020603050405020304" pitchFamily="18" charset="0"/>
              <a:cs typeface="Times New Roman" panose="02020603050405020304" pitchFamily="18" charset="0"/>
            </a:rPr>
            <a:t>МА) – система, </a:t>
          </a:r>
          <a:r>
            <a:rPr lang="ru-RU" dirty="0" err="1" smtClean="0">
              <a:latin typeface="Times New Roman" panose="02020603050405020304" pitchFamily="18" charset="0"/>
              <a:cs typeface="Times New Roman" panose="02020603050405020304" pitchFamily="18" charset="0"/>
            </a:rPr>
            <a:t>що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автоматизує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маркетингові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операції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спрощує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інформаційні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процеси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дозволяє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ефективніше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планувати</a:t>
          </a:r>
          <a:r>
            <a:rPr lang="ru-RU" dirty="0" smtClean="0">
              <a:latin typeface="Times New Roman" panose="02020603050405020304" pitchFamily="18" charset="0"/>
              <a:cs typeface="Times New Roman" panose="02020603050405020304" pitchFamily="18" charset="0"/>
            </a:rPr>
            <a:t> маркетинг і </a:t>
          </a:r>
          <a:r>
            <a:rPr lang="ru-RU" dirty="0" err="1" smtClean="0">
              <a:latin typeface="Times New Roman" panose="02020603050405020304" pitchFamily="18" charset="0"/>
              <a:cs typeface="Times New Roman" panose="02020603050405020304" pitchFamily="18" charset="0"/>
            </a:rPr>
            <a:t>аналізувати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результати</a:t>
          </a:r>
          <a:r>
            <a:rPr lang="ru-RU"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dgm:t>
    </dgm:pt>
    <dgm:pt modelId="{C6CF27CA-4254-4B73-9ACC-A0DEBE9D2967}" type="parTrans" cxnId="{682CED2C-088C-4E73-BA48-804D1944C8AD}">
      <dgm:prSet/>
      <dgm:spPr/>
      <dgm:t>
        <a:bodyPr/>
        <a:lstStyle/>
        <a:p>
          <a:endParaRPr lang="uk-UA">
            <a:latin typeface="Times New Roman" panose="02020603050405020304" pitchFamily="18" charset="0"/>
            <a:cs typeface="Times New Roman" panose="02020603050405020304" pitchFamily="18" charset="0"/>
          </a:endParaRPr>
        </a:p>
      </dgm:t>
    </dgm:pt>
    <dgm:pt modelId="{957033AB-C91D-4EE3-AF58-A9369ED1318F}" type="sibTrans" cxnId="{682CED2C-088C-4E73-BA48-804D1944C8AD}">
      <dgm:prSet/>
      <dgm:spPr/>
      <dgm:t>
        <a:bodyPr/>
        <a:lstStyle/>
        <a:p>
          <a:endParaRPr lang="uk-UA">
            <a:latin typeface="Times New Roman" panose="02020603050405020304" pitchFamily="18" charset="0"/>
            <a:cs typeface="Times New Roman" panose="02020603050405020304" pitchFamily="18" charset="0"/>
          </a:endParaRPr>
        </a:p>
      </dgm:t>
    </dgm:pt>
    <dgm:pt modelId="{0A5B9D07-9940-4C7A-8003-2A5BC78CFD5E}">
      <dgm:prSet/>
      <dgm:spPr/>
      <dgm:t>
        <a:bodyPr/>
        <a:lstStyle/>
        <a:p>
          <a:pPr rtl="0"/>
          <a:r>
            <a:rPr lang="ru-RU" smtClean="0">
              <a:latin typeface="Times New Roman" panose="02020603050405020304" pitchFamily="18" charset="0"/>
              <a:cs typeface="Times New Roman" panose="02020603050405020304" pitchFamily="18" charset="0"/>
            </a:rPr>
            <a:t>засоби аналізу і формування цільової аудиторії, генерацію списків потенційних клієнтів та їх розподіл між продавцями (агентами, менеджерами);</a:t>
          </a:r>
          <a:endParaRPr lang="uk-UA">
            <a:latin typeface="Times New Roman" panose="02020603050405020304" pitchFamily="18" charset="0"/>
            <a:cs typeface="Times New Roman" panose="02020603050405020304" pitchFamily="18" charset="0"/>
          </a:endParaRPr>
        </a:p>
      </dgm:t>
    </dgm:pt>
    <dgm:pt modelId="{DE97BC11-881D-40DB-8698-7364D1998306}" type="parTrans" cxnId="{5F693D55-B9A1-4A7C-A64C-874D49DFA2F3}">
      <dgm:prSet/>
      <dgm:spPr/>
      <dgm:t>
        <a:bodyPr/>
        <a:lstStyle/>
        <a:p>
          <a:endParaRPr lang="uk-UA">
            <a:latin typeface="Times New Roman" panose="02020603050405020304" pitchFamily="18" charset="0"/>
            <a:cs typeface="Times New Roman" panose="02020603050405020304" pitchFamily="18" charset="0"/>
          </a:endParaRPr>
        </a:p>
      </dgm:t>
    </dgm:pt>
    <dgm:pt modelId="{B23BD7E6-D14B-4B95-B6FF-31ED12391230}" type="sibTrans" cxnId="{5F693D55-B9A1-4A7C-A64C-874D49DFA2F3}">
      <dgm:prSet/>
      <dgm:spPr/>
      <dgm:t>
        <a:bodyPr/>
        <a:lstStyle/>
        <a:p>
          <a:endParaRPr lang="uk-UA">
            <a:latin typeface="Times New Roman" panose="02020603050405020304" pitchFamily="18" charset="0"/>
            <a:cs typeface="Times New Roman" panose="02020603050405020304" pitchFamily="18" charset="0"/>
          </a:endParaRPr>
        </a:p>
      </dgm:t>
    </dgm:pt>
    <dgm:pt modelId="{181CA2B1-2B10-40D8-A71A-A47AFC9FD8E2}">
      <dgm:prSet/>
      <dgm:spPr/>
      <dgm:t>
        <a:bodyPr/>
        <a:lstStyle/>
        <a:p>
          <a:pPr rtl="0"/>
          <a:r>
            <a:rPr lang="ru-RU" smtClean="0">
              <a:latin typeface="Times New Roman" panose="02020603050405020304" pitchFamily="18" charset="0"/>
              <a:cs typeface="Times New Roman" panose="02020603050405020304" pitchFamily="18" charset="0"/>
            </a:rPr>
            <a:t>засоби планування і проведення маркетингової кампанії, аналіз проведення її результатів для кожної цільової групи, виду товару, регіону;</a:t>
          </a:r>
          <a:endParaRPr lang="uk-UA">
            <a:latin typeface="Times New Roman" panose="02020603050405020304" pitchFamily="18" charset="0"/>
            <a:cs typeface="Times New Roman" panose="02020603050405020304" pitchFamily="18" charset="0"/>
          </a:endParaRPr>
        </a:p>
      </dgm:t>
    </dgm:pt>
    <dgm:pt modelId="{46A3D392-BC19-4A09-BDA9-EB1F07A8C479}" type="parTrans" cxnId="{2218A1AE-7E65-4BE3-B292-5281D0FD2F63}">
      <dgm:prSet/>
      <dgm:spPr/>
      <dgm:t>
        <a:bodyPr/>
        <a:lstStyle/>
        <a:p>
          <a:endParaRPr lang="uk-UA">
            <a:latin typeface="Times New Roman" panose="02020603050405020304" pitchFamily="18" charset="0"/>
            <a:cs typeface="Times New Roman" panose="02020603050405020304" pitchFamily="18" charset="0"/>
          </a:endParaRPr>
        </a:p>
      </dgm:t>
    </dgm:pt>
    <dgm:pt modelId="{D637239E-9A16-4961-8915-7E7886F0B431}" type="sibTrans" cxnId="{2218A1AE-7E65-4BE3-B292-5281D0FD2F63}">
      <dgm:prSet/>
      <dgm:spPr/>
      <dgm:t>
        <a:bodyPr/>
        <a:lstStyle/>
        <a:p>
          <a:endParaRPr lang="uk-UA">
            <a:latin typeface="Times New Roman" panose="02020603050405020304" pitchFamily="18" charset="0"/>
            <a:cs typeface="Times New Roman" panose="02020603050405020304" pitchFamily="18" charset="0"/>
          </a:endParaRPr>
        </a:p>
      </dgm:t>
    </dgm:pt>
    <dgm:pt modelId="{2D7006B2-C9F6-4942-838D-73982D9DABF4}">
      <dgm:prSet/>
      <dgm:spPr/>
      <dgm:t>
        <a:bodyPr/>
        <a:lstStyle/>
        <a:p>
          <a:pPr rtl="0"/>
          <a:r>
            <a:rPr lang="ru-RU" smtClean="0">
              <a:latin typeface="Times New Roman" panose="02020603050405020304" pitchFamily="18" charset="0"/>
              <a:cs typeface="Times New Roman" panose="02020603050405020304" pitchFamily="18" charset="0"/>
            </a:rPr>
            <a:t>інструменти для проведення телемаркетингу;</a:t>
          </a:r>
          <a:endParaRPr lang="uk-UA">
            <a:latin typeface="Times New Roman" panose="02020603050405020304" pitchFamily="18" charset="0"/>
            <a:cs typeface="Times New Roman" panose="02020603050405020304" pitchFamily="18" charset="0"/>
          </a:endParaRPr>
        </a:p>
      </dgm:t>
    </dgm:pt>
    <dgm:pt modelId="{1ACC113C-A1BB-4177-9F3B-FA675441FD95}" type="parTrans" cxnId="{5D74B4F8-AD84-4E07-A074-B9865537B34A}">
      <dgm:prSet/>
      <dgm:spPr/>
      <dgm:t>
        <a:bodyPr/>
        <a:lstStyle/>
        <a:p>
          <a:endParaRPr lang="uk-UA">
            <a:latin typeface="Times New Roman" panose="02020603050405020304" pitchFamily="18" charset="0"/>
            <a:cs typeface="Times New Roman" panose="02020603050405020304" pitchFamily="18" charset="0"/>
          </a:endParaRPr>
        </a:p>
      </dgm:t>
    </dgm:pt>
    <dgm:pt modelId="{CC61E6B1-A8B8-4955-AF2B-1AFC01D64683}" type="sibTrans" cxnId="{5D74B4F8-AD84-4E07-A074-B9865537B34A}">
      <dgm:prSet/>
      <dgm:spPr/>
      <dgm:t>
        <a:bodyPr/>
        <a:lstStyle/>
        <a:p>
          <a:endParaRPr lang="uk-UA">
            <a:latin typeface="Times New Roman" panose="02020603050405020304" pitchFamily="18" charset="0"/>
            <a:cs typeface="Times New Roman" panose="02020603050405020304" pitchFamily="18" charset="0"/>
          </a:endParaRPr>
        </a:p>
      </dgm:t>
    </dgm:pt>
    <dgm:pt modelId="{3BCA9552-A94A-469E-9ED7-BA21B7178EEB}">
      <dgm:prSet/>
      <dgm:spPr/>
      <dgm:t>
        <a:bodyPr/>
        <a:lstStyle/>
        <a:p>
          <a:pPr rtl="0"/>
          <a:r>
            <a:rPr lang="ru-RU" smtClean="0">
              <a:latin typeface="Times New Roman" panose="02020603050405020304" pitchFamily="18" charset="0"/>
              <a:cs typeface="Times New Roman" panose="02020603050405020304" pitchFamily="18" charset="0"/>
            </a:rPr>
            <a:t>виявлення та аналіз вимог покупців;</a:t>
          </a:r>
          <a:endParaRPr lang="uk-UA">
            <a:latin typeface="Times New Roman" panose="02020603050405020304" pitchFamily="18" charset="0"/>
            <a:cs typeface="Times New Roman" panose="02020603050405020304" pitchFamily="18" charset="0"/>
          </a:endParaRPr>
        </a:p>
      </dgm:t>
    </dgm:pt>
    <dgm:pt modelId="{D52508FB-C9E2-4AD1-88BD-56D32EA405E8}" type="parTrans" cxnId="{CCE8DD93-EC5A-4484-A969-AD1850D8C25A}">
      <dgm:prSet/>
      <dgm:spPr/>
      <dgm:t>
        <a:bodyPr/>
        <a:lstStyle/>
        <a:p>
          <a:endParaRPr lang="uk-UA">
            <a:latin typeface="Times New Roman" panose="02020603050405020304" pitchFamily="18" charset="0"/>
            <a:cs typeface="Times New Roman" panose="02020603050405020304" pitchFamily="18" charset="0"/>
          </a:endParaRPr>
        </a:p>
      </dgm:t>
    </dgm:pt>
    <dgm:pt modelId="{C2E315D0-566D-4DAE-8228-4450EDEF6564}" type="sibTrans" cxnId="{CCE8DD93-EC5A-4484-A969-AD1850D8C25A}">
      <dgm:prSet/>
      <dgm:spPr/>
      <dgm:t>
        <a:bodyPr/>
        <a:lstStyle/>
        <a:p>
          <a:endParaRPr lang="uk-UA">
            <a:latin typeface="Times New Roman" panose="02020603050405020304" pitchFamily="18" charset="0"/>
            <a:cs typeface="Times New Roman" panose="02020603050405020304" pitchFamily="18" charset="0"/>
          </a:endParaRPr>
        </a:p>
      </dgm:t>
    </dgm:pt>
    <dgm:pt modelId="{0618FA26-F7A7-4C80-B292-16BC47632748}">
      <dgm:prSet/>
      <dgm:spPr/>
      <dgm:t>
        <a:bodyPr/>
        <a:lstStyle/>
        <a:p>
          <a:pPr rtl="0"/>
          <a:r>
            <a:rPr lang="ru-RU" smtClean="0">
              <a:latin typeface="Times New Roman" panose="02020603050405020304" pitchFamily="18" charset="0"/>
              <a:cs typeface="Times New Roman" panose="02020603050405020304" pitchFamily="18" charset="0"/>
            </a:rPr>
            <a:t>управління потенційними угодами;</a:t>
          </a:r>
          <a:endParaRPr lang="uk-UA">
            <a:latin typeface="Times New Roman" panose="02020603050405020304" pitchFamily="18" charset="0"/>
            <a:cs typeface="Times New Roman" panose="02020603050405020304" pitchFamily="18" charset="0"/>
          </a:endParaRPr>
        </a:p>
      </dgm:t>
    </dgm:pt>
    <dgm:pt modelId="{73F01E27-8D46-465E-B671-417171FD9F5E}" type="parTrans" cxnId="{DDF6D32C-8FEA-4C34-B8BE-5803A5B7BBBF}">
      <dgm:prSet/>
      <dgm:spPr/>
      <dgm:t>
        <a:bodyPr/>
        <a:lstStyle/>
        <a:p>
          <a:endParaRPr lang="uk-UA">
            <a:latin typeface="Times New Roman" panose="02020603050405020304" pitchFamily="18" charset="0"/>
            <a:cs typeface="Times New Roman" panose="02020603050405020304" pitchFamily="18" charset="0"/>
          </a:endParaRPr>
        </a:p>
      </dgm:t>
    </dgm:pt>
    <dgm:pt modelId="{73AF5565-1781-4F49-807A-B046077BAB51}" type="sibTrans" cxnId="{DDF6D32C-8FEA-4C34-B8BE-5803A5B7BBBF}">
      <dgm:prSet/>
      <dgm:spPr/>
      <dgm:t>
        <a:bodyPr/>
        <a:lstStyle/>
        <a:p>
          <a:endParaRPr lang="uk-UA">
            <a:latin typeface="Times New Roman" panose="02020603050405020304" pitchFamily="18" charset="0"/>
            <a:cs typeface="Times New Roman" panose="02020603050405020304" pitchFamily="18" charset="0"/>
          </a:endParaRPr>
        </a:p>
      </dgm:t>
    </dgm:pt>
    <dgm:pt modelId="{106FB5CB-8DA7-40B1-BAA7-4996100AAB06}">
      <dgm:prSet/>
      <dgm:spPr/>
      <dgm:t>
        <a:bodyPr/>
        <a:lstStyle/>
        <a:p>
          <a:pPr rtl="0"/>
          <a:r>
            <a:rPr lang="ru-RU" smtClean="0">
              <a:latin typeface="Times New Roman" panose="02020603050405020304" pitchFamily="18" charset="0"/>
              <a:cs typeface="Times New Roman" panose="02020603050405020304" pitchFamily="18" charset="0"/>
            </a:rPr>
            <a:t>базу даних щодо поточного стану ринку.</a:t>
          </a:r>
          <a:br>
            <a:rPr lang="ru-RU" smtClean="0">
              <a:latin typeface="Times New Roman" panose="02020603050405020304" pitchFamily="18" charset="0"/>
              <a:cs typeface="Times New Roman" panose="02020603050405020304" pitchFamily="18" charset="0"/>
            </a:rPr>
          </a:br>
          <a:r>
            <a:rPr lang="ru-RU" smtClean="0">
              <a:latin typeface="Times New Roman" panose="02020603050405020304" pitchFamily="18" charset="0"/>
              <a:cs typeface="Times New Roman" panose="02020603050405020304" pitchFamily="18" charset="0"/>
            </a:rPr>
            <a:t/>
          </a:r>
          <a:br>
            <a:rPr lang="ru-RU" smtClean="0">
              <a:latin typeface="Times New Roman" panose="02020603050405020304" pitchFamily="18" charset="0"/>
              <a:cs typeface="Times New Roman" panose="02020603050405020304" pitchFamily="18" charset="0"/>
            </a:rPr>
          </a:br>
          <a:r>
            <a:rPr lang="ru-RU" smtClean="0">
              <a:latin typeface="Times New Roman" panose="02020603050405020304" pitchFamily="18" charset="0"/>
              <a:cs typeface="Times New Roman" panose="02020603050405020304" pitchFamily="18" charset="0"/>
            </a:rPr>
            <a:t/>
          </a:r>
          <a:br>
            <a:rPr lang="ru-RU" smtClean="0">
              <a:latin typeface="Times New Roman" panose="02020603050405020304" pitchFamily="18" charset="0"/>
              <a:cs typeface="Times New Roman" panose="02020603050405020304" pitchFamily="18" charset="0"/>
            </a:rPr>
          </a:br>
          <a:endParaRPr lang="uk-UA">
            <a:latin typeface="Times New Roman" panose="02020603050405020304" pitchFamily="18" charset="0"/>
            <a:cs typeface="Times New Roman" panose="02020603050405020304" pitchFamily="18" charset="0"/>
          </a:endParaRPr>
        </a:p>
      </dgm:t>
    </dgm:pt>
    <dgm:pt modelId="{D9CA73BE-C644-4D5C-9A15-EC732A96302E}" type="parTrans" cxnId="{C851286B-3174-4136-B234-AC39CA3222DA}">
      <dgm:prSet/>
      <dgm:spPr/>
      <dgm:t>
        <a:bodyPr/>
        <a:lstStyle/>
        <a:p>
          <a:endParaRPr lang="uk-UA">
            <a:latin typeface="Times New Roman" panose="02020603050405020304" pitchFamily="18" charset="0"/>
            <a:cs typeface="Times New Roman" panose="02020603050405020304" pitchFamily="18" charset="0"/>
          </a:endParaRPr>
        </a:p>
      </dgm:t>
    </dgm:pt>
    <dgm:pt modelId="{1C718D90-89E2-4341-88AE-24D5495480A8}" type="sibTrans" cxnId="{C851286B-3174-4136-B234-AC39CA3222DA}">
      <dgm:prSet/>
      <dgm:spPr/>
      <dgm:t>
        <a:bodyPr/>
        <a:lstStyle/>
        <a:p>
          <a:endParaRPr lang="uk-UA">
            <a:latin typeface="Times New Roman" panose="02020603050405020304" pitchFamily="18" charset="0"/>
            <a:cs typeface="Times New Roman" panose="02020603050405020304" pitchFamily="18" charset="0"/>
          </a:endParaRPr>
        </a:p>
      </dgm:t>
    </dgm:pt>
    <dgm:pt modelId="{178532FB-497D-441B-ADBE-52DFDE4A92AF}" type="pres">
      <dgm:prSet presAssocID="{48C2F86A-C172-4850-BB09-2A5CBFCF2CD4}" presName="Name0" presStyleCnt="0">
        <dgm:presLayoutVars>
          <dgm:dir/>
          <dgm:animLvl val="lvl"/>
          <dgm:resizeHandles val="exact"/>
        </dgm:presLayoutVars>
      </dgm:prSet>
      <dgm:spPr/>
    </dgm:pt>
    <dgm:pt modelId="{22526DC2-6CBD-4EB4-A136-8A200663DD8B}" type="pres">
      <dgm:prSet presAssocID="{14ABB2F8-9D73-40D8-A65F-34BA9AD0F86F}" presName="linNode" presStyleCnt="0"/>
      <dgm:spPr/>
    </dgm:pt>
    <dgm:pt modelId="{E0EE8EB2-62C1-4D72-AF14-6B031E180CAD}" type="pres">
      <dgm:prSet presAssocID="{14ABB2F8-9D73-40D8-A65F-34BA9AD0F86F}" presName="parentText" presStyleLbl="node1" presStyleIdx="0" presStyleCnt="1">
        <dgm:presLayoutVars>
          <dgm:chMax val="1"/>
          <dgm:bulletEnabled val="1"/>
        </dgm:presLayoutVars>
      </dgm:prSet>
      <dgm:spPr/>
    </dgm:pt>
    <dgm:pt modelId="{C07E2B48-8209-422C-8DF5-F89E4CB5B36B}" type="pres">
      <dgm:prSet presAssocID="{14ABB2F8-9D73-40D8-A65F-34BA9AD0F86F}" presName="descendantText" presStyleLbl="alignAccFollowNode1" presStyleIdx="0" presStyleCnt="1">
        <dgm:presLayoutVars>
          <dgm:bulletEnabled val="1"/>
        </dgm:presLayoutVars>
      </dgm:prSet>
      <dgm:spPr/>
    </dgm:pt>
  </dgm:ptLst>
  <dgm:cxnLst>
    <dgm:cxn modelId="{FA10F4E7-399D-41C0-8870-0B2379B4AC90}" type="presOf" srcId="{3BCA9552-A94A-469E-9ED7-BA21B7178EEB}" destId="{C07E2B48-8209-422C-8DF5-F89E4CB5B36B}" srcOrd="0" destOrd="3" presId="urn:microsoft.com/office/officeart/2005/8/layout/vList5"/>
    <dgm:cxn modelId="{EDF0C656-E7C7-469C-BA39-39065168A125}" type="presOf" srcId="{0A5B9D07-9940-4C7A-8003-2A5BC78CFD5E}" destId="{C07E2B48-8209-422C-8DF5-F89E4CB5B36B}" srcOrd="0" destOrd="0" presId="urn:microsoft.com/office/officeart/2005/8/layout/vList5"/>
    <dgm:cxn modelId="{F769071E-F154-43CD-9786-3A6F3315B53D}" type="presOf" srcId="{14ABB2F8-9D73-40D8-A65F-34BA9AD0F86F}" destId="{E0EE8EB2-62C1-4D72-AF14-6B031E180CAD}" srcOrd="0" destOrd="0" presId="urn:microsoft.com/office/officeart/2005/8/layout/vList5"/>
    <dgm:cxn modelId="{B2724654-2242-4EE5-9F10-671F99DFAACD}" type="presOf" srcId="{106FB5CB-8DA7-40B1-BAA7-4996100AAB06}" destId="{C07E2B48-8209-422C-8DF5-F89E4CB5B36B}" srcOrd="0" destOrd="5" presId="urn:microsoft.com/office/officeart/2005/8/layout/vList5"/>
    <dgm:cxn modelId="{5F693D55-B9A1-4A7C-A64C-874D49DFA2F3}" srcId="{14ABB2F8-9D73-40D8-A65F-34BA9AD0F86F}" destId="{0A5B9D07-9940-4C7A-8003-2A5BC78CFD5E}" srcOrd="0" destOrd="0" parTransId="{DE97BC11-881D-40DB-8698-7364D1998306}" sibTransId="{B23BD7E6-D14B-4B95-B6FF-31ED12391230}"/>
    <dgm:cxn modelId="{2218A1AE-7E65-4BE3-B292-5281D0FD2F63}" srcId="{14ABB2F8-9D73-40D8-A65F-34BA9AD0F86F}" destId="{181CA2B1-2B10-40D8-A71A-A47AFC9FD8E2}" srcOrd="1" destOrd="0" parTransId="{46A3D392-BC19-4A09-BDA9-EB1F07A8C479}" sibTransId="{D637239E-9A16-4961-8915-7E7886F0B431}"/>
    <dgm:cxn modelId="{5838C6D1-77B3-4219-BBE4-0F8C7072140E}" type="presOf" srcId="{0618FA26-F7A7-4C80-B292-16BC47632748}" destId="{C07E2B48-8209-422C-8DF5-F89E4CB5B36B}" srcOrd="0" destOrd="4" presId="urn:microsoft.com/office/officeart/2005/8/layout/vList5"/>
    <dgm:cxn modelId="{228587D3-2CDE-4755-951E-ED4C3FE37901}" type="presOf" srcId="{2D7006B2-C9F6-4942-838D-73982D9DABF4}" destId="{C07E2B48-8209-422C-8DF5-F89E4CB5B36B}" srcOrd="0" destOrd="2" presId="urn:microsoft.com/office/officeart/2005/8/layout/vList5"/>
    <dgm:cxn modelId="{682CED2C-088C-4E73-BA48-804D1944C8AD}" srcId="{48C2F86A-C172-4850-BB09-2A5CBFCF2CD4}" destId="{14ABB2F8-9D73-40D8-A65F-34BA9AD0F86F}" srcOrd="0" destOrd="0" parTransId="{C6CF27CA-4254-4B73-9ACC-A0DEBE9D2967}" sibTransId="{957033AB-C91D-4EE3-AF58-A9369ED1318F}"/>
    <dgm:cxn modelId="{CCE8DD93-EC5A-4484-A969-AD1850D8C25A}" srcId="{14ABB2F8-9D73-40D8-A65F-34BA9AD0F86F}" destId="{3BCA9552-A94A-469E-9ED7-BA21B7178EEB}" srcOrd="3" destOrd="0" parTransId="{D52508FB-C9E2-4AD1-88BD-56D32EA405E8}" sibTransId="{C2E315D0-566D-4DAE-8228-4450EDEF6564}"/>
    <dgm:cxn modelId="{55B3B565-8745-4F1C-A06D-14A46B55CBE4}" type="presOf" srcId="{48C2F86A-C172-4850-BB09-2A5CBFCF2CD4}" destId="{178532FB-497D-441B-ADBE-52DFDE4A92AF}" srcOrd="0" destOrd="0" presId="urn:microsoft.com/office/officeart/2005/8/layout/vList5"/>
    <dgm:cxn modelId="{5D74B4F8-AD84-4E07-A074-B9865537B34A}" srcId="{14ABB2F8-9D73-40D8-A65F-34BA9AD0F86F}" destId="{2D7006B2-C9F6-4942-838D-73982D9DABF4}" srcOrd="2" destOrd="0" parTransId="{1ACC113C-A1BB-4177-9F3B-FA675441FD95}" sibTransId="{CC61E6B1-A8B8-4955-AF2B-1AFC01D64683}"/>
    <dgm:cxn modelId="{C851286B-3174-4136-B234-AC39CA3222DA}" srcId="{14ABB2F8-9D73-40D8-A65F-34BA9AD0F86F}" destId="{106FB5CB-8DA7-40B1-BAA7-4996100AAB06}" srcOrd="5" destOrd="0" parTransId="{D9CA73BE-C644-4D5C-9A15-EC732A96302E}" sibTransId="{1C718D90-89E2-4341-88AE-24D5495480A8}"/>
    <dgm:cxn modelId="{AE0185BF-D404-47ED-AB6F-8D7E5A9B0447}" type="presOf" srcId="{181CA2B1-2B10-40D8-A71A-A47AFC9FD8E2}" destId="{C07E2B48-8209-422C-8DF5-F89E4CB5B36B}" srcOrd="0" destOrd="1" presId="urn:microsoft.com/office/officeart/2005/8/layout/vList5"/>
    <dgm:cxn modelId="{DDF6D32C-8FEA-4C34-B8BE-5803A5B7BBBF}" srcId="{14ABB2F8-9D73-40D8-A65F-34BA9AD0F86F}" destId="{0618FA26-F7A7-4C80-B292-16BC47632748}" srcOrd="4" destOrd="0" parTransId="{73F01E27-8D46-465E-B671-417171FD9F5E}" sibTransId="{73AF5565-1781-4F49-807A-B046077BAB51}"/>
    <dgm:cxn modelId="{8124AC56-3623-497D-9BA8-FA98B9271573}" type="presParOf" srcId="{178532FB-497D-441B-ADBE-52DFDE4A92AF}" destId="{22526DC2-6CBD-4EB4-A136-8A200663DD8B}" srcOrd="0" destOrd="0" presId="urn:microsoft.com/office/officeart/2005/8/layout/vList5"/>
    <dgm:cxn modelId="{4F8F8D62-87CB-48D5-853B-3ACB75E1D409}" type="presParOf" srcId="{22526DC2-6CBD-4EB4-A136-8A200663DD8B}" destId="{E0EE8EB2-62C1-4D72-AF14-6B031E180CAD}" srcOrd="0" destOrd="0" presId="urn:microsoft.com/office/officeart/2005/8/layout/vList5"/>
    <dgm:cxn modelId="{94C39824-6463-415B-8962-9CA0012C3B0A}" type="presParOf" srcId="{22526DC2-6CBD-4EB4-A136-8A200663DD8B}" destId="{C07E2B48-8209-422C-8DF5-F89E4CB5B3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591AD4-7822-4663-9855-723FC8D29C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6520A85D-2B58-482F-AA67-E01E25C3E349}">
      <dgm:prSet/>
      <dgm:spPr/>
      <dgm:t>
        <a:bodyPr/>
        <a:lstStyle/>
        <a:p>
          <a:pPr rtl="0"/>
          <a:r>
            <a:rPr lang="ru-RU" smtClean="0">
              <a:latin typeface="Times New Roman" panose="02020603050405020304" pitchFamily="18" charset="0"/>
              <a:cs typeface="Times New Roman" panose="02020603050405020304" pitchFamily="18" charset="0"/>
            </a:rPr>
            <a:t>2. Автоматизація обслуговування клієнтів (</a:t>
          </a:r>
          <a:r>
            <a:rPr lang="en-US" smtClean="0">
              <a:latin typeface="Times New Roman" panose="02020603050405020304" pitchFamily="18" charset="0"/>
              <a:cs typeface="Times New Roman" panose="02020603050405020304" pitchFamily="18" charset="0"/>
            </a:rPr>
            <a:t>Customer Service &amp; Support, CSS) – </a:t>
          </a:r>
          <a:r>
            <a:rPr lang="ru-RU" smtClean="0">
              <a:latin typeface="Times New Roman" panose="02020603050405020304" pitchFamily="18" charset="0"/>
              <a:cs typeface="Times New Roman" panose="02020603050405020304" pitchFamily="18" charset="0"/>
            </a:rPr>
            <a:t>система автоматизації служби підтримки та обслуговування клієнтів, яка включає базу даних контрактів з клієнтом; моніторинг проходження замовлень; засоби контролю обслуговування клієнтів; базу знань типових проблем, пов’язаних з використанням товарів (послуг), засобів їх рішень. </a:t>
          </a:r>
          <a:endParaRPr lang="uk-UA">
            <a:latin typeface="Times New Roman" panose="02020603050405020304" pitchFamily="18" charset="0"/>
            <a:cs typeface="Times New Roman" panose="02020603050405020304" pitchFamily="18" charset="0"/>
          </a:endParaRPr>
        </a:p>
      </dgm:t>
    </dgm:pt>
    <dgm:pt modelId="{3FBB47CF-1AF2-4ADA-82C2-AD4E15909632}" type="parTrans" cxnId="{90F057D6-C645-44BF-A3AA-DCC78D29E7DE}">
      <dgm:prSet/>
      <dgm:spPr/>
      <dgm:t>
        <a:bodyPr/>
        <a:lstStyle/>
        <a:p>
          <a:endParaRPr lang="uk-UA">
            <a:latin typeface="Times New Roman" panose="02020603050405020304" pitchFamily="18" charset="0"/>
            <a:cs typeface="Times New Roman" panose="02020603050405020304" pitchFamily="18" charset="0"/>
          </a:endParaRPr>
        </a:p>
      </dgm:t>
    </dgm:pt>
    <dgm:pt modelId="{FD0FD52A-5164-4DC5-BF98-9428851A46C9}" type="sibTrans" cxnId="{90F057D6-C645-44BF-A3AA-DCC78D29E7DE}">
      <dgm:prSet/>
      <dgm:spPr/>
      <dgm:t>
        <a:bodyPr/>
        <a:lstStyle/>
        <a:p>
          <a:endParaRPr lang="uk-UA">
            <a:latin typeface="Times New Roman" panose="02020603050405020304" pitchFamily="18" charset="0"/>
            <a:cs typeface="Times New Roman" panose="02020603050405020304" pitchFamily="18" charset="0"/>
          </a:endParaRPr>
        </a:p>
      </dgm:t>
    </dgm:pt>
    <dgm:pt modelId="{6395AFCF-78CF-4588-B7F4-AE81EC0CB477}">
      <dgm:prSet/>
      <dgm:spPr/>
      <dgm:t>
        <a:bodyPr/>
        <a:lstStyle/>
        <a:p>
          <a:pPr rtl="0"/>
          <a:r>
            <a:rPr lang="ru-RU" dirty="0" smtClean="0">
              <a:latin typeface="Times New Roman" panose="02020603050405020304" pitchFamily="18" charset="0"/>
              <a:cs typeface="Times New Roman" panose="02020603050405020304" pitchFamily="18" charset="0"/>
            </a:rPr>
            <a:t>базу </a:t>
          </a:r>
          <a:r>
            <a:rPr lang="ru-RU" dirty="0" err="1" smtClean="0">
              <a:latin typeface="Times New Roman" panose="02020603050405020304" pitchFamily="18" charset="0"/>
              <a:cs typeface="Times New Roman" panose="02020603050405020304" pitchFamily="18" charset="0"/>
            </a:rPr>
            <a:t>даних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контактів</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клієнтом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можливість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групової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роботи</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клієнтом</a:t>
          </a:r>
          <a:r>
            <a:rPr lang="ru-RU"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dgm:t>
    </dgm:pt>
    <dgm:pt modelId="{B92E0D7D-A83A-4A0F-ABAA-5000625A7063}" type="parTrans" cxnId="{4D76D07B-6ACC-474C-B2F0-FF701A19DD36}">
      <dgm:prSet/>
      <dgm:spPr/>
      <dgm:t>
        <a:bodyPr/>
        <a:lstStyle/>
        <a:p>
          <a:endParaRPr lang="uk-UA">
            <a:latin typeface="Times New Roman" panose="02020603050405020304" pitchFamily="18" charset="0"/>
            <a:cs typeface="Times New Roman" panose="02020603050405020304" pitchFamily="18" charset="0"/>
          </a:endParaRPr>
        </a:p>
      </dgm:t>
    </dgm:pt>
    <dgm:pt modelId="{6DDCB7D5-9767-401F-A660-FC4CE3FC4CE7}" type="sibTrans" cxnId="{4D76D07B-6ACC-474C-B2F0-FF701A19DD36}">
      <dgm:prSet/>
      <dgm:spPr/>
      <dgm:t>
        <a:bodyPr/>
        <a:lstStyle/>
        <a:p>
          <a:endParaRPr lang="uk-UA">
            <a:latin typeface="Times New Roman" panose="02020603050405020304" pitchFamily="18" charset="0"/>
            <a:cs typeface="Times New Roman" panose="02020603050405020304" pitchFamily="18" charset="0"/>
          </a:endParaRPr>
        </a:p>
      </dgm:t>
    </dgm:pt>
    <dgm:pt modelId="{EF5E6B2A-5BE9-44F9-B2BD-E31804BDDA1F}">
      <dgm:prSet/>
      <dgm:spPr/>
      <dgm:t>
        <a:bodyPr/>
        <a:lstStyle/>
        <a:p>
          <a:pPr rtl="0"/>
          <a:r>
            <a:rPr lang="ru-RU" dirty="0" err="1" smtClean="0">
              <a:latin typeface="Times New Roman" panose="02020603050405020304" pitchFamily="18" charset="0"/>
              <a:cs typeface="Times New Roman" panose="02020603050405020304" pitchFamily="18" charset="0"/>
            </a:rPr>
            <a:t>управління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взаємовідносинами</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потенційними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клієнтами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діловими</a:t>
          </a:r>
          <a:r>
            <a:rPr lang="ru-RU" dirty="0" smtClean="0">
              <a:latin typeface="Times New Roman" panose="02020603050405020304" pitchFamily="18" charset="0"/>
              <a:cs typeface="Times New Roman" panose="02020603050405020304" pitchFamily="18" charset="0"/>
            </a:rPr>
            <a:t> партнерами;</a:t>
          </a:r>
          <a:endParaRPr lang="uk-UA" dirty="0">
            <a:latin typeface="Times New Roman" panose="02020603050405020304" pitchFamily="18" charset="0"/>
            <a:cs typeface="Times New Roman" panose="02020603050405020304" pitchFamily="18" charset="0"/>
          </a:endParaRPr>
        </a:p>
      </dgm:t>
    </dgm:pt>
    <dgm:pt modelId="{8D060971-B60D-48FE-9383-56E837844603}" type="parTrans" cxnId="{5206124E-048F-4839-9D82-DCCA98DCADCC}">
      <dgm:prSet/>
      <dgm:spPr/>
      <dgm:t>
        <a:bodyPr/>
        <a:lstStyle/>
        <a:p>
          <a:endParaRPr lang="uk-UA">
            <a:latin typeface="Times New Roman" panose="02020603050405020304" pitchFamily="18" charset="0"/>
            <a:cs typeface="Times New Roman" panose="02020603050405020304" pitchFamily="18" charset="0"/>
          </a:endParaRPr>
        </a:p>
      </dgm:t>
    </dgm:pt>
    <dgm:pt modelId="{0AA8A3C9-91FB-4827-8175-1F9BE9AE7A92}" type="sibTrans" cxnId="{5206124E-048F-4839-9D82-DCCA98DCADCC}">
      <dgm:prSet/>
      <dgm:spPr/>
      <dgm:t>
        <a:bodyPr/>
        <a:lstStyle/>
        <a:p>
          <a:endParaRPr lang="uk-UA">
            <a:latin typeface="Times New Roman" panose="02020603050405020304" pitchFamily="18" charset="0"/>
            <a:cs typeface="Times New Roman" panose="02020603050405020304" pitchFamily="18" charset="0"/>
          </a:endParaRPr>
        </a:p>
      </dgm:t>
    </dgm:pt>
    <dgm:pt modelId="{2D689037-0E18-4B79-A2C3-A46B65562A76}">
      <dgm:prSet/>
      <dgm:spPr/>
      <dgm:t>
        <a:bodyPr/>
        <a:lstStyle/>
        <a:p>
          <a:pPr rtl="0"/>
          <a:r>
            <a:rPr lang="ru-RU" dirty="0" err="1" smtClean="0">
              <a:latin typeface="Times New Roman" panose="02020603050405020304" pitchFamily="18" charset="0"/>
              <a:cs typeface="Times New Roman" panose="02020603050405020304" pitchFamily="18" charset="0"/>
            </a:rPr>
            <a:t>інтерактивна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підтримка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клієнтів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надання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сервісних</a:t>
          </a:r>
          <a:r>
            <a:rPr lang="ru-RU" dirty="0" smtClean="0">
              <a:latin typeface="Times New Roman" panose="02020603050405020304" pitchFamily="18" charset="0"/>
              <a:cs typeface="Times New Roman" panose="02020603050405020304" pitchFamily="18" charset="0"/>
            </a:rPr>
            <a:t> служб;</a:t>
          </a:r>
          <a:endParaRPr lang="uk-UA" dirty="0">
            <a:latin typeface="Times New Roman" panose="02020603050405020304" pitchFamily="18" charset="0"/>
            <a:cs typeface="Times New Roman" panose="02020603050405020304" pitchFamily="18" charset="0"/>
          </a:endParaRPr>
        </a:p>
      </dgm:t>
    </dgm:pt>
    <dgm:pt modelId="{EA506066-EC22-4B57-A18C-FC626F95184F}" type="parTrans" cxnId="{77036DF7-3142-40D5-9FDB-7AF96CA6D282}">
      <dgm:prSet/>
      <dgm:spPr/>
      <dgm:t>
        <a:bodyPr/>
        <a:lstStyle/>
        <a:p>
          <a:endParaRPr lang="uk-UA">
            <a:latin typeface="Times New Roman" panose="02020603050405020304" pitchFamily="18" charset="0"/>
            <a:cs typeface="Times New Roman" panose="02020603050405020304" pitchFamily="18" charset="0"/>
          </a:endParaRPr>
        </a:p>
      </dgm:t>
    </dgm:pt>
    <dgm:pt modelId="{295C5346-4B25-42BD-82A1-25F78B898734}" type="sibTrans" cxnId="{77036DF7-3142-40D5-9FDB-7AF96CA6D282}">
      <dgm:prSet/>
      <dgm:spPr/>
      <dgm:t>
        <a:bodyPr/>
        <a:lstStyle/>
        <a:p>
          <a:endParaRPr lang="uk-UA">
            <a:latin typeface="Times New Roman" panose="02020603050405020304" pitchFamily="18" charset="0"/>
            <a:cs typeface="Times New Roman" panose="02020603050405020304" pitchFamily="18" charset="0"/>
          </a:endParaRPr>
        </a:p>
      </dgm:t>
    </dgm:pt>
    <dgm:pt modelId="{37357712-1EFA-44A3-AC55-AF3299222692}">
      <dgm:prSet/>
      <dgm:spPr/>
      <dgm:t>
        <a:bodyPr/>
        <a:lstStyle/>
        <a:p>
          <a:pPr rtl="0"/>
          <a:r>
            <a:rPr lang="ru-RU" dirty="0" err="1" smtClean="0">
              <a:latin typeface="Times New Roman" panose="02020603050405020304" pitchFamily="18" charset="0"/>
              <a:cs typeface="Times New Roman" panose="02020603050405020304" pitchFamily="18" charset="0"/>
            </a:rPr>
            <a:t>моніторинг</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надходження</a:t>
          </a:r>
          <a:r>
            <a:rPr lang="ru-RU" dirty="0" smtClean="0">
              <a:latin typeface="Times New Roman" panose="02020603050405020304" pitchFamily="18" charset="0"/>
              <a:cs typeface="Times New Roman" panose="02020603050405020304" pitchFamily="18" charset="0"/>
            </a:rPr>
            <a:t> заявок – контроль </a:t>
          </a:r>
          <a:r>
            <a:rPr lang="ru-RU" dirty="0" err="1" smtClean="0">
              <a:latin typeface="Times New Roman" panose="02020603050405020304" pitchFamily="18" charset="0"/>
              <a:cs typeface="Times New Roman" panose="02020603050405020304" pitchFamily="18" charset="0"/>
            </a:rPr>
            <a:t>процесів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обробки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запитів</a:t>
          </a:r>
          <a:r>
            <a:rPr lang="ru-RU" dirty="0" smtClean="0">
              <a:latin typeface="Times New Roman" panose="02020603050405020304" pitchFamily="18" charset="0"/>
              <a:cs typeface="Times New Roman" panose="02020603050405020304" pitchFamily="18" charset="0"/>
            </a:rPr>
            <a:t> і заявок, </a:t>
          </a:r>
          <a:r>
            <a:rPr lang="ru-RU" dirty="0" err="1" smtClean="0">
              <a:latin typeface="Times New Roman" panose="02020603050405020304" pitchFamily="18" charset="0"/>
              <a:cs typeface="Times New Roman" panose="02020603050405020304" pitchFamily="18" charset="0"/>
            </a:rPr>
            <a:t>реакції</a:t>
          </a:r>
          <a:r>
            <a:rPr lang="ru-RU" dirty="0" smtClean="0">
              <a:latin typeface="Times New Roman" panose="02020603050405020304" pitchFamily="18" charset="0"/>
              <a:cs typeface="Times New Roman" panose="02020603050405020304" pitchFamily="18" charset="0"/>
            </a:rPr>
            <a:t> на них, </a:t>
          </a:r>
          <a:r>
            <a:rPr lang="ru-RU" dirty="0" err="1" smtClean="0">
              <a:latin typeface="Times New Roman" panose="02020603050405020304" pitchFamily="18" charset="0"/>
              <a:cs typeface="Times New Roman" panose="02020603050405020304" pitchFamily="18" charset="0"/>
            </a:rPr>
            <a:t>звітність</a:t>
          </a:r>
          <a:r>
            <a:rPr lang="ru-RU" dirty="0" smtClean="0">
              <a:latin typeface="Times New Roman" panose="02020603050405020304" pitchFamily="18" charset="0"/>
              <a:cs typeface="Times New Roman" panose="02020603050405020304" pitchFamily="18" charset="0"/>
            </a:rPr>
            <a:t> про </a:t>
          </a:r>
          <a:r>
            <a:rPr lang="ru-RU" dirty="0" err="1" smtClean="0">
              <a:latin typeface="Times New Roman" panose="02020603050405020304" pitchFamily="18" charset="0"/>
              <a:cs typeface="Times New Roman" panose="02020603050405020304" pitchFamily="18" charset="0"/>
            </a:rPr>
            <a:t>результати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обслуговування</a:t>
          </a:r>
          <a:r>
            <a:rPr lang="ru-RU"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dgm:t>
    </dgm:pt>
    <dgm:pt modelId="{DB0D5E82-94A8-4CB3-885C-88B3358C20AC}" type="parTrans" cxnId="{620816E0-CE1E-4E1F-BA5A-C7FBE9FC2719}">
      <dgm:prSet/>
      <dgm:spPr/>
      <dgm:t>
        <a:bodyPr/>
        <a:lstStyle/>
        <a:p>
          <a:endParaRPr lang="uk-UA">
            <a:latin typeface="Times New Roman" panose="02020603050405020304" pitchFamily="18" charset="0"/>
            <a:cs typeface="Times New Roman" panose="02020603050405020304" pitchFamily="18" charset="0"/>
          </a:endParaRPr>
        </a:p>
      </dgm:t>
    </dgm:pt>
    <dgm:pt modelId="{86AF4D86-9484-4BF3-A6DB-6FFAA5208362}" type="sibTrans" cxnId="{620816E0-CE1E-4E1F-BA5A-C7FBE9FC2719}">
      <dgm:prSet/>
      <dgm:spPr/>
      <dgm:t>
        <a:bodyPr/>
        <a:lstStyle/>
        <a:p>
          <a:endParaRPr lang="uk-UA">
            <a:latin typeface="Times New Roman" panose="02020603050405020304" pitchFamily="18" charset="0"/>
            <a:cs typeface="Times New Roman" panose="02020603050405020304" pitchFamily="18" charset="0"/>
          </a:endParaRPr>
        </a:p>
      </dgm:t>
    </dgm:pt>
    <dgm:pt modelId="{FCABF6B3-590C-47CE-B504-021BFEE48465}">
      <dgm:prSet/>
      <dgm:spPr/>
      <dgm:t>
        <a:bodyPr/>
        <a:lstStyle/>
        <a:p>
          <a:pPr rtl="0"/>
          <a:r>
            <a:rPr lang="ru-RU" dirty="0" err="1" smtClean="0">
              <a:latin typeface="Times New Roman" panose="02020603050405020304" pitchFamily="18" charset="0"/>
              <a:cs typeface="Times New Roman" panose="02020603050405020304" pitchFamily="18" charset="0"/>
            </a:rPr>
            <a:t>обслуговування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клієнтів</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ділових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партнерів</a:t>
          </a: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режимі</a:t>
          </a:r>
          <a:r>
            <a:rPr lang="ru-RU" dirty="0" smtClean="0">
              <a:latin typeface="Times New Roman" panose="02020603050405020304" pitchFamily="18" charset="0"/>
              <a:cs typeface="Times New Roman" panose="02020603050405020304" pitchFamily="18" charset="0"/>
            </a:rPr>
            <a:t> реального часу;</a:t>
          </a:r>
          <a:endParaRPr lang="uk-UA" dirty="0">
            <a:latin typeface="Times New Roman" panose="02020603050405020304" pitchFamily="18" charset="0"/>
            <a:cs typeface="Times New Roman" panose="02020603050405020304" pitchFamily="18" charset="0"/>
          </a:endParaRPr>
        </a:p>
      </dgm:t>
    </dgm:pt>
    <dgm:pt modelId="{FFA41441-9E21-4CF0-9CBE-F4A3041026DE}" type="parTrans" cxnId="{8712C902-02D8-4496-8BD2-5A0CD965635A}">
      <dgm:prSet/>
      <dgm:spPr/>
      <dgm:t>
        <a:bodyPr/>
        <a:lstStyle/>
        <a:p>
          <a:endParaRPr lang="uk-UA">
            <a:latin typeface="Times New Roman" panose="02020603050405020304" pitchFamily="18" charset="0"/>
            <a:cs typeface="Times New Roman" panose="02020603050405020304" pitchFamily="18" charset="0"/>
          </a:endParaRPr>
        </a:p>
      </dgm:t>
    </dgm:pt>
    <dgm:pt modelId="{638282BE-3AE1-469B-A8DD-DC54BBB2D262}" type="sibTrans" cxnId="{8712C902-02D8-4496-8BD2-5A0CD965635A}">
      <dgm:prSet/>
      <dgm:spPr/>
      <dgm:t>
        <a:bodyPr/>
        <a:lstStyle/>
        <a:p>
          <a:endParaRPr lang="uk-UA">
            <a:latin typeface="Times New Roman" panose="02020603050405020304" pitchFamily="18" charset="0"/>
            <a:cs typeface="Times New Roman" panose="02020603050405020304" pitchFamily="18" charset="0"/>
          </a:endParaRPr>
        </a:p>
      </dgm:t>
    </dgm:pt>
    <dgm:pt modelId="{41759535-73DB-496D-8286-D11C9A674C66}">
      <dgm:prSet/>
      <dgm:spPr/>
      <dgm:t>
        <a:bodyPr/>
        <a:lstStyle/>
        <a:p>
          <a:pPr rtl="0"/>
          <a:r>
            <a:rPr lang="ru-RU" dirty="0" smtClean="0">
              <a:latin typeface="Times New Roman" panose="02020603050405020304" pitchFamily="18" charset="0"/>
              <a:cs typeface="Times New Roman" panose="02020603050405020304" pitchFamily="18" charset="0"/>
            </a:rPr>
            <a:t>базу </a:t>
          </a:r>
          <a:r>
            <a:rPr lang="ru-RU" dirty="0" err="1" smtClean="0">
              <a:latin typeface="Times New Roman" panose="02020603050405020304" pitchFamily="18" charset="0"/>
              <a:cs typeface="Times New Roman" panose="02020603050405020304" pitchFamily="18" charset="0"/>
            </a:rPr>
            <a:t>знань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типових</a:t>
          </a:r>
          <a:r>
            <a:rPr lang="ru-RU" dirty="0" smtClean="0">
              <a:latin typeface="Times New Roman" panose="02020603050405020304" pitchFamily="18" charset="0"/>
              <a:cs typeface="Times New Roman" panose="02020603050405020304" pitchFamily="18" charset="0"/>
            </a:rPr>
            <a:t> проблем і </a:t>
          </a:r>
          <a:r>
            <a:rPr lang="ru-RU" dirty="0" err="1" smtClean="0">
              <a:latin typeface="Times New Roman" panose="02020603050405020304" pitchFamily="18" charset="0"/>
              <a:cs typeface="Times New Roman" panose="02020603050405020304" pitchFamily="18" charset="0"/>
            </a:rPr>
            <a:t>засобів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їх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вирішення</a:t>
          </a:r>
          <a:r>
            <a:rPr lang="ru-RU"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dgm:t>
    </dgm:pt>
    <dgm:pt modelId="{7C585AF1-BC49-4E6D-B878-9F6A7AC03183}" type="parTrans" cxnId="{1866D9B8-B613-4651-8167-F03F185139EA}">
      <dgm:prSet/>
      <dgm:spPr/>
      <dgm:t>
        <a:bodyPr/>
        <a:lstStyle/>
        <a:p>
          <a:endParaRPr lang="uk-UA">
            <a:latin typeface="Times New Roman" panose="02020603050405020304" pitchFamily="18" charset="0"/>
            <a:cs typeface="Times New Roman" panose="02020603050405020304" pitchFamily="18" charset="0"/>
          </a:endParaRPr>
        </a:p>
      </dgm:t>
    </dgm:pt>
    <dgm:pt modelId="{FA01D5A6-2BDB-4F81-B701-F5355FBEA735}" type="sibTrans" cxnId="{1866D9B8-B613-4651-8167-F03F185139EA}">
      <dgm:prSet/>
      <dgm:spPr/>
      <dgm:t>
        <a:bodyPr/>
        <a:lstStyle/>
        <a:p>
          <a:endParaRPr lang="uk-UA">
            <a:latin typeface="Times New Roman" panose="02020603050405020304" pitchFamily="18" charset="0"/>
            <a:cs typeface="Times New Roman" panose="02020603050405020304" pitchFamily="18" charset="0"/>
          </a:endParaRPr>
        </a:p>
      </dgm:t>
    </dgm:pt>
    <dgm:pt modelId="{347BAC80-9C3E-40AC-B957-EC67CC196D92}">
      <dgm:prSet/>
      <dgm:spPr/>
      <dgm:t>
        <a:bodyPr/>
        <a:lstStyle/>
        <a:p>
          <a:pPr rtl="0"/>
          <a:r>
            <a:rPr lang="ru-RU" dirty="0" err="1" smtClean="0">
              <a:latin typeface="Times New Roman" panose="02020603050405020304" pitchFamily="18" charset="0"/>
              <a:cs typeface="Times New Roman" panose="02020603050405020304" pitchFamily="18" charset="0"/>
            </a:rPr>
            <a:t>автоматичне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відслідковування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припинених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термінів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договорів</a:t>
          </a:r>
          <a:r>
            <a:rPr lang="ru-RU"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dgm:t>
    </dgm:pt>
    <dgm:pt modelId="{CB68B59D-191C-46CF-B79B-47E8D4610D84}" type="parTrans" cxnId="{25A122CC-75AF-418F-8AA5-E16F576D9205}">
      <dgm:prSet/>
      <dgm:spPr/>
      <dgm:t>
        <a:bodyPr/>
        <a:lstStyle/>
        <a:p>
          <a:endParaRPr lang="uk-UA">
            <a:latin typeface="Times New Roman" panose="02020603050405020304" pitchFamily="18" charset="0"/>
            <a:cs typeface="Times New Roman" panose="02020603050405020304" pitchFamily="18" charset="0"/>
          </a:endParaRPr>
        </a:p>
      </dgm:t>
    </dgm:pt>
    <dgm:pt modelId="{686E962B-A56E-4C62-9673-E93F9A580812}" type="sibTrans" cxnId="{25A122CC-75AF-418F-8AA5-E16F576D9205}">
      <dgm:prSet/>
      <dgm:spPr/>
      <dgm:t>
        <a:bodyPr/>
        <a:lstStyle/>
        <a:p>
          <a:endParaRPr lang="uk-UA">
            <a:latin typeface="Times New Roman" panose="02020603050405020304" pitchFamily="18" charset="0"/>
            <a:cs typeface="Times New Roman" panose="02020603050405020304" pitchFamily="18" charset="0"/>
          </a:endParaRPr>
        </a:p>
      </dgm:t>
    </dgm:pt>
    <dgm:pt modelId="{F4FF8745-3CDB-4BEA-AA00-779B28E4E0A5}" type="pres">
      <dgm:prSet presAssocID="{07591AD4-7822-4663-9855-723FC8D29C2A}" presName="Name0" presStyleCnt="0">
        <dgm:presLayoutVars>
          <dgm:dir/>
          <dgm:animLvl val="lvl"/>
          <dgm:resizeHandles val="exact"/>
        </dgm:presLayoutVars>
      </dgm:prSet>
      <dgm:spPr/>
    </dgm:pt>
    <dgm:pt modelId="{29794BB5-7607-4F9E-9BA3-2639EF48A017}" type="pres">
      <dgm:prSet presAssocID="{6520A85D-2B58-482F-AA67-E01E25C3E349}" presName="linNode" presStyleCnt="0"/>
      <dgm:spPr/>
    </dgm:pt>
    <dgm:pt modelId="{149DE888-5481-46CF-AAA0-834136EA30A9}" type="pres">
      <dgm:prSet presAssocID="{6520A85D-2B58-482F-AA67-E01E25C3E349}" presName="parentText" presStyleLbl="node1" presStyleIdx="0" presStyleCnt="1">
        <dgm:presLayoutVars>
          <dgm:chMax val="1"/>
          <dgm:bulletEnabled val="1"/>
        </dgm:presLayoutVars>
      </dgm:prSet>
      <dgm:spPr/>
    </dgm:pt>
    <dgm:pt modelId="{2C3F9D1A-A240-4B10-85F8-C045FF7BE768}" type="pres">
      <dgm:prSet presAssocID="{6520A85D-2B58-482F-AA67-E01E25C3E349}" presName="descendantText" presStyleLbl="alignAccFollowNode1" presStyleIdx="0" presStyleCnt="1">
        <dgm:presLayoutVars>
          <dgm:bulletEnabled val="1"/>
        </dgm:presLayoutVars>
      </dgm:prSet>
      <dgm:spPr/>
      <dgm:t>
        <a:bodyPr/>
        <a:lstStyle/>
        <a:p>
          <a:endParaRPr lang="uk-UA"/>
        </a:p>
      </dgm:t>
    </dgm:pt>
  </dgm:ptLst>
  <dgm:cxnLst>
    <dgm:cxn modelId="{8712C902-02D8-4496-8BD2-5A0CD965635A}" srcId="{6520A85D-2B58-482F-AA67-E01E25C3E349}" destId="{FCABF6B3-590C-47CE-B504-021BFEE48465}" srcOrd="4" destOrd="0" parTransId="{FFA41441-9E21-4CF0-9CBE-F4A3041026DE}" sibTransId="{638282BE-3AE1-469B-A8DD-DC54BBB2D262}"/>
    <dgm:cxn modelId="{CAF983A5-89C2-4AB8-9AC9-D9DFA3567573}" type="presOf" srcId="{FCABF6B3-590C-47CE-B504-021BFEE48465}" destId="{2C3F9D1A-A240-4B10-85F8-C045FF7BE768}" srcOrd="0" destOrd="4" presId="urn:microsoft.com/office/officeart/2005/8/layout/vList5"/>
    <dgm:cxn modelId="{7E1EA42F-4189-48B5-B9BB-927492376AFE}" type="presOf" srcId="{6395AFCF-78CF-4588-B7F4-AE81EC0CB477}" destId="{2C3F9D1A-A240-4B10-85F8-C045FF7BE768}" srcOrd="0" destOrd="0" presId="urn:microsoft.com/office/officeart/2005/8/layout/vList5"/>
    <dgm:cxn modelId="{4D76D07B-6ACC-474C-B2F0-FF701A19DD36}" srcId="{6520A85D-2B58-482F-AA67-E01E25C3E349}" destId="{6395AFCF-78CF-4588-B7F4-AE81EC0CB477}" srcOrd="0" destOrd="0" parTransId="{B92E0D7D-A83A-4A0F-ABAA-5000625A7063}" sibTransId="{6DDCB7D5-9767-401F-A660-FC4CE3FC4CE7}"/>
    <dgm:cxn modelId="{5206124E-048F-4839-9D82-DCCA98DCADCC}" srcId="{6520A85D-2B58-482F-AA67-E01E25C3E349}" destId="{EF5E6B2A-5BE9-44F9-B2BD-E31804BDDA1F}" srcOrd="1" destOrd="0" parTransId="{8D060971-B60D-48FE-9383-56E837844603}" sibTransId="{0AA8A3C9-91FB-4827-8175-1F9BE9AE7A92}"/>
    <dgm:cxn modelId="{77036DF7-3142-40D5-9FDB-7AF96CA6D282}" srcId="{6520A85D-2B58-482F-AA67-E01E25C3E349}" destId="{2D689037-0E18-4B79-A2C3-A46B65562A76}" srcOrd="2" destOrd="0" parTransId="{EA506066-EC22-4B57-A18C-FC626F95184F}" sibTransId="{295C5346-4B25-42BD-82A1-25F78B898734}"/>
    <dgm:cxn modelId="{1866D9B8-B613-4651-8167-F03F185139EA}" srcId="{6520A85D-2B58-482F-AA67-E01E25C3E349}" destId="{41759535-73DB-496D-8286-D11C9A674C66}" srcOrd="5" destOrd="0" parTransId="{7C585AF1-BC49-4E6D-B878-9F6A7AC03183}" sibTransId="{FA01D5A6-2BDB-4F81-B701-F5355FBEA735}"/>
    <dgm:cxn modelId="{620816E0-CE1E-4E1F-BA5A-C7FBE9FC2719}" srcId="{6520A85D-2B58-482F-AA67-E01E25C3E349}" destId="{37357712-1EFA-44A3-AC55-AF3299222692}" srcOrd="3" destOrd="0" parTransId="{DB0D5E82-94A8-4CB3-885C-88B3358C20AC}" sibTransId="{86AF4D86-9484-4BF3-A6DB-6FFAA5208362}"/>
    <dgm:cxn modelId="{407CF221-642B-4228-A678-330D164E283F}" type="presOf" srcId="{347BAC80-9C3E-40AC-B957-EC67CC196D92}" destId="{2C3F9D1A-A240-4B10-85F8-C045FF7BE768}" srcOrd="0" destOrd="6" presId="urn:microsoft.com/office/officeart/2005/8/layout/vList5"/>
    <dgm:cxn modelId="{25A122CC-75AF-418F-8AA5-E16F576D9205}" srcId="{6520A85D-2B58-482F-AA67-E01E25C3E349}" destId="{347BAC80-9C3E-40AC-B957-EC67CC196D92}" srcOrd="6" destOrd="0" parTransId="{CB68B59D-191C-46CF-B79B-47E8D4610D84}" sibTransId="{686E962B-A56E-4C62-9673-E93F9A580812}"/>
    <dgm:cxn modelId="{90F057D6-C645-44BF-A3AA-DCC78D29E7DE}" srcId="{07591AD4-7822-4663-9855-723FC8D29C2A}" destId="{6520A85D-2B58-482F-AA67-E01E25C3E349}" srcOrd="0" destOrd="0" parTransId="{3FBB47CF-1AF2-4ADA-82C2-AD4E15909632}" sibTransId="{FD0FD52A-5164-4DC5-BF98-9428851A46C9}"/>
    <dgm:cxn modelId="{0C81E203-38A1-4B57-9AC2-5678666639FA}" type="presOf" srcId="{6520A85D-2B58-482F-AA67-E01E25C3E349}" destId="{149DE888-5481-46CF-AAA0-834136EA30A9}" srcOrd="0" destOrd="0" presId="urn:microsoft.com/office/officeart/2005/8/layout/vList5"/>
    <dgm:cxn modelId="{9BCEFA7B-5C2F-4DAD-93F5-DE14618BE76A}" type="presOf" srcId="{2D689037-0E18-4B79-A2C3-A46B65562A76}" destId="{2C3F9D1A-A240-4B10-85F8-C045FF7BE768}" srcOrd="0" destOrd="2" presId="urn:microsoft.com/office/officeart/2005/8/layout/vList5"/>
    <dgm:cxn modelId="{FC81B414-B0C7-4CC4-A5FF-8C9E852C6525}" type="presOf" srcId="{37357712-1EFA-44A3-AC55-AF3299222692}" destId="{2C3F9D1A-A240-4B10-85F8-C045FF7BE768}" srcOrd="0" destOrd="3" presId="urn:microsoft.com/office/officeart/2005/8/layout/vList5"/>
    <dgm:cxn modelId="{5F47C557-31E3-4DB0-9D2E-0B113C67D2EC}" type="presOf" srcId="{07591AD4-7822-4663-9855-723FC8D29C2A}" destId="{F4FF8745-3CDB-4BEA-AA00-779B28E4E0A5}" srcOrd="0" destOrd="0" presId="urn:microsoft.com/office/officeart/2005/8/layout/vList5"/>
    <dgm:cxn modelId="{26D92694-D8CE-47A4-BA6A-C5D02DA29FDB}" type="presOf" srcId="{41759535-73DB-496D-8286-D11C9A674C66}" destId="{2C3F9D1A-A240-4B10-85F8-C045FF7BE768}" srcOrd="0" destOrd="5" presId="urn:microsoft.com/office/officeart/2005/8/layout/vList5"/>
    <dgm:cxn modelId="{6E65B24C-7C48-43AA-875B-7C6E0BB2B79D}" type="presOf" srcId="{EF5E6B2A-5BE9-44F9-B2BD-E31804BDDA1F}" destId="{2C3F9D1A-A240-4B10-85F8-C045FF7BE768}" srcOrd="0" destOrd="1" presId="urn:microsoft.com/office/officeart/2005/8/layout/vList5"/>
    <dgm:cxn modelId="{6ADFBDF9-7D33-42DB-9D64-2DF1ED89ADAE}" type="presParOf" srcId="{F4FF8745-3CDB-4BEA-AA00-779B28E4E0A5}" destId="{29794BB5-7607-4F9E-9BA3-2639EF48A017}" srcOrd="0" destOrd="0" presId="urn:microsoft.com/office/officeart/2005/8/layout/vList5"/>
    <dgm:cxn modelId="{771596E6-0982-45F0-BFBC-D8DC551969EB}" type="presParOf" srcId="{29794BB5-7607-4F9E-9BA3-2639EF48A017}" destId="{149DE888-5481-46CF-AAA0-834136EA30A9}" srcOrd="0" destOrd="0" presId="urn:microsoft.com/office/officeart/2005/8/layout/vList5"/>
    <dgm:cxn modelId="{2002DC27-40D7-41BC-AA15-53A4D07CAA1B}" type="presParOf" srcId="{29794BB5-7607-4F9E-9BA3-2639EF48A017}" destId="{2C3F9D1A-A240-4B10-85F8-C045FF7BE7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C10AF-681C-4340-82EB-DC1975B62452}">
      <dsp:nvSpPr>
        <dsp:cNvPr id="0" name=""/>
        <dsp:cNvSpPr/>
      </dsp:nvSpPr>
      <dsp:spPr>
        <a:xfrm>
          <a:off x="5029199" y="1783809"/>
          <a:ext cx="3938900" cy="455740"/>
        </a:xfrm>
        <a:custGeom>
          <a:avLst/>
          <a:gdLst/>
          <a:ahLst/>
          <a:cxnLst/>
          <a:rect l="0" t="0" r="0" b="0"/>
          <a:pathLst>
            <a:path>
              <a:moveTo>
                <a:pt x="0" y="0"/>
              </a:moveTo>
              <a:lnTo>
                <a:pt x="0" y="227870"/>
              </a:lnTo>
              <a:lnTo>
                <a:pt x="3938900" y="227870"/>
              </a:lnTo>
              <a:lnTo>
                <a:pt x="3938900" y="4557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63F60-F2B2-4B5C-B95B-E9803DCCBBB2}">
      <dsp:nvSpPr>
        <dsp:cNvPr id="0" name=""/>
        <dsp:cNvSpPr/>
      </dsp:nvSpPr>
      <dsp:spPr>
        <a:xfrm>
          <a:off x="5029199" y="1783809"/>
          <a:ext cx="1312966" cy="455740"/>
        </a:xfrm>
        <a:custGeom>
          <a:avLst/>
          <a:gdLst/>
          <a:ahLst/>
          <a:cxnLst/>
          <a:rect l="0" t="0" r="0" b="0"/>
          <a:pathLst>
            <a:path>
              <a:moveTo>
                <a:pt x="0" y="0"/>
              </a:moveTo>
              <a:lnTo>
                <a:pt x="0" y="227870"/>
              </a:lnTo>
              <a:lnTo>
                <a:pt x="1312966" y="227870"/>
              </a:lnTo>
              <a:lnTo>
                <a:pt x="1312966" y="4557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AB526A-B06F-4D73-B5E4-750F10C24E21}">
      <dsp:nvSpPr>
        <dsp:cNvPr id="0" name=""/>
        <dsp:cNvSpPr/>
      </dsp:nvSpPr>
      <dsp:spPr>
        <a:xfrm>
          <a:off x="3716233" y="1783809"/>
          <a:ext cx="1312966" cy="455740"/>
        </a:xfrm>
        <a:custGeom>
          <a:avLst/>
          <a:gdLst/>
          <a:ahLst/>
          <a:cxnLst/>
          <a:rect l="0" t="0" r="0" b="0"/>
          <a:pathLst>
            <a:path>
              <a:moveTo>
                <a:pt x="1312966" y="0"/>
              </a:moveTo>
              <a:lnTo>
                <a:pt x="1312966" y="227870"/>
              </a:lnTo>
              <a:lnTo>
                <a:pt x="0" y="227870"/>
              </a:lnTo>
              <a:lnTo>
                <a:pt x="0" y="4557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D0C13-C092-4388-A42C-8306BA6B3B35}">
      <dsp:nvSpPr>
        <dsp:cNvPr id="0" name=""/>
        <dsp:cNvSpPr/>
      </dsp:nvSpPr>
      <dsp:spPr>
        <a:xfrm>
          <a:off x="1090299" y="1783809"/>
          <a:ext cx="3938900" cy="455740"/>
        </a:xfrm>
        <a:custGeom>
          <a:avLst/>
          <a:gdLst/>
          <a:ahLst/>
          <a:cxnLst/>
          <a:rect l="0" t="0" r="0" b="0"/>
          <a:pathLst>
            <a:path>
              <a:moveTo>
                <a:pt x="3938900" y="0"/>
              </a:moveTo>
              <a:lnTo>
                <a:pt x="3938900" y="227870"/>
              </a:lnTo>
              <a:lnTo>
                <a:pt x="0" y="227870"/>
              </a:lnTo>
              <a:lnTo>
                <a:pt x="0" y="4557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CA9C3-3752-454C-9201-245D8B43D4E1}">
      <dsp:nvSpPr>
        <dsp:cNvPr id="0" name=""/>
        <dsp:cNvSpPr/>
      </dsp:nvSpPr>
      <dsp:spPr>
        <a:xfrm>
          <a:off x="3944103" y="698713"/>
          <a:ext cx="2170193" cy="10850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kern="1200" smtClean="0">
              <a:latin typeface="Times New Roman" panose="02020603050405020304" pitchFamily="18" charset="0"/>
              <a:cs typeface="Times New Roman" panose="02020603050405020304" pitchFamily="18" charset="0"/>
            </a:rPr>
            <a:t>CRM-</a:t>
          </a:r>
          <a:r>
            <a:rPr lang="ru-RU" sz="1900" kern="1200" smtClean="0">
              <a:latin typeface="Times New Roman" panose="02020603050405020304" pitchFamily="18" charset="0"/>
              <a:cs typeface="Times New Roman" panose="02020603050405020304" pitchFamily="18" charset="0"/>
            </a:rPr>
            <a:t>система допомога</a:t>
          </a:r>
          <a:r>
            <a:rPr lang="uk-UA" sz="1900" kern="1200" smtClean="0">
              <a:latin typeface="Times New Roman" panose="02020603050405020304" pitchFamily="18" charset="0"/>
              <a:cs typeface="Times New Roman" panose="02020603050405020304" pitchFamily="18" charset="0"/>
            </a:rPr>
            <a:t>є у </a:t>
          </a:r>
          <a:r>
            <a:rPr lang="ru-RU" sz="1900" kern="1200" smtClean="0">
              <a:latin typeface="Times New Roman" panose="02020603050405020304" pitchFamily="18" charset="0"/>
              <a:cs typeface="Times New Roman" panose="02020603050405020304" pitchFamily="18" charset="0"/>
            </a:rPr>
            <a:t>зберіганні та аналізу даних клієнтів</a:t>
          </a:r>
          <a:endParaRPr lang="uk-UA" sz="1900" kern="1200">
            <a:latin typeface="Times New Roman" panose="02020603050405020304" pitchFamily="18" charset="0"/>
            <a:cs typeface="Times New Roman" panose="02020603050405020304" pitchFamily="18" charset="0"/>
          </a:endParaRPr>
        </a:p>
      </dsp:txBody>
      <dsp:txXfrm>
        <a:off x="3944103" y="698713"/>
        <a:ext cx="2170193" cy="1085096"/>
      </dsp:txXfrm>
    </dsp:sp>
    <dsp:sp modelId="{0A1D8840-04D0-42A9-AE25-0D305552A371}">
      <dsp:nvSpPr>
        <dsp:cNvPr id="0" name=""/>
        <dsp:cNvSpPr/>
      </dsp:nvSpPr>
      <dsp:spPr>
        <a:xfrm>
          <a:off x="5202" y="2239550"/>
          <a:ext cx="2170193" cy="10850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ru-RU" sz="1900" kern="1200" dirty="0" smtClean="0">
              <a:latin typeface="Times New Roman" panose="02020603050405020304" pitchFamily="18" charset="0"/>
              <a:cs typeface="Times New Roman" panose="02020603050405020304" pitchFamily="18" charset="0"/>
            </a:rPr>
            <a:t>контактна </a:t>
          </a:r>
          <a:r>
            <a:rPr lang="ru-RU" sz="1900" kern="1200" dirty="0" err="1" smtClean="0">
              <a:latin typeface="Times New Roman" panose="02020603050405020304" pitchFamily="18" charset="0"/>
              <a:cs typeface="Times New Roman" panose="02020603050405020304" pitchFamily="18" charset="0"/>
            </a:rPr>
            <a:t>інформація</a:t>
          </a:r>
          <a:r>
            <a:rPr lang="ru-RU" sz="1900" kern="1200" dirty="0" smtClean="0">
              <a:latin typeface="Times New Roman" panose="02020603050405020304" pitchFamily="18" charset="0"/>
              <a:cs typeface="Times New Roman" panose="02020603050405020304" pitchFamily="18" charset="0"/>
            </a:rPr>
            <a:t> </a:t>
          </a:r>
          <a:endParaRPr lang="uk-UA" sz="1900" kern="1200" dirty="0">
            <a:latin typeface="Times New Roman" panose="02020603050405020304" pitchFamily="18" charset="0"/>
            <a:cs typeface="Times New Roman" panose="02020603050405020304" pitchFamily="18" charset="0"/>
          </a:endParaRPr>
        </a:p>
      </dsp:txBody>
      <dsp:txXfrm>
        <a:off x="5202" y="2239550"/>
        <a:ext cx="2170193" cy="1085096"/>
      </dsp:txXfrm>
    </dsp:sp>
    <dsp:sp modelId="{01EA6813-8C94-44AD-BDED-FDBD31EE19F0}">
      <dsp:nvSpPr>
        <dsp:cNvPr id="0" name=""/>
        <dsp:cNvSpPr/>
      </dsp:nvSpPr>
      <dsp:spPr>
        <a:xfrm>
          <a:off x="2631136" y="2239550"/>
          <a:ext cx="2170193" cy="10850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ru-RU" sz="1900" kern="1200" dirty="0" err="1" smtClean="0">
              <a:latin typeface="Times New Roman" panose="02020603050405020304" pitchFamily="18" charset="0"/>
              <a:cs typeface="Times New Roman" panose="02020603050405020304" pitchFamily="18" charset="0"/>
            </a:rPr>
            <a:t>дані</a:t>
          </a:r>
          <a:r>
            <a:rPr lang="ru-RU" sz="1900" kern="1200" dirty="0" smtClean="0">
              <a:latin typeface="Times New Roman" panose="02020603050405020304" pitchFamily="18" charset="0"/>
              <a:cs typeface="Times New Roman" panose="02020603050405020304" pitchFamily="18" charset="0"/>
            </a:rPr>
            <a:t> про </a:t>
          </a:r>
          <a:r>
            <a:rPr lang="ru-RU" sz="1900" kern="1200" dirty="0" err="1" smtClean="0">
              <a:latin typeface="Times New Roman" panose="02020603050405020304" pitchFamily="18" charset="0"/>
              <a:cs typeface="Times New Roman" panose="02020603050405020304" pitchFamily="18" charset="0"/>
            </a:rPr>
            <a:t>взаємодію</a:t>
          </a:r>
          <a:r>
            <a:rPr lang="ru-RU" sz="1900" kern="1200" dirty="0" smtClean="0">
              <a:latin typeface="Times New Roman" panose="02020603050405020304" pitchFamily="18" charset="0"/>
              <a:cs typeface="Times New Roman" panose="02020603050405020304" pitchFamily="18" charset="0"/>
            </a:rPr>
            <a:t> з </a:t>
          </a:r>
          <a:r>
            <a:rPr lang="ru-RU" sz="1900" kern="1200" dirty="0" err="1" smtClean="0">
              <a:latin typeface="Times New Roman" panose="02020603050405020304" pitchFamily="18" charset="0"/>
              <a:cs typeface="Times New Roman" panose="02020603050405020304" pitchFamily="18" charset="0"/>
            </a:rPr>
            <a:t>представниками</a:t>
          </a:r>
          <a:r>
            <a:rPr lang="ru-RU" sz="1900" kern="1200" dirty="0" smtClean="0">
              <a:latin typeface="Times New Roman" panose="02020603050405020304" pitchFamily="18" charset="0"/>
              <a:cs typeface="Times New Roman" panose="02020603050405020304" pitchFamily="18" charset="0"/>
            </a:rPr>
            <a:t> </a:t>
          </a:r>
          <a:r>
            <a:rPr lang="ru-RU" sz="1900" kern="1200" dirty="0" err="1" smtClean="0">
              <a:latin typeface="Times New Roman" panose="02020603050405020304" pitchFamily="18" charset="0"/>
              <a:cs typeface="Times New Roman" panose="02020603050405020304" pitchFamily="18" charset="0"/>
            </a:rPr>
            <a:t>компанії</a:t>
          </a:r>
          <a:r>
            <a:rPr lang="ru-RU" sz="1900" kern="1200" dirty="0" smtClean="0">
              <a:latin typeface="Times New Roman" panose="02020603050405020304" pitchFamily="18" charset="0"/>
              <a:cs typeface="Times New Roman" panose="02020603050405020304" pitchFamily="18" charset="0"/>
            </a:rPr>
            <a:t> </a:t>
          </a:r>
          <a:endParaRPr lang="uk-UA" sz="1900" kern="1200" dirty="0">
            <a:latin typeface="Times New Roman" panose="02020603050405020304" pitchFamily="18" charset="0"/>
            <a:cs typeface="Times New Roman" panose="02020603050405020304" pitchFamily="18" charset="0"/>
          </a:endParaRPr>
        </a:p>
      </dsp:txBody>
      <dsp:txXfrm>
        <a:off x="2631136" y="2239550"/>
        <a:ext cx="2170193" cy="1085096"/>
      </dsp:txXfrm>
    </dsp:sp>
    <dsp:sp modelId="{B54542F4-1802-415F-94F5-52CA0140CC47}">
      <dsp:nvSpPr>
        <dsp:cNvPr id="0" name=""/>
        <dsp:cNvSpPr/>
      </dsp:nvSpPr>
      <dsp:spPr>
        <a:xfrm>
          <a:off x="5257070" y="2239550"/>
          <a:ext cx="2170193" cy="10850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ru-RU" sz="1900" kern="1200" dirty="0" smtClean="0">
              <a:latin typeface="Times New Roman" panose="02020603050405020304" pitchFamily="18" charset="0"/>
              <a:cs typeface="Times New Roman" panose="02020603050405020304" pitchFamily="18" charset="0"/>
            </a:rPr>
            <a:t>покупки </a:t>
          </a:r>
          <a:endParaRPr lang="uk-UA" sz="1900" kern="1200" dirty="0">
            <a:latin typeface="Times New Roman" panose="02020603050405020304" pitchFamily="18" charset="0"/>
            <a:cs typeface="Times New Roman" panose="02020603050405020304" pitchFamily="18" charset="0"/>
          </a:endParaRPr>
        </a:p>
      </dsp:txBody>
      <dsp:txXfrm>
        <a:off x="5257070" y="2239550"/>
        <a:ext cx="2170193" cy="1085096"/>
      </dsp:txXfrm>
    </dsp:sp>
    <dsp:sp modelId="{D5686C13-DC7E-434D-84FF-29DCB5F23B1E}">
      <dsp:nvSpPr>
        <dsp:cNvPr id="0" name=""/>
        <dsp:cNvSpPr/>
      </dsp:nvSpPr>
      <dsp:spPr>
        <a:xfrm>
          <a:off x="7883003" y="2239550"/>
          <a:ext cx="2170193" cy="10850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ru-RU" sz="1900" kern="1200" dirty="0" err="1" smtClean="0">
              <a:latin typeface="Times New Roman" panose="02020603050405020304" pitchFamily="18" charset="0"/>
              <a:cs typeface="Times New Roman" panose="02020603050405020304" pitchFamily="18" charset="0"/>
            </a:rPr>
            <a:t>запити</a:t>
          </a:r>
          <a:r>
            <a:rPr lang="ru-RU" sz="1900" kern="1200" dirty="0" smtClean="0">
              <a:latin typeface="Times New Roman" panose="02020603050405020304" pitchFamily="18" charset="0"/>
              <a:cs typeface="Times New Roman" panose="02020603050405020304" pitchFamily="18" charset="0"/>
            </a:rPr>
            <a:t> на </a:t>
          </a:r>
          <a:r>
            <a:rPr lang="ru-RU" sz="1900" kern="1200" dirty="0" err="1" smtClean="0">
              <a:latin typeface="Times New Roman" panose="02020603050405020304" pitchFamily="18" charset="0"/>
              <a:cs typeface="Times New Roman" panose="02020603050405020304" pitchFamily="18" charset="0"/>
            </a:rPr>
            <a:t>обслуговування</a:t>
          </a:r>
          <a:endParaRPr lang="uk-UA" sz="1900" kern="1200" dirty="0">
            <a:latin typeface="Times New Roman" panose="02020603050405020304" pitchFamily="18" charset="0"/>
            <a:cs typeface="Times New Roman" panose="02020603050405020304" pitchFamily="18" charset="0"/>
          </a:endParaRPr>
        </a:p>
      </dsp:txBody>
      <dsp:txXfrm>
        <a:off x="7883003" y="2239550"/>
        <a:ext cx="2170193" cy="10850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8E6AF-CF3C-44CE-A94A-8DB58FB8DB23}">
      <dsp:nvSpPr>
        <dsp:cNvPr id="0" name=""/>
        <dsp:cNvSpPr/>
      </dsp:nvSpPr>
      <dsp:spPr>
        <a:xfrm rot="5400000">
          <a:off x="5230367" y="-1207008"/>
          <a:ext cx="321868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ru-RU" sz="2500" kern="1200" smtClean="0">
              <a:latin typeface="Times New Roman" panose="02020603050405020304" pitchFamily="18" charset="0"/>
              <a:cs typeface="Times New Roman" panose="02020603050405020304" pitchFamily="18" charset="0"/>
            </a:rPr>
            <a:t>класифікація, аналіз і зберігання інформації про всі виявлені недоліки і дефекти; </a:t>
          </a:r>
          <a:endParaRPr lang="uk-UA" sz="2500" kern="1200">
            <a:latin typeface="Times New Roman" panose="02020603050405020304" pitchFamily="18" charset="0"/>
            <a:cs typeface="Times New Roman" panose="02020603050405020304" pitchFamily="18" charset="0"/>
          </a:endParaRPr>
        </a:p>
        <a:p>
          <a:pPr marL="228600" lvl="1" indent="-228600" algn="l" defTabSz="1111250" rtl="0">
            <a:lnSpc>
              <a:spcPct val="90000"/>
            </a:lnSpc>
            <a:spcBef>
              <a:spcPct val="0"/>
            </a:spcBef>
            <a:spcAft>
              <a:spcPct val="15000"/>
            </a:spcAft>
            <a:buChar char="••"/>
          </a:pPr>
          <a:r>
            <a:rPr lang="ru-RU" sz="2500" kern="1200" smtClean="0">
              <a:latin typeface="Times New Roman" panose="02020603050405020304" pitchFamily="18" charset="0"/>
              <a:cs typeface="Times New Roman" panose="02020603050405020304" pitchFamily="18" charset="0"/>
            </a:rPr>
            <a:t>збір і класифікація пропозицій замовників щодо розширення функціональності; </a:t>
          </a:r>
          <a:endParaRPr lang="uk-UA" sz="2500" kern="1200">
            <a:latin typeface="Times New Roman" panose="02020603050405020304" pitchFamily="18" charset="0"/>
            <a:cs typeface="Times New Roman" panose="02020603050405020304" pitchFamily="18" charset="0"/>
          </a:endParaRPr>
        </a:p>
        <a:p>
          <a:pPr marL="228600" lvl="1" indent="-228600" algn="l" defTabSz="1111250" rtl="0">
            <a:lnSpc>
              <a:spcPct val="90000"/>
            </a:lnSpc>
            <a:spcBef>
              <a:spcPct val="0"/>
            </a:spcBef>
            <a:spcAft>
              <a:spcPct val="15000"/>
            </a:spcAft>
            <a:buChar char="••"/>
          </a:pPr>
          <a:r>
            <a:rPr lang="ru-RU" sz="2500" kern="1200" smtClean="0">
              <a:latin typeface="Times New Roman" panose="02020603050405020304" pitchFamily="18" charset="0"/>
              <a:cs typeface="Times New Roman" panose="02020603050405020304" pitchFamily="18" charset="0"/>
            </a:rPr>
            <a:t>засоби аналізу якості товарів і послуг.</a:t>
          </a:r>
          <a:br>
            <a:rPr lang="ru-RU" sz="2500" kern="1200" smtClean="0">
              <a:latin typeface="Times New Roman" panose="02020603050405020304" pitchFamily="18" charset="0"/>
              <a:cs typeface="Times New Roman" panose="02020603050405020304" pitchFamily="18" charset="0"/>
            </a:rPr>
          </a:br>
          <a:endParaRPr lang="uk-UA" sz="2500" kern="1200">
            <a:latin typeface="Times New Roman" panose="02020603050405020304" pitchFamily="18" charset="0"/>
            <a:cs typeface="Times New Roman" panose="02020603050405020304" pitchFamily="18" charset="0"/>
          </a:endParaRPr>
        </a:p>
      </dsp:txBody>
      <dsp:txXfrm rot="-5400000">
        <a:off x="3621024" y="559458"/>
        <a:ext cx="6280253" cy="2904442"/>
      </dsp:txXfrm>
    </dsp:sp>
    <dsp:sp modelId="{DB5FB420-EF42-4F85-BCD5-670602431D6B}">
      <dsp:nvSpPr>
        <dsp:cNvPr id="0" name=""/>
        <dsp:cNvSpPr/>
      </dsp:nvSpPr>
      <dsp:spPr>
        <a:xfrm>
          <a:off x="0" y="0"/>
          <a:ext cx="3621024" cy="4023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ru-RU" sz="2600" kern="1200" dirty="0" smtClean="0">
              <a:latin typeface="Times New Roman" panose="02020603050405020304" pitchFamily="18" charset="0"/>
              <a:cs typeface="Times New Roman" panose="02020603050405020304" pitchFamily="18" charset="0"/>
            </a:rPr>
            <a:t>3. </a:t>
          </a:r>
          <a:r>
            <a:rPr lang="ru-RU" sz="2600" kern="1200" dirty="0" err="1" smtClean="0">
              <a:latin typeface="Times New Roman" panose="02020603050405020304" pitchFamily="18" charset="0"/>
              <a:cs typeface="Times New Roman" panose="02020603050405020304" pitchFamily="18" charset="0"/>
            </a:rPr>
            <a:t>Управління</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якістю</a:t>
          </a:r>
          <a:r>
            <a:rPr lang="ru-RU" sz="2600" kern="1200" dirty="0" smtClean="0">
              <a:latin typeface="Times New Roman" panose="02020603050405020304" pitchFamily="18" charset="0"/>
              <a:cs typeface="Times New Roman" panose="02020603050405020304" pitchFamily="18" charset="0"/>
            </a:rPr>
            <a:t> (</a:t>
          </a:r>
          <a:r>
            <a:rPr lang="en-US" sz="2600" kern="1200" dirty="0" smtClean="0">
              <a:latin typeface="Times New Roman" panose="02020603050405020304" pitchFamily="18" charset="0"/>
              <a:cs typeface="Times New Roman" panose="02020603050405020304" pitchFamily="18" charset="0"/>
            </a:rPr>
            <a:t>Quality Management, QM) – </a:t>
          </a:r>
          <a:r>
            <a:rPr lang="ru-RU" sz="2600" kern="1200" dirty="0" smtClean="0">
              <a:latin typeface="Times New Roman" panose="02020603050405020304" pitchFamily="18" charset="0"/>
              <a:cs typeface="Times New Roman" panose="02020603050405020304" pitchFamily="18" charset="0"/>
            </a:rPr>
            <a:t>система </a:t>
          </a:r>
          <a:r>
            <a:rPr lang="ru-RU" sz="2600" kern="1200" dirty="0" err="1" smtClean="0">
              <a:latin typeface="Times New Roman" panose="02020603050405020304" pitchFamily="18" charset="0"/>
              <a:cs typeface="Times New Roman" panose="02020603050405020304" pitchFamily="18" charset="0"/>
            </a:rPr>
            <a:t>підтримки</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якості</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товарів</a:t>
          </a:r>
          <a:r>
            <a:rPr lang="ru-RU" sz="2600" kern="1200" dirty="0" smtClean="0">
              <a:latin typeface="Times New Roman" panose="02020603050405020304" pitchFamily="18" charset="0"/>
              <a:cs typeface="Times New Roman" panose="02020603050405020304" pitchFamily="18" charset="0"/>
            </a:rPr>
            <a:t> і </a:t>
          </a:r>
          <a:r>
            <a:rPr lang="ru-RU" sz="2600" kern="1200" dirty="0" err="1" smtClean="0">
              <a:latin typeface="Times New Roman" panose="02020603050405020304" pitchFamily="18" charset="0"/>
              <a:cs typeface="Times New Roman" panose="02020603050405020304" pitchFamily="18" charset="0"/>
            </a:rPr>
            <a:t>послуг</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Завдання</a:t>
          </a:r>
          <a:r>
            <a:rPr lang="ru-RU" sz="2600" kern="1200" dirty="0" smtClean="0">
              <a:latin typeface="Times New Roman" panose="02020603050405020304" pitchFamily="18" charset="0"/>
              <a:cs typeface="Times New Roman" panose="02020603050405020304" pitchFamily="18" charset="0"/>
            </a:rPr>
            <a:t> таких систем – </a:t>
          </a:r>
          <a:r>
            <a:rPr lang="ru-RU" sz="2600" kern="1200" dirty="0" err="1" smtClean="0">
              <a:latin typeface="Times New Roman" panose="02020603050405020304" pitchFamily="18" charset="0"/>
              <a:cs typeface="Times New Roman" panose="02020603050405020304" pitchFamily="18" charset="0"/>
            </a:rPr>
            <a:t>виступати</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засобами</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постійного</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поліпшення</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якості</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роботи</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підприємства</a:t>
          </a:r>
          <a:r>
            <a:rPr lang="ru-RU" sz="2600" kern="1200" dirty="0" smtClean="0">
              <a:latin typeface="Times New Roman" panose="02020603050405020304" pitchFamily="18" charset="0"/>
              <a:cs typeface="Times New Roman" panose="02020603050405020304" pitchFamily="18" charset="0"/>
            </a:rPr>
            <a:t>. </a:t>
          </a:r>
          <a:endParaRPr lang="uk-UA" sz="2600" kern="1200" dirty="0">
            <a:latin typeface="Times New Roman" panose="02020603050405020304" pitchFamily="18" charset="0"/>
            <a:cs typeface="Times New Roman" panose="02020603050405020304" pitchFamily="18" charset="0"/>
          </a:endParaRPr>
        </a:p>
      </dsp:txBody>
      <dsp:txXfrm>
        <a:off x="176764" y="176764"/>
        <a:ext cx="3267496" cy="36698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8401B-31C0-4628-96DD-2BCDCC7540F7}">
      <dsp:nvSpPr>
        <dsp:cNvPr id="0" name=""/>
        <dsp:cNvSpPr/>
      </dsp:nvSpPr>
      <dsp:spPr>
        <a:xfrm>
          <a:off x="1214" y="1902140"/>
          <a:ext cx="2495873" cy="99834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ru-RU" sz="2100" b="1" kern="1200" dirty="0" err="1" smtClean="0">
              <a:latin typeface="Times New Roman" panose="02020603050405020304" pitchFamily="18" charset="0"/>
              <a:cs typeface="Times New Roman" panose="02020603050405020304" pitchFamily="18" charset="0"/>
            </a:rPr>
            <a:t>Вибор</a:t>
          </a:r>
          <a:r>
            <a:rPr lang="ru-RU" sz="2100" b="1" kern="1200" dirty="0" smtClean="0">
              <a:latin typeface="Times New Roman" panose="02020603050405020304" pitchFamily="18" charset="0"/>
              <a:cs typeface="Times New Roman" panose="02020603050405020304" pitchFamily="18" charset="0"/>
            </a:rPr>
            <a:t> </a:t>
          </a:r>
          <a:r>
            <a:rPr lang="en-US" sz="2100" b="1" kern="1200" dirty="0" smtClean="0">
              <a:latin typeface="Times New Roman" panose="02020603050405020304" pitchFamily="18" charset="0"/>
              <a:cs typeface="Times New Roman" panose="02020603050405020304" pitchFamily="18" charset="0"/>
            </a:rPr>
            <a:t>CRM </a:t>
          </a:r>
          <a:r>
            <a:rPr lang="ru-RU" sz="2100" b="1" kern="1200" dirty="0" err="1" smtClean="0">
              <a:latin typeface="Times New Roman" panose="02020603050405020304" pitchFamily="18" charset="0"/>
              <a:cs typeface="Times New Roman" panose="02020603050405020304" pitchFamily="18" charset="0"/>
            </a:rPr>
            <a:t>базується</a:t>
          </a:r>
          <a:r>
            <a:rPr lang="ru-RU" sz="2100" b="1" kern="1200" dirty="0" smtClean="0">
              <a:latin typeface="Times New Roman" panose="02020603050405020304" pitchFamily="18" charset="0"/>
              <a:cs typeface="Times New Roman" panose="02020603050405020304" pitchFamily="18" charset="0"/>
            </a:rPr>
            <a:t> на </a:t>
          </a:r>
          <a:endParaRPr lang="uk-UA" sz="2100" kern="1200" dirty="0">
            <a:latin typeface="Times New Roman" panose="02020603050405020304" pitchFamily="18" charset="0"/>
            <a:cs typeface="Times New Roman" panose="02020603050405020304" pitchFamily="18" charset="0"/>
          </a:endParaRPr>
        </a:p>
      </dsp:txBody>
      <dsp:txXfrm>
        <a:off x="500389" y="1902140"/>
        <a:ext cx="1497524" cy="998349"/>
      </dsp:txXfrm>
    </dsp:sp>
    <dsp:sp modelId="{0C2ED50E-69A0-48C4-BDA3-6A3B4B09AE56}">
      <dsp:nvSpPr>
        <dsp:cNvPr id="0" name=""/>
        <dsp:cNvSpPr/>
      </dsp:nvSpPr>
      <dsp:spPr>
        <a:xfrm>
          <a:off x="2172625" y="1987000"/>
          <a:ext cx="2071575" cy="82863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anose="02020603050405020304" pitchFamily="18" charset="0"/>
              <a:cs typeface="Times New Roman" panose="02020603050405020304" pitchFamily="18" charset="0"/>
            </a:rPr>
            <a:t>галузі</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бізнесу</a:t>
          </a:r>
          <a:r>
            <a:rPr lang="ru-RU" sz="2000" b="1" kern="1200" dirty="0" smtClean="0">
              <a:latin typeface="Times New Roman" panose="02020603050405020304" pitchFamily="18" charset="0"/>
              <a:cs typeface="Times New Roman" panose="02020603050405020304" pitchFamily="18" charset="0"/>
            </a:rPr>
            <a:t> </a:t>
          </a:r>
          <a:endParaRPr lang="uk-UA" sz="2000" kern="1200" dirty="0">
            <a:latin typeface="Times New Roman" panose="02020603050405020304" pitchFamily="18" charset="0"/>
            <a:cs typeface="Times New Roman" panose="02020603050405020304" pitchFamily="18" charset="0"/>
          </a:endParaRPr>
        </a:p>
      </dsp:txBody>
      <dsp:txXfrm>
        <a:off x="2586940" y="1987000"/>
        <a:ext cx="1242945" cy="828630"/>
      </dsp:txXfrm>
    </dsp:sp>
    <dsp:sp modelId="{A5942206-593D-42CF-9B2B-D1CB36830793}">
      <dsp:nvSpPr>
        <dsp:cNvPr id="0" name=""/>
        <dsp:cNvSpPr/>
      </dsp:nvSpPr>
      <dsp:spPr>
        <a:xfrm>
          <a:off x="3954179" y="1987000"/>
          <a:ext cx="2071575" cy="82863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anose="02020603050405020304" pitchFamily="18" charset="0"/>
              <a:cs typeface="Times New Roman" panose="02020603050405020304" pitchFamily="18" charset="0"/>
            </a:rPr>
            <a:t>стратегії</a:t>
          </a:r>
          <a:r>
            <a:rPr lang="ru-RU" sz="2000" b="1" kern="1200" dirty="0" smtClean="0">
              <a:latin typeface="Times New Roman" panose="02020603050405020304" pitchFamily="18" charset="0"/>
              <a:cs typeface="Times New Roman" panose="02020603050405020304" pitchFamily="18" charset="0"/>
            </a:rPr>
            <a:t> </a:t>
          </a:r>
          <a:r>
            <a:rPr lang="ru-RU" sz="2000" b="1" kern="1200" dirty="0" err="1" smtClean="0">
              <a:latin typeface="Times New Roman" panose="02020603050405020304" pitchFamily="18" charset="0"/>
              <a:cs typeface="Times New Roman" panose="02020603050405020304" pitchFamily="18" charset="0"/>
            </a:rPr>
            <a:t>продажів</a:t>
          </a:r>
          <a:r>
            <a:rPr lang="ru-RU" sz="2000" b="1" kern="1200" dirty="0" smtClean="0">
              <a:latin typeface="Times New Roman" panose="02020603050405020304" pitchFamily="18" charset="0"/>
              <a:cs typeface="Times New Roman" panose="02020603050405020304" pitchFamily="18" charset="0"/>
            </a:rPr>
            <a:t> </a:t>
          </a:r>
          <a:endParaRPr lang="uk-UA" sz="2000" kern="1200" dirty="0">
            <a:latin typeface="Times New Roman" panose="02020603050405020304" pitchFamily="18" charset="0"/>
            <a:cs typeface="Times New Roman" panose="02020603050405020304" pitchFamily="18" charset="0"/>
          </a:endParaRPr>
        </a:p>
      </dsp:txBody>
      <dsp:txXfrm>
        <a:off x="4368494" y="1987000"/>
        <a:ext cx="1242945" cy="828630"/>
      </dsp:txXfrm>
    </dsp:sp>
    <dsp:sp modelId="{54636692-5FDB-4D76-A842-D44DDECD523E}">
      <dsp:nvSpPr>
        <dsp:cNvPr id="0" name=""/>
        <dsp:cNvSpPr/>
      </dsp:nvSpPr>
      <dsp:spPr>
        <a:xfrm>
          <a:off x="5735734" y="1987000"/>
          <a:ext cx="2071575" cy="82863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anose="02020603050405020304" pitchFamily="18" charset="0"/>
              <a:cs typeface="Times New Roman" panose="02020603050405020304" pitchFamily="18" charset="0"/>
            </a:rPr>
            <a:t>типу </a:t>
          </a:r>
          <a:r>
            <a:rPr lang="ru-RU" sz="2000" b="1" kern="1200" dirty="0" err="1" smtClean="0">
              <a:latin typeface="Times New Roman" panose="02020603050405020304" pitchFamily="18" charset="0"/>
              <a:cs typeface="Times New Roman" panose="02020603050405020304" pitchFamily="18" charset="0"/>
            </a:rPr>
            <a:t>продукції</a:t>
          </a:r>
          <a:r>
            <a:rPr lang="ru-RU" sz="2000" b="1" kern="1200" dirty="0" smtClean="0">
              <a:latin typeface="Times New Roman" panose="02020603050405020304" pitchFamily="18" charset="0"/>
              <a:cs typeface="Times New Roman" panose="02020603050405020304" pitchFamily="18" charset="0"/>
            </a:rPr>
            <a:t> </a:t>
          </a:r>
          <a:endParaRPr lang="uk-UA" sz="2000" kern="1200" dirty="0">
            <a:latin typeface="Times New Roman" panose="02020603050405020304" pitchFamily="18" charset="0"/>
            <a:cs typeface="Times New Roman" panose="02020603050405020304" pitchFamily="18" charset="0"/>
          </a:endParaRPr>
        </a:p>
      </dsp:txBody>
      <dsp:txXfrm>
        <a:off x="6150049" y="1987000"/>
        <a:ext cx="1242945" cy="828630"/>
      </dsp:txXfrm>
    </dsp:sp>
    <dsp:sp modelId="{36F575F6-1DE4-4C2B-864F-A9F883891E11}">
      <dsp:nvSpPr>
        <dsp:cNvPr id="0" name=""/>
        <dsp:cNvSpPr/>
      </dsp:nvSpPr>
      <dsp:spPr>
        <a:xfrm>
          <a:off x="7517289" y="1987000"/>
          <a:ext cx="2071575" cy="82863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anose="02020603050405020304" pitchFamily="18" charset="0"/>
              <a:cs typeface="Times New Roman" panose="02020603050405020304" pitchFamily="18" charset="0"/>
            </a:rPr>
            <a:t>кількості</a:t>
          </a:r>
          <a:r>
            <a:rPr lang="ru-RU" sz="2000" b="1" kern="1200" dirty="0" smtClean="0">
              <a:latin typeface="Times New Roman" panose="02020603050405020304" pitchFamily="18" charset="0"/>
              <a:cs typeface="Times New Roman" panose="02020603050405020304" pitchFamily="18" charset="0"/>
            </a:rPr>
            <a:t> людей у </a:t>
          </a:r>
          <a:r>
            <a:rPr lang="ru-RU" sz="2000" b="1" kern="1200" dirty="0" err="1" smtClean="0">
              <a:latin typeface="Times New Roman" panose="02020603050405020304" pitchFamily="18" charset="0"/>
              <a:cs typeface="Times New Roman" panose="02020603050405020304" pitchFamily="18" charset="0"/>
            </a:rPr>
            <a:t>команді</a:t>
          </a:r>
          <a:r>
            <a:rPr lang="ru-RU" sz="2000" b="1" kern="1200" dirty="0" smtClean="0">
              <a:latin typeface="Times New Roman" panose="02020603050405020304" pitchFamily="18" charset="0"/>
              <a:cs typeface="Times New Roman" panose="02020603050405020304" pitchFamily="18" charset="0"/>
            </a:rPr>
            <a:t> </a:t>
          </a:r>
          <a:endParaRPr lang="uk-UA" sz="2000" kern="1200" dirty="0">
            <a:latin typeface="Times New Roman" panose="02020603050405020304" pitchFamily="18" charset="0"/>
            <a:cs typeface="Times New Roman" panose="02020603050405020304" pitchFamily="18" charset="0"/>
          </a:endParaRPr>
        </a:p>
      </dsp:txBody>
      <dsp:txXfrm>
        <a:off x="7931604" y="1987000"/>
        <a:ext cx="1242945" cy="828630"/>
      </dsp:txXfrm>
    </dsp:sp>
    <dsp:sp modelId="{4CCE60C2-91A2-4B6B-AAB5-17D0118436E0}">
      <dsp:nvSpPr>
        <dsp:cNvPr id="0" name=""/>
        <dsp:cNvSpPr/>
      </dsp:nvSpPr>
      <dsp:spPr>
        <a:xfrm>
          <a:off x="9298843" y="1987000"/>
          <a:ext cx="2071575" cy="82863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anose="02020603050405020304" pitchFamily="18" charset="0"/>
              <a:cs typeface="Times New Roman" panose="02020603050405020304" pitchFamily="18" charset="0"/>
            </a:rPr>
            <a:t>бізнес-цілях</a:t>
          </a:r>
          <a:r>
            <a:rPr lang="ru-RU" sz="2000" b="1" kern="1200" dirty="0" smtClean="0">
              <a:latin typeface="Times New Roman" panose="02020603050405020304" pitchFamily="18" charset="0"/>
              <a:cs typeface="Times New Roman" panose="02020603050405020304" pitchFamily="18" charset="0"/>
            </a:rPr>
            <a:t> </a:t>
          </a:r>
          <a:endParaRPr lang="uk-UA" sz="2000" kern="1200" dirty="0">
            <a:latin typeface="Times New Roman" panose="02020603050405020304" pitchFamily="18" charset="0"/>
            <a:cs typeface="Times New Roman" panose="02020603050405020304" pitchFamily="18" charset="0"/>
          </a:endParaRPr>
        </a:p>
      </dsp:txBody>
      <dsp:txXfrm>
        <a:off x="9713158" y="1987000"/>
        <a:ext cx="1242945" cy="828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B7104-3092-4897-B5B6-5856E7431EC6}">
      <dsp:nvSpPr>
        <dsp:cNvPr id="0" name=""/>
        <dsp:cNvSpPr/>
      </dsp:nvSpPr>
      <dsp:spPr>
        <a:xfrm rot="5400000">
          <a:off x="6452306" y="-2732417"/>
          <a:ext cx="774811"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smtClean="0">
              <a:latin typeface="Times New Roman" panose="02020603050405020304" pitchFamily="18" charset="0"/>
              <a:cs typeface="Times New Roman" panose="02020603050405020304" pitchFamily="18" charset="0"/>
            </a:rPr>
            <a:t>які відділи використовуватимуть </a:t>
          </a:r>
          <a:r>
            <a:rPr lang="en-US" sz="1600" kern="1200" smtClean="0">
              <a:latin typeface="Times New Roman" panose="02020603050405020304" pitchFamily="18" charset="0"/>
              <a:cs typeface="Times New Roman" panose="02020603050405020304" pitchFamily="18" charset="0"/>
            </a:rPr>
            <a:t>CRM-</a:t>
          </a:r>
          <a:r>
            <a:rPr lang="ru-RU" sz="1600" kern="1200" smtClean="0">
              <a:latin typeface="Times New Roman" panose="02020603050405020304" pitchFamily="18" charset="0"/>
              <a:cs typeface="Times New Roman" panose="02020603050405020304" pitchFamily="18" charset="0"/>
            </a:rPr>
            <a:t>інструменти? Для яких цілей потрібна </a:t>
          </a:r>
          <a:r>
            <a:rPr lang="en-US" sz="1600" kern="1200" smtClean="0">
              <a:latin typeface="Times New Roman" panose="02020603050405020304" pitchFamily="18" charset="0"/>
              <a:cs typeface="Times New Roman" panose="02020603050405020304" pitchFamily="18" charset="0"/>
            </a:rPr>
            <a:t>CRM-</a:t>
          </a:r>
          <a:r>
            <a:rPr lang="ru-RU" sz="1600" kern="1200" smtClean="0">
              <a:latin typeface="Times New Roman" panose="02020603050405020304" pitchFamily="18" charset="0"/>
              <a:cs typeface="Times New Roman" panose="02020603050405020304" pitchFamily="18" charset="0"/>
            </a:rPr>
            <a:t>система кожному з відділів? Які функції має містити програмне забезпечення для досягнення результатів? </a:t>
          </a:r>
          <a:endParaRPr lang="uk-UA" sz="1600" kern="1200">
            <a:latin typeface="Times New Roman" panose="02020603050405020304" pitchFamily="18" charset="0"/>
            <a:cs typeface="Times New Roman" panose="02020603050405020304" pitchFamily="18" charset="0"/>
          </a:endParaRPr>
        </a:p>
      </dsp:txBody>
      <dsp:txXfrm rot="-5400000">
        <a:off x="3621024" y="136688"/>
        <a:ext cx="6399553" cy="699165"/>
      </dsp:txXfrm>
    </dsp:sp>
    <dsp:sp modelId="{7844F24C-0855-4FB9-BA6E-72B70F4C955E}">
      <dsp:nvSpPr>
        <dsp:cNvPr id="0" name=""/>
        <dsp:cNvSpPr/>
      </dsp:nvSpPr>
      <dsp:spPr>
        <a:xfrm>
          <a:off x="0" y="2013"/>
          <a:ext cx="3621024" cy="9685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ru-RU" sz="1700" b="1" kern="1200" dirty="0" err="1" smtClean="0">
              <a:latin typeface="Times New Roman" panose="02020603050405020304" pitchFamily="18" charset="0"/>
              <a:cs typeface="Times New Roman" panose="02020603050405020304" pitchFamily="18" charset="0"/>
            </a:rPr>
            <a:t>Які</a:t>
          </a:r>
          <a:r>
            <a:rPr lang="ru-RU" sz="1700" b="1" kern="1200" dirty="0" smtClean="0">
              <a:latin typeface="Times New Roman" panose="02020603050405020304" pitchFamily="18" charset="0"/>
              <a:cs typeface="Times New Roman" panose="02020603050405020304" pitchFamily="18" charset="0"/>
            </a:rPr>
            <a:t> потреби </a:t>
          </a:r>
          <a:r>
            <a:rPr lang="ru-RU" sz="1700" b="1" kern="1200" dirty="0" err="1" smtClean="0">
              <a:latin typeface="Times New Roman" panose="02020603050405020304" pitchFamily="18" charset="0"/>
              <a:cs typeface="Times New Roman" panose="02020603050405020304" pitchFamily="18" charset="0"/>
            </a:rPr>
            <a:t>команди</a:t>
          </a:r>
          <a:r>
            <a:rPr lang="ru-RU" sz="1700" b="1" kern="1200" dirty="0" smtClean="0">
              <a:latin typeface="Times New Roman" panose="02020603050405020304" pitchFamily="18" charset="0"/>
              <a:cs typeface="Times New Roman" panose="02020603050405020304" pitchFamily="18" charset="0"/>
            </a:rPr>
            <a:t> </a:t>
          </a:r>
          <a:r>
            <a:rPr lang="ru-RU" sz="1700" b="1" kern="1200" dirty="0" err="1" smtClean="0">
              <a:latin typeface="Times New Roman" panose="02020603050405020304" pitchFamily="18" charset="0"/>
              <a:cs typeface="Times New Roman" panose="02020603050405020304" pitchFamily="18" charset="0"/>
            </a:rPr>
            <a:t>має</a:t>
          </a:r>
          <a:r>
            <a:rPr lang="ru-RU" sz="1700" b="1" kern="1200" dirty="0" smtClean="0">
              <a:latin typeface="Times New Roman" panose="02020603050405020304" pitchFamily="18" charset="0"/>
              <a:cs typeface="Times New Roman" panose="02020603050405020304" pitchFamily="18" charset="0"/>
            </a:rPr>
            <a:t> </a:t>
          </a:r>
          <a:r>
            <a:rPr lang="ru-RU" sz="1700" b="1" kern="1200" dirty="0" err="1" smtClean="0">
              <a:latin typeface="Times New Roman" panose="02020603050405020304" pitchFamily="18" charset="0"/>
              <a:cs typeface="Times New Roman" panose="02020603050405020304" pitchFamily="18" charset="0"/>
            </a:rPr>
            <a:t>закривати</a:t>
          </a:r>
          <a:r>
            <a:rPr lang="ru-RU" sz="1700" b="1" kern="1200" dirty="0" smtClean="0">
              <a:latin typeface="Times New Roman" panose="02020603050405020304" pitchFamily="18" charset="0"/>
              <a:cs typeface="Times New Roman" panose="02020603050405020304" pitchFamily="18" charset="0"/>
            </a:rPr>
            <a:t> </a:t>
          </a:r>
          <a:r>
            <a:rPr lang="en-US" sz="1700" b="1" kern="1200" dirty="0" smtClean="0">
              <a:latin typeface="Times New Roman" panose="02020603050405020304" pitchFamily="18" charset="0"/>
              <a:cs typeface="Times New Roman" panose="02020603050405020304" pitchFamily="18" charset="0"/>
            </a:rPr>
            <a:t>CRM-</a:t>
          </a:r>
          <a:r>
            <a:rPr lang="ru-RU" sz="1700" b="1" kern="1200" dirty="0" smtClean="0">
              <a:latin typeface="Times New Roman" panose="02020603050405020304" pitchFamily="18" charset="0"/>
              <a:cs typeface="Times New Roman" panose="02020603050405020304" pitchFamily="18" charset="0"/>
            </a:rPr>
            <a:t>система</a:t>
          </a:r>
          <a:r>
            <a:rPr lang="ru-RU" sz="1700" kern="1200" dirty="0" smtClean="0">
              <a:latin typeface="Times New Roman" panose="02020603050405020304" pitchFamily="18" charset="0"/>
              <a:cs typeface="Times New Roman" panose="02020603050405020304" pitchFamily="18" charset="0"/>
            </a:rPr>
            <a:t>: </a:t>
          </a:r>
          <a:endParaRPr lang="uk-UA" sz="1700" kern="1200" dirty="0">
            <a:latin typeface="Times New Roman" panose="02020603050405020304" pitchFamily="18" charset="0"/>
            <a:cs typeface="Times New Roman" panose="02020603050405020304" pitchFamily="18" charset="0"/>
          </a:endParaRPr>
        </a:p>
      </dsp:txBody>
      <dsp:txXfrm>
        <a:off x="47279" y="49292"/>
        <a:ext cx="3526466" cy="873955"/>
      </dsp:txXfrm>
    </dsp:sp>
    <dsp:sp modelId="{1C8E338A-1226-4140-BC1D-2F2E8AC3C9B6}">
      <dsp:nvSpPr>
        <dsp:cNvPr id="0" name=""/>
        <dsp:cNvSpPr/>
      </dsp:nvSpPr>
      <dsp:spPr>
        <a:xfrm rot="5400000">
          <a:off x="6452306" y="-1715477"/>
          <a:ext cx="774811"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smtClean="0">
              <a:latin typeface="Times New Roman" panose="02020603050405020304" pitchFamily="18" charset="0"/>
              <a:cs typeface="Times New Roman" panose="02020603050405020304" pitchFamily="18" charset="0"/>
            </a:rPr>
            <a:t>скільки коштів і часу потрібно на впровадження  </a:t>
          </a:r>
          <a:r>
            <a:rPr lang="en-US" sz="1600" kern="1200" smtClean="0">
              <a:latin typeface="Times New Roman" panose="02020603050405020304" pitchFamily="18" charset="0"/>
              <a:cs typeface="Times New Roman" panose="02020603050405020304" pitchFamily="18" charset="0"/>
            </a:rPr>
            <a:t>CRM-</a:t>
          </a:r>
          <a:r>
            <a:rPr lang="ru-RU" sz="1600" kern="1200" smtClean="0">
              <a:latin typeface="Times New Roman" panose="02020603050405020304" pitchFamily="18" charset="0"/>
              <a:cs typeface="Times New Roman" panose="02020603050405020304" pitchFamily="18" charset="0"/>
            </a:rPr>
            <a:t>системи у повсякденну роботу? Як довго команда буде навчатися працювати з інструментом? Наскільки продуманим та зрозумілим є інтерфейс? </a:t>
          </a:r>
          <a:endParaRPr lang="uk-UA" sz="1600" kern="1200">
            <a:latin typeface="Times New Roman" panose="02020603050405020304" pitchFamily="18" charset="0"/>
            <a:cs typeface="Times New Roman" panose="02020603050405020304" pitchFamily="18" charset="0"/>
          </a:endParaRPr>
        </a:p>
      </dsp:txBody>
      <dsp:txXfrm rot="-5400000">
        <a:off x="3621024" y="1153628"/>
        <a:ext cx="6399553" cy="699165"/>
      </dsp:txXfrm>
    </dsp:sp>
    <dsp:sp modelId="{2EA89911-0541-48C9-84B0-07C5D5A5A963}">
      <dsp:nvSpPr>
        <dsp:cNvPr id="0" name=""/>
        <dsp:cNvSpPr/>
      </dsp:nvSpPr>
      <dsp:spPr>
        <a:xfrm>
          <a:off x="0" y="1018953"/>
          <a:ext cx="3621024" cy="9685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ru-RU" sz="1700" b="1" kern="1200" smtClean="0">
              <a:latin typeface="Times New Roman" panose="02020603050405020304" pitchFamily="18" charset="0"/>
              <a:cs typeface="Times New Roman" panose="02020603050405020304" pitchFamily="18" charset="0"/>
            </a:rPr>
            <a:t>Аналіз складності впровадження </a:t>
          </a:r>
          <a:r>
            <a:rPr lang="en-US" sz="1700" b="1" kern="1200" smtClean="0">
              <a:latin typeface="Times New Roman" panose="02020603050405020304" pitchFamily="18" charset="0"/>
              <a:cs typeface="Times New Roman" panose="02020603050405020304" pitchFamily="18" charset="0"/>
            </a:rPr>
            <a:t>CRM-</a:t>
          </a:r>
          <a:r>
            <a:rPr lang="ru-RU" sz="1700" b="1" kern="1200" smtClean="0">
              <a:latin typeface="Times New Roman" panose="02020603050405020304" pitchFamily="18" charset="0"/>
              <a:cs typeface="Times New Roman" panose="02020603050405020304" pitchFamily="18" charset="0"/>
            </a:rPr>
            <a:t>системи, а також інтерфейсу</a:t>
          </a:r>
          <a:r>
            <a:rPr lang="ru-RU" sz="1700" kern="1200" smtClean="0">
              <a:latin typeface="Times New Roman" panose="02020603050405020304" pitchFamily="18" charset="0"/>
              <a:cs typeface="Times New Roman" panose="02020603050405020304" pitchFamily="18" charset="0"/>
            </a:rPr>
            <a:t>: </a:t>
          </a:r>
          <a:endParaRPr lang="uk-UA" sz="1700" kern="1200">
            <a:latin typeface="Times New Roman" panose="02020603050405020304" pitchFamily="18" charset="0"/>
            <a:cs typeface="Times New Roman" panose="02020603050405020304" pitchFamily="18" charset="0"/>
          </a:endParaRPr>
        </a:p>
      </dsp:txBody>
      <dsp:txXfrm>
        <a:off x="47279" y="1066232"/>
        <a:ext cx="3526466" cy="873955"/>
      </dsp:txXfrm>
    </dsp:sp>
    <dsp:sp modelId="{D73E728E-2BB7-4413-9EB5-12FF1FDCF8C0}">
      <dsp:nvSpPr>
        <dsp:cNvPr id="0" name=""/>
        <dsp:cNvSpPr/>
      </dsp:nvSpPr>
      <dsp:spPr>
        <a:xfrm rot="5400000">
          <a:off x="6452306" y="-698538"/>
          <a:ext cx="774811"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smtClean="0">
              <a:latin typeface="Times New Roman" panose="02020603050405020304" pitchFamily="18" charset="0"/>
              <a:cs typeface="Times New Roman" panose="02020603050405020304" pitchFamily="18" charset="0"/>
            </a:rPr>
            <a:t>які канали ви використовуєте для спілкування зі своєю аудиторією? Чи може ця </a:t>
          </a:r>
          <a:r>
            <a:rPr lang="en-US" sz="1600" kern="1200" smtClean="0">
              <a:latin typeface="Times New Roman" panose="02020603050405020304" pitchFamily="18" charset="0"/>
              <a:cs typeface="Times New Roman" panose="02020603050405020304" pitchFamily="18" charset="0"/>
            </a:rPr>
            <a:t>CRM-</a:t>
          </a:r>
          <a:r>
            <a:rPr lang="ru-RU" sz="1600" kern="1200" smtClean="0">
              <a:latin typeface="Times New Roman" panose="02020603050405020304" pitchFamily="18" charset="0"/>
              <a:cs typeface="Times New Roman" panose="02020603050405020304" pitchFamily="18" charset="0"/>
            </a:rPr>
            <a:t>система відстежувати показники з інших платформ?</a:t>
          </a:r>
          <a:endParaRPr lang="uk-UA" sz="1600" kern="1200">
            <a:latin typeface="Times New Roman" panose="02020603050405020304" pitchFamily="18" charset="0"/>
            <a:cs typeface="Times New Roman" panose="02020603050405020304" pitchFamily="18" charset="0"/>
          </a:endParaRPr>
        </a:p>
      </dsp:txBody>
      <dsp:txXfrm rot="-5400000">
        <a:off x="3621024" y="2170567"/>
        <a:ext cx="6399553" cy="699165"/>
      </dsp:txXfrm>
    </dsp:sp>
    <dsp:sp modelId="{70798C41-B066-44D4-94C4-03FD351B1F9A}">
      <dsp:nvSpPr>
        <dsp:cNvPr id="0" name=""/>
        <dsp:cNvSpPr/>
      </dsp:nvSpPr>
      <dsp:spPr>
        <a:xfrm>
          <a:off x="0" y="2035892"/>
          <a:ext cx="3621024" cy="9685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ru-RU" sz="1700" b="1" kern="1200" smtClean="0">
              <a:latin typeface="Times New Roman" panose="02020603050405020304" pitchFamily="18" charset="0"/>
              <a:cs typeface="Times New Roman" panose="02020603050405020304" pitchFamily="18" charset="0"/>
            </a:rPr>
            <a:t>Можливість інтеграції </a:t>
          </a:r>
          <a:r>
            <a:rPr lang="en-US" sz="1700" b="1" kern="1200" smtClean="0">
              <a:latin typeface="Times New Roman" panose="02020603050405020304" pitchFamily="18" charset="0"/>
              <a:cs typeface="Times New Roman" panose="02020603050405020304" pitchFamily="18" charset="0"/>
            </a:rPr>
            <a:t>CRM-</a:t>
          </a:r>
          <a:r>
            <a:rPr lang="ru-RU" sz="1700" b="1" kern="1200" smtClean="0">
              <a:latin typeface="Times New Roman" panose="02020603050405020304" pitchFamily="18" charset="0"/>
              <a:cs typeface="Times New Roman" panose="02020603050405020304" pitchFamily="18" charset="0"/>
            </a:rPr>
            <a:t>системи з іншими інструментами та платформами</a:t>
          </a:r>
          <a:r>
            <a:rPr lang="ru-RU" sz="1700" kern="1200" smtClean="0">
              <a:latin typeface="Times New Roman" panose="02020603050405020304" pitchFamily="18" charset="0"/>
              <a:cs typeface="Times New Roman" panose="02020603050405020304" pitchFamily="18" charset="0"/>
            </a:rPr>
            <a:t>: </a:t>
          </a:r>
          <a:endParaRPr lang="uk-UA" sz="1700" kern="1200">
            <a:latin typeface="Times New Roman" panose="02020603050405020304" pitchFamily="18" charset="0"/>
            <a:cs typeface="Times New Roman" panose="02020603050405020304" pitchFamily="18" charset="0"/>
          </a:endParaRPr>
        </a:p>
      </dsp:txBody>
      <dsp:txXfrm>
        <a:off x="47279" y="2083171"/>
        <a:ext cx="3526466" cy="873955"/>
      </dsp:txXfrm>
    </dsp:sp>
    <dsp:sp modelId="{8B333A7C-FFBE-489C-882E-34AA57FA692B}">
      <dsp:nvSpPr>
        <dsp:cNvPr id="0" name=""/>
        <dsp:cNvSpPr/>
      </dsp:nvSpPr>
      <dsp:spPr>
        <a:xfrm rot="5400000">
          <a:off x="6452306" y="318401"/>
          <a:ext cx="774811"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smtClean="0">
              <a:latin typeface="Times New Roman" panose="02020603050405020304" pitchFamily="18" charset="0"/>
              <a:cs typeface="Times New Roman" panose="02020603050405020304" pitchFamily="18" charset="0"/>
            </a:rPr>
            <a:t>важливо знайти інструмент, який дозволить додавати ті чи інші функції. </a:t>
          </a:r>
          <a:endParaRPr lang="uk-UA" sz="1600" kern="1200">
            <a:latin typeface="Times New Roman" panose="02020603050405020304" pitchFamily="18" charset="0"/>
            <a:cs typeface="Times New Roman" panose="02020603050405020304" pitchFamily="18" charset="0"/>
          </a:endParaRPr>
        </a:p>
      </dsp:txBody>
      <dsp:txXfrm rot="-5400000">
        <a:off x="3621024" y="3187507"/>
        <a:ext cx="6399553" cy="699165"/>
      </dsp:txXfrm>
    </dsp:sp>
    <dsp:sp modelId="{C1EF2A33-9646-4F5C-ACC1-CA3459B06F74}">
      <dsp:nvSpPr>
        <dsp:cNvPr id="0" name=""/>
        <dsp:cNvSpPr/>
      </dsp:nvSpPr>
      <dsp:spPr>
        <a:xfrm>
          <a:off x="0" y="3052832"/>
          <a:ext cx="3621024" cy="96851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b="1" kern="1200" smtClean="0">
              <a:latin typeface="Times New Roman" panose="02020603050405020304" pitchFamily="18" charset="0"/>
              <a:cs typeface="Times New Roman" panose="02020603050405020304" pitchFamily="18" charset="0"/>
            </a:rPr>
            <a:t>CRM-</a:t>
          </a:r>
          <a:r>
            <a:rPr lang="ru-RU" sz="1700" b="1" kern="1200" smtClean="0">
              <a:latin typeface="Times New Roman" panose="02020603050405020304" pitchFamily="18" charset="0"/>
              <a:cs typeface="Times New Roman" panose="02020603050405020304" pitchFamily="18" charset="0"/>
            </a:rPr>
            <a:t>система здатна до масштабування</a:t>
          </a:r>
          <a:r>
            <a:rPr lang="ru-RU" sz="1700" kern="1200" smtClean="0">
              <a:latin typeface="Times New Roman" panose="02020603050405020304" pitchFamily="18" charset="0"/>
              <a:cs typeface="Times New Roman" panose="02020603050405020304" pitchFamily="18" charset="0"/>
            </a:rPr>
            <a:t>: </a:t>
          </a:r>
          <a:endParaRPr lang="uk-UA" sz="1700" kern="1200">
            <a:latin typeface="Times New Roman" panose="02020603050405020304" pitchFamily="18" charset="0"/>
            <a:cs typeface="Times New Roman" panose="02020603050405020304" pitchFamily="18" charset="0"/>
          </a:endParaRPr>
        </a:p>
      </dsp:txBody>
      <dsp:txXfrm>
        <a:off x="47279" y="3100111"/>
        <a:ext cx="3526466" cy="8739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5FFF2-0656-4773-BA95-1ED8BDFC1817}">
      <dsp:nvSpPr>
        <dsp:cNvPr id="0" name=""/>
        <dsp:cNvSpPr/>
      </dsp:nvSpPr>
      <dsp:spPr>
        <a:xfrm>
          <a:off x="844725" y="0"/>
          <a:ext cx="9573557" cy="52755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1B2D26-22F9-4149-A33A-DD3664C83262}">
      <dsp:nvSpPr>
        <dsp:cNvPr id="0" name=""/>
        <dsp:cNvSpPr/>
      </dsp:nvSpPr>
      <dsp:spPr>
        <a:xfrm>
          <a:off x="5637" y="1582670"/>
          <a:ext cx="2711261" cy="21102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kern="1200" smtClean="0">
              <a:latin typeface="Times New Roman" panose="02020603050405020304" pitchFamily="18" charset="0"/>
              <a:cs typeface="Times New Roman" panose="02020603050405020304" pitchFamily="18" charset="0"/>
            </a:rPr>
            <a:t>Покращення залучення лідів та комунікації з ними;</a:t>
          </a:r>
          <a:endParaRPr lang="uk-UA" sz="2500" kern="1200">
            <a:latin typeface="Times New Roman" panose="02020603050405020304" pitchFamily="18" charset="0"/>
            <a:cs typeface="Times New Roman" panose="02020603050405020304" pitchFamily="18" charset="0"/>
          </a:endParaRPr>
        </a:p>
      </dsp:txBody>
      <dsp:txXfrm>
        <a:off x="108650" y="1685683"/>
        <a:ext cx="2505235" cy="1904200"/>
      </dsp:txXfrm>
    </dsp:sp>
    <dsp:sp modelId="{86F81AB5-EFB5-4D9B-9391-FF9757ADF491}">
      <dsp:nvSpPr>
        <dsp:cNvPr id="0" name=""/>
        <dsp:cNvSpPr/>
      </dsp:nvSpPr>
      <dsp:spPr>
        <a:xfrm>
          <a:off x="2852461" y="1582670"/>
          <a:ext cx="2711261" cy="21102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kern="1200" smtClean="0">
              <a:latin typeface="Times New Roman" panose="02020603050405020304" pitchFamily="18" charset="0"/>
              <a:cs typeface="Times New Roman" panose="02020603050405020304" pitchFamily="18" charset="0"/>
            </a:rPr>
            <a:t>Пришвидшення аналізу великих об’ємів клієнтських даних;</a:t>
          </a:r>
          <a:endParaRPr lang="uk-UA" sz="2500" kern="1200">
            <a:latin typeface="Times New Roman" panose="02020603050405020304" pitchFamily="18" charset="0"/>
            <a:cs typeface="Times New Roman" panose="02020603050405020304" pitchFamily="18" charset="0"/>
          </a:endParaRPr>
        </a:p>
      </dsp:txBody>
      <dsp:txXfrm>
        <a:off x="2955474" y="1685683"/>
        <a:ext cx="2505235" cy="1904200"/>
      </dsp:txXfrm>
    </dsp:sp>
    <dsp:sp modelId="{78FF366D-2572-4FF7-86A2-FBD320C65E9E}">
      <dsp:nvSpPr>
        <dsp:cNvPr id="0" name=""/>
        <dsp:cNvSpPr/>
      </dsp:nvSpPr>
      <dsp:spPr>
        <a:xfrm>
          <a:off x="5699286" y="1582670"/>
          <a:ext cx="2711261" cy="21102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kern="1200" smtClean="0">
              <a:latin typeface="Times New Roman" panose="02020603050405020304" pitchFamily="18" charset="0"/>
              <a:cs typeface="Times New Roman" panose="02020603050405020304" pitchFamily="18" charset="0"/>
            </a:rPr>
            <a:t>Генерація підказок для роботи з клієнтами;</a:t>
          </a:r>
          <a:endParaRPr lang="uk-UA" sz="2500" kern="1200">
            <a:latin typeface="Times New Roman" panose="02020603050405020304" pitchFamily="18" charset="0"/>
            <a:cs typeface="Times New Roman" panose="02020603050405020304" pitchFamily="18" charset="0"/>
          </a:endParaRPr>
        </a:p>
      </dsp:txBody>
      <dsp:txXfrm>
        <a:off x="5802299" y="1685683"/>
        <a:ext cx="2505235" cy="1904200"/>
      </dsp:txXfrm>
    </dsp:sp>
    <dsp:sp modelId="{7B5C6B85-AB53-4899-9190-0722DAAE64A8}">
      <dsp:nvSpPr>
        <dsp:cNvPr id="0" name=""/>
        <dsp:cNvSpPr/>
      </dsp:nvSpPr>
      <dsp:spPr>
        <a:xfrm>
          <a:off x="8546110" y="1582670"/>
          <a:ext cx="2711261" cy="21102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kern="1200" smtClean="0">
              <a:latin typeface="Times New Roman" panose="02020603050405020304" pitchFamily="18" charset="0"/>
              <a:cs typeface="Times New Roman" panose="02020603050405020304" pitchFamily="18" charset="0"/>
            </a:rPr>
            <a:t>Підвищення якості звітів працівників.</a:t>
          </a:r>
          <a:endParaRPr lang="uk-UA" sz="2500" kern="1200">
            <a:latin typeface="Times New Roman" panose="02020603050405020304" pitchFamily="18" charset="0"/>
            <a:cs typeface="Times New Roman" panose="02020603050405020304" pitchFamily="18" charset="0"/>
          </a:endParaRPr>
        </a:p>
      </dsp:txBody>
      <dsp:txXfrm>
        <a:off x="8649123" y="1685683"/>
        <a:ext cx="2505235" cy="19042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2B3C7-047D-443A-838E-D1AA842C92EE}">
      <dsp:nvSpPr>
        <dsp:cNvPr id="0" name=""/>
        <dsp:cNvSpPr/>
      </dsp:nvSpPr>
      <dsp:spPr>
        <a:xfrm>
          <a:off x="5545576" y="2555162"/>
          <a:ext cx="4343329" cy="502534"/>
        </a:xfrm>
        <a:custGeom>
          <a:avLst/>
          <a:gdLst/>
          <a:ahLst/>
          <a:cxnLst/>
          <a:rect l="0" t="0" r="0" b="0"/>
          <a:pathLst>
            <a:path>
              <a:moveTo>
                <a:pt x="0" y="0"/>
              </a:moveTo>
              <a:lnTo>
                <a:pt x="0" y="251267"/>
              </a:lnTo>
              <a:lnTo>
                <a:pt x="4343329" y="251267"/>
              </a:lnTo>
              <a:lnTo>
                <a:pt x="4343329" y="5025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75D82-BCAB-4F1C-9F7E-1E5A45E679FB}">
      <dsp:nvSpPr>
        <dsp:cNvPr id="0" name=""/>
        <dsp:cNvSpPr/>
      </dsp:nvSpPr>
      <dsp:spPr>
        <a:xfrm>
          <a:off x="5545576" y="2555162"/>
          <a:ext cx="1447776" cy="502534"/>
        </a:xfrm>
        <a:custGeom>
          <a:avLst/>
          <a:gdLst/>
          <a:ahLst/>
          <a:cxnLst/>
          <a:rect l="0" t="0" r="0" b="0"/>
          <a:pathLst>
            <a:path>
              <a:moveTo>
                <a:pt x="0" y="0"/>
              </a:moveTo>
              <a:lnTo>
                <a:pt x="0" y="251267"/>
              </a:lnTo>
              <a:lnTo>
                <a:pt x="1447776" y="251267"/>
              </a:lnTo>
              <a:lnTo>
                <a:pt x="1447776" y="5025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71659E-3947-4BDE-81DC-E38C85225647}">
      <dsp:nvSpPr>
        <dsp:cNvPr id="0" name=""/>
        <dsp:cNvSpPr/>
      </dsp:nvSpPr>
      <dsp:spPr>
        <a:xfrm>
          <a:off x="4097799" y="2555162"/>
          <a:ext cx="1447776" cy="502534"/>
        </a:xfrm>
        <a:custGeom>
          <a:avLst/>
          <a:gdLst/>
          <a:ahLst/>
          <a:cxnLst/>
          <a:rect l="0" t="0" r="0" b="0"/>
          <a:pathLst>
            <a:path>
              <a:moveTo>
                <a:pt x="1447776" y="0"/>
              </a:moveTo>
              <a:lnTo>
                <a:pt x="1447776" y="251267"/>
              </a:lnTo>
              <a:lnTo>
                <a:pt x="0" y="251267"/>
              </a:lnTo>
              <a:lnTo>
                <a:pt x="0" y="5025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A16B2-AE7D-49DD-A8B7-0A2FE510FE17}">
      <dsp:nvSpPr>
        <dsp:cNvPr id="0" name=""/>
        <dsp:cNvSpPr/>
      </dsp:nvSpPr>
      <dsp:spPr>
        <a:xfrm>
          <a:off x="1202246" y="2555162"/>
          <a:ext cx="4343329" cy="502534"/>
        </a:xfrm>
        <a:custGeom>
          <a:avLst/>
          <a:gdLst/>
          <a:ahLst/>
          <a:cxnLst/>
          <a:rect l="0" t="0" r="0" b="0"/>
          <a:pathLst>
            <a:path>
              <a:moveTo>
                <a:pt x="4343329" y="0"/>
              </a:moveTo>
              <a:lnTo>
                <a:pt x="4343329" y="251267"/>
              </a:lnTo>
              <a:lnTo>
                <a:pt x="0" y="251267"/>
              </a:lnTo>
              <a:lnTo>
                <a:pt x="0" y="5025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C4B0A2-1710-4CA9-922E-7727D0866A2F}">
      <dsp:nvSpPr>
        <dsp:cNvPr id="0" name=""/>
        <dsp:cNvSpPr/>
      </dsp:nvSpPr>
      <dsp:spPr>
        <a:xfrm>
          <a:off x="4349066" y="1358652"/>
          <a:ext cx="2393019" cy="11965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Email AI</a:t>
          </a:r>
          <a:r>
            <a:rPr lang="en-US" sz="1600" kern="1200" dirty="0" smtClean="0">
              <a:latin typeface="Times New Roman" panose="02020603050405020304" pitchFamily="18" charset="0"/>
              <a:cs typeface="Times New Roman" panose="02020603050405020304" pitchFamily="18" charset="0"/>
            </a:rPr>
            <a:t>:</a:t>
          </a:r>
          <a:endParaRPr lang="uk-UA" sz="1600" kern="1200" dirty="0">
            <a:latin typeface="Times New Roman" panose="02020603050405020304" pitchFamily="18" charset="0"/>
            <a:cs typeface="Times New Roman" panose="02020603050405020304" pitchFamily="18" charset="0"/>
          </a:endParaRPr>
        </a:p>
      </dsp:txBody>
      <dsp:txXfrm>
        <a:off x="4349066" y="1358652"/>
        <a:ext cx="2393019" cy="1196509"/>
      </dsp:txXfrm>
    </dsp:sp>
    <dsp:sp modelId="{0D32B303-2F4A-4C84-9413-70D33684F35C}">
      <dsp:nvSpPr>
        <dsp:cNvPr id="0" name=""/>
        <dsp:cNvSpPr/>
      </dsp:nvSpPr>
      <dsp:spPr>
        <a:xfrm>
          <a:off x="5737" y="3057696"/>
          <a:ext cx="2393019" cy="11965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Написання персоналізованих листів та їхніх тем за підказками чи інструкціями, або ж без них;</a:t>
          </a:r>
          <a:endParaRPr lang="uk-UA" sz="1600" kern="1200">
            <a:latin typeface="Times New Roman" panose="02020603050405020304" pitchFamily="18" charset="0"/>
            <a:cs typeface="Times New Roman" panose="02020603050405020304" pitchFamily="18" charset="0"/>
          </a:endParaRPr>
        </a:p>
      </dsp:txBody>
      <dsp:txXfrm>
        <a:off x="5737" y="3057696"/>
        <a:ext cx="2393019" cy="1196509"/>
      </dsp:txXfrm>
    </dsp:sp>
    <dsp:sp modelId="{09416660-C03E-4682-95C8-9678AD83F2B1}">
      <dsp:nvSpPr>
        <dsp:cNvPr id="0" name=""/>
        <dsp:cNvSpPr/>
      </dsp:nvSpPr>
      <dsp:spPr>
        <a:xfrm>
          <a:off x="2901290" y="3057696"/>
          <a:ext cx="2393019" cy="11965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Покращення емейлів та зміна їхнього тону;</a:t>
          </a:r>
          <a:endParaRPr lang="uk-UA" sz="1600" kern="1200">
            <a:latin typeface="Times New Roman" panose="02020603050405020304" pitchFamily="18" charset="0"/>
            <a:cs typeface="Times New Roman" panose="02020603050405020304" pitchFamily="18" charset="0"/>
          </a:endParaRPr>
        </a:p>
      </dsp:txBody>
      <dsp:txXfrm>
        <a:off x="2901290" y="3057696"/>
        <a:ext cx="2393019" cy="1196509"/>
      </dsp:txXfrm>
    </dsp:sp>
    <dsp:sp modelId="{4AD0BC4A-1AD6-4D05-BC40-F52F6FB80788}">
      <dsp:nvSpPr>
        <dsp:cNvPr id="0" name=""/>
        <dsp:cNvSpPr/>
      </dsp:nvSpPr>
      <dsp:spPr>
        <a:xfrm>
          <a:off x="5796843" y="3057696"/>
          <a:ext cx="2393019" cy="11965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Створення фоллоу-апів;</a:t>
          </a:r>
          <a:endParaRPr lang="uk-UA" sz="1600" kern="1200">
            <a:latin typeface="Times New Roman" panose="02020603050405020304" pitchFamily="18" charset="0"/>
            <a:cs typeface="Times New Roman" panose="02020603050405020304" pitchFamily="18" charset="0"/>
          </a:endParaRPr>
        </a:p>
      </dsp:txBody>
      <dsp:txXfrm>
        <a:off x="5796843" y="3057696"/>
        <a:ext cx="2393019" cy="1196509"/>
      </dsp:txXfrm>
    </dsp:sp>
    <dsp:sp modelId="{45981981-B7BC-4A38-820B-7EE95E345FD7}">
      <dsp:nvSpPr>
        <dsp:cNvPr id="0" name=""/>
        <dsp:cNvSpPr/>
      </dsp:nvSpPr>
      <dsp:spPr>
        <a:xfrm>
          <a:off x="8692396" y="3057696"/>
          <a:ext cx="2393019" cy="11965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Миттєвий переклад листів на 95+ мов.</a:t>
          </a:r>
          <a:endParaRPr lang="uk-UA" sz="1600" kern="1200">
            <a:latin typeface="Times New Roman" panose="02020603050405020304" pitchFamily="18" charset="0"/>
            <a:cs typeface="Times New Roman" panose="02020603050405020304" pitchFamily="18" charset="0"/>
          </a:endParaRPr>
        </a:p>
      </dsp:txBody>
      <dsp:txXfrm>
        <a:off x="8692396" y="3057696"/>
        <a:ext cx="2393019" cy="11965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23F11-23FF-4FCD-AC6C-CA11ABEE9E63}">
      <dsp:nvSpPr>
        <dsp:cNvPr id="0" name=""/>
        <dsp:cNvSpPr/>
      </dsp:nvSpPr>
      <dsp:spPr>
        <a:xfrm>
          <a:off x="0" y="73143"/>
          <a:ext cx="11507821" cy="15607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1) </a:t>
          </a:r>
          <a:r>
            <a:rPr lang="ru-RU" sz="2300" kern="1200" dirty="0" err="1" smtClean="0">
              <a:latin typeface="Times New Roman" panose="02020603050405020304" pitchFamily="18" charset="0"/>
              <a:cs typeface="Times New Roman" panose="02020603050405020304" pitchFamily="18" charset="0"/>
            </a:rPr>
            <a:t>формувати</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стратегії</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впровадження</a:t>
          </a:r>
          <a:r>
            <a:rPr lang="ru-RU" sz="2300" kern="1200" dirty="0" smtClean="0">
              <a:latin typeface="Times New Roman" panose="02020603050405020304" pitchFamily="18" charset="0"/>
              <a:cs typeface="Times New Roman" panose="02020603050405020304" pitchFamily="18" charset="0"/>
            </a:rPr>
            <a:t> CRM-</a:t>
          </a:r>
          <a:r>
            <a:rPr lang="ru-RU" sz="2300" kern="1200" dirty="0" err="1" smtClean="0">
              <a:latin typeface="Times New Roman" panose="02020603050405020304" pitchFamily="18" charset="0"/>
              <a:cs typeface="Times New Roman" panose="02020603050405020304" pitchFamily="18" charset="0"/>
            </a:rPr>
            <a:t>системи</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Зі</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стратегією</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потрібно</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визначитися</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ще</a:t>
          </a:r>
          <a:r>
            <a:rPr lang="ru-RU" sz="2300" kern="1200" dirty="0" smtClean="0">
              <a:latin typeface="Times New Roman" panose="02020603050405020304" pitchFamily="18" charset="0"/>
              <a:cs typeface="Times New Roman" panose="02020603050405020304" pitchFamily="18" charset="0"/>
            </a:rPr>
            <a:t> на </a:t>
          </a:r>
          <a:r>
            <a:rPr lang="ru-RU" sz="2300" kern="1200" dirty="0" err="1" smtClean="0">
              <a:latin typeface="Times New Roman" panose="02020603050405020304" pitchFamily="18" charset="0"/>
              <a:cs typeface="Times New Roman" panose="02020603050405020304" pitchFamily="18" charset="0"/>
            </a:rPr>
            <a:t>етапі</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прийняття</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рішення</a:t>
          </a:r>
          <a:r>
            <a:rPr lang="ru-RU" sz="2300" kern="1200" dirty="0" smtClean="0">
              <a:latin typeface="Times New Roman" panose="02020603050405020304" pitchFamily="18" charset="0"/>
              <a:cs typeface="Times New Roman" panose="02020603050405020304" pitchFamily="18" charset="0"/>
            </a:rPr>
            <a:t> про </a:t>
          </a:r>
          <a:r>
            <a:rPr lang="ru-RU" sz="2300" kern="1200" dirty="0" err="1" smtClean="0">
              <a:latin typeface="Times New Roman" panose="02020603050405020304" pitchFamily="18" charset="0"/>
              <a:cs typeface="Times New Roman" panose="02020603050405020304" pitchFamily="18" charset="0"/>
            </a:rPr>
            <a:t>доцільність</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упровадження</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або</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відновлення</a:t>
          </a:r>
          <a:r>
            <a:rPr lang="ru-RU" sz="2300" kern="1200" dirty="0" smtClean="0">
              <a:latin typeface="Times New Roman" panose="02020603050405020304" pitchFamily="18" charset="0"/>
              <a:cs typeface="Times New Roman" panose="02020603050405020304" pitchFamily="18" charset="0"/>
            </a:rPr>
            <a:t> </a:t>
          </a:r>
          <a:r>
            <a:rPr lang="en-US" sz="2300" kern="1200" dirty="0" smtClean="0">
              <a:latin typeface="Times New Roman" panose="02020603050405020304" pitchFamily="18" charset="0"/>
              <a:cs typeface="Times New Roman" panose="02020603050405020304" pitchFamily="18" charset="0"/>
            </a:rPr>
            <a:t>CRM-</a:t>
          </a:r>
          <a:r>
            <a:rPr lang="ru-RU" sz="2300" kern="1200" dirty="0" err="1" smtClean="0">
              <a:latin typeface="Times New Roman" panose="02020603050405020304" pitchFamily="18" charset="0"/>
              <a:cs typeface="Times New Roman" panose="02020603050405020304" pitchFamily="18" charset="0"/>
            </a:rPr>
            <a:t>системи</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Необхідно</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чітко</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розуміти</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яких</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конкретних</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результатів</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хоче</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досягти</a:t>
          </a:r>
          <a:r>
            <a:rPr lang="ru-RU" sz="2300" kern="1200" dirty="0" smtClean="0">
              <a:latin typeface="Times New Roman" panose="02020603050405020304" pitchFamily="18" charset="0"/>
              <a:cs typeface="Times New Roman" panose="02020603050405020304" pitchFamily="18" charset="0"/>
            </a:rPr>
            <a:t> менеджмент  </a:t>
          </a:r>
          <a:r>
            <a:rPr lang="ru-RU" sz="2300" kern="1200" dirty="0" err="1" smtClean="0">
              <a:latin typeface="Times New Roman" panose="02020603050405020304" pitchFamily="18" charset="0"/>
              <a:cs typeface="Times New Roman" panose="02020603050405020304" pitchFamily="18" charset="0"/>
            </a:rPr>
            <a:t>підприємства</a:t>
          </a:r>
          <a:r>
            <a:rPr lang="ru-RU" sz="2300" kern="1200" dirty="0" smtClean="0">
              <a:latin typeface="Times New Roman" panose="02020603050405020304" pitchFamily="18" charset="0"/>
              <a:cs typeface="Times New Roman" panose="02020603050405020304" pitchFamily="18" charset="0"/>
            </a:rPr>
            <a:t> за </a:t>
          </a:r>
          <a:r>
            <a:rPr lang="ru-RU" sz="2300" kern="1200" dirty="0" err="1" smtClean="0">
              <a:latin typeface="Times New Roman" panose="02020603050405020304" pitchFamily="18" charset="0"/>
              <a:cs typeface="Times New Roman" panose="02020603050405020304" pitchFamily="18" charset="0"/>
            </a:rPr>
            <a:t>рахунок</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упровадження</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цієї</a:t>
          </a:r>
          <a:r>
            <a:rPr lang="ru-RU" sz="2300" kern="1200" dirty="0" smtClean="0">
              <a:latin typeface="Times New Roman" panose="02020603050405020304" pitchFamily="18" charset="0"/>
              <a:cs typeface="Times New Roman" panose="02020603050405020304" pitchFamily="18" charset="0"/>
            </a:rPr>
            <a:t> </a:t>
          </a:r>
          <a:r>
            <a:rPr lang="ru-RU" sz="2300" kern="1200" dirty="0" err="1" smtClean="0">
              <a:latin typeface="Times New Roman" panose="02020603050405020304" pitchFamily="18" charset="0"/>
              <a:cs typeface="Times New Roman" panose="02020603050405020304" pitchFamily="18" charset="0"/>
            </a:rPr>
            <a:t>системи</a:t>
          </a:r>
          <a:r>
            <a:rPr lang="ru-RU" sz="2300" kern="1200" dirty="0" smtClean="0">
              <a:latin typeface="Times New Roman" panose="02020603050405020304" pitchFamily="18" charset="0"/>
              <a:cs typeface="Times New Roman" panose="02020603050405020304" pitchFamily="18" charset="0"/>
            </a:rPr>
            <a:t>; </a:t>
          </a:r>
          <a:endParaRPr lang="uk-UA" sz="2300" kern="1200" dirty="0">
            <a:latin typeface="Times New Roman" panose="02020603050405020304" pitchFamily="18" charset="0"/>
            <a:cs typeface="Times New Roman" panose="02020603050405020304" pitchFamily="18" charset="0"/>
          </a:endParaRPr>
        </a:p>
      </dsp:txBody>
      <dsp:txXfrm>
        <a:off x="76191" y="149334"/>
        <a:ext cx="11355439" cy="1408398"/>
      </dsp:txXfrm>
    </dsp:sp>
    <dsp:sp modelId="{F71F2D90-4378-41B1-A7AA-FF3187357D29}">
      <dsp:nvSpPr>
        <dsp:cNvPr id="0" name=""/>
        <dsp:cNvSpPr/>
      </dsp:nvSpPr>
      <dsp:spPr>
        <a:xfrm>
          <a:off x="0" y="1700163"/>
          <a:ext cx="11507821" cy="15607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smtClean="0">
              <a:latin typeface="Times New Roman" panose="02020603050405020304" pitchFamily="18" charset="0"/>
              <a:cs typeface="Times New Roman" panose="02020603050405020304" pitchFamily="18" charset="0"/>
            </a:rPr>
            <a:t>2) призначати відповідальних за впровадження  </a:t>
          </a:r>
          <a:r>
            <a:rPr lang="en-US" sz="2300" kern="1200" smtClean="0">
              <a:latin typeface="Times New Roman" panose="02020603050405020304" pitchFamily="18" charset="0"/>
              <a:cs typeface="Times New Roman" panose="02020603050405020304" pitchFamily="18" charset="0"/>
            </a:rPr>
            <a:t>CRM-</a:t>
          </a:r>
          <a:r>
            <a:rPr lang="ru-RU" sz="2300" kern="1200" smtClean="0">
              <a:latin typeface="Times New Roman" panose="02020603050405020304" pitchFamily="18" charset="0"/>
              <a:cs typeface="Times New Roman" panose="02020603050405020304" pitchFamily="18" charset="0"/>
            </a:rPr>
            <a:t>системи;</a:t>
          </a:r>
          <a:endParaRPr lang="uk-UA" sz="2300" kern="1200">
            <a:latin typeface="Times New Roman" panose="02020603050405020304" pitchFamily="18" charset="0"/>
            <a:cs typeface="Times New Roman" panose="02020603050405020304" pitchFamily="18" charset="0"/>
          </a:endParaRPr>
        </a:p>
      </dsp:txBody>
      <dsp:txXfrm>
        <a:off x="76191" y="1776354"/>
        <a:ext cx="11355439" cy="1408398"/>
      </dsp:txXfrm>
    </dsp:sp>
    <dsp:sp modelId="{18DA969B-6810-4844-94BD-F71950777653}">
      <dsp:nvSpPr>
        <dsp:cNvPr id="0" name=""/>
        <dsp:cNvSpPr/>
      </dsp:nvSpPr>
      <dsp:spPr>
        <a:xfrm>
          <a:off x="0" y="3327183"/>
          <a:ext cx="11507821" cy="15607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smtClean="0">
              <a:latin typeface="Times New Roman" panose="02020603050405020304" pitchFamily="18" charset="0"/>
              <a:cs typeface="Times New Roman" panose="02020603050405020304" pitchFamily="18" charset="0"/>
            </a:rPr>
            <a:t>3) уводити </a:t>
          </a:r>
          <a:r>
            <a:rPr lang="en-US" sz="2300" kern="1200" smtClean="0">
              <a:latin typeface="Times New Roman" panose="02020603050405020304" pitchFamily="18" charset="0"/>
              <a:cs typeface="Times New Roman" panose="02020603050405020304" pitchFamily="18" charset="0"/>
            </a:rPr>
            <a:t>CRM-</a:t>
          </a:r>
          <a:r>
            <a:rPr lang="ru-RU" sz="2300" kern="1200" smtClean="0">
              <a:latin typeface="Times New Roman" panose="02020603050405020304" pitchFamily="18" charset="0"/>
              <a:cs typeface="Times New Roman" panose="02020603050405020304" pitchFamily="18" charset="0"/>
            </a:rPr>
            <a:t>системи в конкретні бізнес-процеси підприємства. Систему  не можна перевантажувати складними функціями,  бажано поступово вносити додаткові;</a:t>
          </a:r>
          <a:endParaRPr lang="uk-UA" sz="2300" kern="1200">
            <a:latin typeface="Times New Roman" panose="02020603050405020304" pitchFamily="18" charset="0"/>
            <a:cs typeface="Times New Roman" panose="02020603050405020304" pitchFamily="18" charset="0"/>
          </a:endParaRPr>
        </a:p>
      </dsp:txBody>
      <dsp:txXfrm>
        <a:off x="76191" y="3403374"/>
        <a:ext cx="11355439" cy="14083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3CF55-4E83-4829-A5EB-3C8218EBC3E1}">
      <dsp:nvSpPr>
        <dsp:cNvPr id="0" name=""/>
        <dsp:cNvSpPr/>
      </dsp:nvSpPr>
      <dsp:spPr>
        <a:xfrm>
          <a:off x="0" y="456435"/>
          <a:ext cx="10058399" cy="1000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4) додавати у процесі імпортування тільки  потрібну інформацію. Доцільно перевіряти інформаційне наповнення </a:t>
          </a:r>
          <a:r>
            <a:rPr lang="en-US" sz="1900" kern="1200" smtClean="0">
              <a:latin typeface="Times New Roman" panose="02020603050405020304" pitchFamily="18" charset="0"/>
              <a:cs typeface="Times New Roman" panose="02020603050405020304" pitchFamily="18" charset="0"/>
            </a:rPr>
            <a:t>CRM-</a:t>
          </a:r>
          <a:r>
            <a:rPr lang="ru-RU" sz="1900" kern="1200" smtClean="0">
              <a:latin typeface="Times New Roman" panose="02020603050405020304" pitchFamily="18" charset="0"/>
              <a:cs typeface="Times New Roman" panose="02020603050405020304" pitchFamily="18" charset="0"/>
            </a:rPr>
            <a:t>системи та не допускати  дублювання, невірну або застарілу інформацію, що  може заплутати користувачів і значно знизить ефективність роботи системи;</a:t>
          </a:r>
          <a:endParaRPr lang="uk-UA" sz="1900" kern="1200">
            <a:latin typeface="Times New Roman" panose="02020603050405020304" pitchFamily="18" charset="0"/>
            <a:cs typeface="Times New Roman" panose="02020603050405020304" pitchFamily="18" charset="0"/>
          </a:endParaRPr>
        </a:p>
      </dsp:txBody>
      <dsp:txXfrm>
        <a:off x="48833" y="505268"/>
        <a:ext cx="9960733" cy="902684"/>
      </dsp:txXfrm>
    </dsp:sp>
    <dsp:sp modelId="{F0AC3EBC-68EA-439F-AEC0-39EAD60DA8C2}">
      <dsp:nvSpPr>
        <dsp:cNvPr id="0" name=""/>
        <dsp:cNvSpPr/>
      </dsp:nvSpPr>
      <dsp:spPr>
        <a:xfrm>
          <a:off x="0" y="1511505"/>
          <a:ext cx="10058399" cy="1000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5) забезпечувати автоматизацію робочого процесу.  Це дасть змогу значно розвантажити персонал, позбавивши його від необхідності запам'ятовування і щоденного виконання маси рутинних алгоритмів;</a:t>
          </a:r>
          <a:endParaRPr lang="uk-UA" sz="1900" kern="1200">
            <a:latin typeface="Times New Roman" panose="02020603050405020304" pitchFamily="18" charset="0"/>
            <a:cs typeface="Times New Roman" panose="02020603050405020304" pitchFamily="18" charset="0"/>
          </a:endParaRPr>
        </a:p>
      </dsp:txBody>
      <dsp:txXfrm>
        <a:off x="48833" y="1560338"/>
        <a:ext cx="9960733" cy="902684"/>
      </dsp:txXfrm>
    </dsp:sp>
    <dsp:sp modelId="{07B8629A-D4D9-43CC-92CE-69E821F043BC}">
      <dsp:nvSpPr>
        <dsp:cNvPr id="0" name=""/>
        <dsp:cNvSpPr/>
      </dsp:nvSpPr>
      <dsp:spPr>
        <a:xfrm>
          <a:off x="0" y="2566575"/>
          <a:ext cx="10058399" cy="10003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6) формувати аналітичні звіти у процесі впровадження та роботи </a:t>
          </a:r>
          <a:r>
            <a:rPr lang="en-US" sz="1900" kern="1200" smtClean="0">
              <a:latin typeface="Times New Roman" panose="02020603050405020304" pitchFamily="18" charset="0"/>
              <a:cs typeface="Times New Roman" panose="02020603050405020304" pitchFamily="18" charset="0"/>
            </a:rPr>
            <a:t>CRM-</a:t>
          </a:r>
          <a:r>
            <a:rPr lang="ru-RU" sz="1900" kern="1200" smtClean="0">
              <a:latin typeface="Times New Roman" panose="02020603050405020304" pitchFamily="18" charset="0"/>
              <a:cs typeface="Times New Roman" panose="02020603050405020304" pitchFamily="18" charset="0"/>
            </a:rPr>
            <a:t>системи;</a:t>
          </a:r>
          <a:endParaRPr lang="uk-UA" sz="1900" kern="1200">
            <a:latin typeface="Times New Roman" panose="02020603050405020304" pitchFamily="18" charset="0"/>
            <a:cs typeface="Times New Roman" panose="02020603050405020304" pitchFamily="18" charset="0"/>
          </a:endParaRPr>
        </a:p>
      </dsp:txBody>
      <dsp:txXfrm>
        <a:off x="48833" y="2615408"/>
        <a:ext cx="9960733" cy="9026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92262-7B70-476C-AC14-77221F70F7CC}">
      <dsp:nvSpPr>
        <dsp:cNvPr id="0" name=""/>
        <dsp:cNvSpPr/>
      </dsp:nvSpPr>
      <dsp:spPr>
        <a:xfrm>
          <a:off x="0" y="178199"/>
          <a:ext cx="10058399" cy="1801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latin typeface="Times New Roman" panose="02020603050405020304" pitchFamily="18" charset="0"/>
              <a:cs typeface="Times New Roman" panose="02020603050405020304" pitchFamily="18" charset="0"/>
            </a:rPr>
            <a:t>7) проводити тестування </a:t>
          </a:r>
          <a:r>
            <a:rPr lang="en-US" sz="2200" kern="1200" smtClean="0">
              <a:latin typeface="Times New Roman" panose="02020603050405020304" pitchFamily="18" charset="0"/>
              <a:cs typeface="Times New Roman" panose="02020603050405020304" pitchFamily="18" charset="0"/>
            </a:rPr>
            <a:t>CRM-</a:t>
          </a:r>
          <a:r>
            <a:rPr lang="ru-RU" sz="2200" kern="1200" smtClean="0">
              <a:latin typeface="Times New Roman" panose="02020603050405020304" pitchFamily="18" charset="0"/>
              <a:cs typeface="Times New Roman" panose="02020603050405020304" pitchFamily="18" charset="0"/>
            </a:rPr>
            <a:t>системи в призначеному бізнес-процесі;</a:t>
          </a:r>
          <a:endParaRPr lang="uk-UA" sz="2200" kern="1200">
            <a:latin typeface="Times New Roman" panose="02020603050405020304" pitchFamily="18" charset="0"/>
            <a:cs typeface="Times New Roman" panose="02020603050405020304" pitchFamily="18" charset="0"/>
          </a:endParaRPr>
        </a:p>
      </dsp:txBody>
      <dsp:txXfrm>
        <a:off x="87957" y="266156"/>
        <a:ext cx="9882485" cy="1625886"/>
      </dsp:txXfrm>
    </dsp:sp>
    <dsp:sp modelId="{CB638D47-7F91-40D5-BE8F-8DDA8EF777CE}">
      <dsp:nvSpPr>
        <dsp:cNvPr id="0" name=""/>
        <dsp:cNvSpPr/>
      </dsp:nvSpPr>
      <dsp:spPr>
        <a:xfrm>
          <a:off x="0" y="2043360"/>
          <a:ext cx="10058399" cy="1801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latin typeface="Times New Roman" panose="02020603050405020304" pitchFamily="18" charset="0"/>
              <a:cs typeface="Times New Roman" panose="02020603050405020304" pitchFamily="18" charset="0"/>
            </a:rPr>
            <a:t>8) забезпечувати безкоштовне навчання персоналу  для роботи у </a:t>
          </a:r>
          <a:r>
            <a:rPr lang="en-US" sz="2200" kern="1200" smtClean="0">
              <a:latin typeface="Times New Roman" panose="02020603050405020304" pitchFamily="18" charset="0"/>
              <a:cs typeface="Times New Roman" panose="02020603050405020304" pitchFamily="18" charset="0"/>
            </a:rPr>
            <a:t>CRM-</a:t>
          </a:r>
          <a:r>
            <a:rPr lang="ru-RU" sz="2200" kern="1200" smtClean="0">
              <a:latin typeface="Times New Roman" panose="02020603050405020304" pitchFamily="18" charset="0"/>
              <a:cs typeface="Times New Roman" panose="02020603050405020304" pitchFamily="18" charset="0"/>
            </a:rPr>
            <a:t>системі. Навчання повинно бути  обов'язковим абсолютно для всіх можливих користувачів. Незалежно від складності системи всі працівники повинні чітко знати і розуміти, для чого впроваджується система, як саме вона оптимізує їхню роботу й як її використовувати для виконання поточних завдань.</a:t>
          </a:r>
          <a:endParaRPr lang="uk-UA" sz="2200" kern="1200">
            <a:latin typeface="Times New Roman" panose="02020603050405020304" pitchFamily="18" charset="0"/>
            <a:cs typeface="Times New Roman" panose="02020603050405020304" pitchFamily="18" charset="0"/>
          </a:endParaRPr>
        </a:p>
      </dsp:txBody>
      <dsp:txXfrm>
        <a:off x="87957" y="2131317"/>
        <a:ext cx="9882485" cy="1625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1696C-2435-4CAF-8ED4-39135D7F31DA}">
      <dsp:nvSpPr>
        <dsp:cNvPr id="0" name=""/>
        <dsp:cNvSpPr/>
      </dsp:nvSpPr>
      <dsp:spPr>
        <a:xfrm>
          <a:off x="0" y="145439"/>
          <a:ext cx="100583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err="1" smtClean="0">
              <a:latin typeface="Times New Roman" panose="02020603050405020304" pitchFamily="18" charset="0"/>
              <a:cs typeface="Times New Roman" panose="02020603050405020304" pitchFamily="18" charset="0"/>
            </a:rPr>
            <a:t>визначати</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відсоток</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повернень</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клієнтів</a:t>
          </a:r>
          <a:endParaRPr lang="uk-UA" sz="1800" kern="1200" dirty="0">
            <a:latin typeface="Times New Roman" panose="02020603050405020304" pitchFamily="18" charset="0"/>
            <a:cs typeface="Times New Roman" panose="02020603050405020304" pitchFamily="18" charset="0"/>
          </a:endParaRPr>
        </a:p>
      </dsp:txBody>
      <dsp:txXfrm>
        <a:off x="20561" y="166000"/>
        <a:ext cx="10017277" cy="380078"/>
      </dsp:txXfrm>
    </dsp:sp>
    <dsp:sp modelId="{7DCEAA8E-71D8-4F2F-9130-5C54D97F717E}">
      <dsp:nvSpPr>
        <dsp:cNvPr id="0" name=""/>
        <dsp:cNvSpPr/>
      </dsp:nvSpPr>
      <dsp:spPr>
        <a:xfrm>
          <a:off x="0" y="618480"/>
          <a:ext cx="100583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отримати уявлення про найпопулярніші товари</a:t>
          </a:r>
          <a:endParaRPr lang="uk-UA" sz="1800" kern="1200">
            <a:latin typeface="Times New Roman" panose="02020603050405020304" pitchFamily="18" charset="0"/>
            <a:cs typeface="Times New Roman" panose="02020603050405020304" pitchFamily="18" charset="0"/>
          </a:endParaRPr>
        </a:p>
      </dsp:txBody>
      <dsp:txXfrm>
        <a:off x="20561" y="639041"/>
        <a:ext cx="10017277" cy="380078"/>
      </dsp:txXfrm>
    </dsp:sp>
    <dsp:sp modelId="{A4CB02B6-43DD-4832-B2EF-9BC009C27F7E}">
      <dsp:nvSpPr>
        <dsp:cNvPr id="0" name=""/>
        <dsp:cNvSpPr/>
      </dsp:nvSpPr>
      <dsp:spPr>
        <a:xfrm>
          <a:off x="0" y="1091520"/>
          <a:ext cx="100583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визначити проблемні точки клієнтів, а також сторінки, які призводять до відтоку клієнтів</a:t>
          </a:r>
          <a:endParaRPr lang="uk-UA" sz="1800" kern="1200">
            <a:latin typeface="Times New Roman" panose="02020603050405020304" pitchFamily="18" charset="0"/>
            <a:cs typeface="Times New Roman" panose="02020603050405020304" pitchFamily="18" charset="0"/>
          </a:endParaRPr>
        </a:p>
      </dsp:txBody>
      <dsp:txXfrm>
        <a:off x="20561" y="1112081"/>
        <a:ext cx="10017277" cy="380078"/>
      </dsp:txXfrm>
    </dsp:sp>
    <dsp:sp modelId="{324BF8DB-6CE0-44CE-98CE-EA72AB8A7D29}">
      <dsp:nvSpPr>
        <dsp:cNvPr id="0" name=""/>
        <dsp:cNvSpPr/>
      </dsp:nvSpPr>
      <dsp:spPr>
        <a:xfrm>
          <a:off x="0" y="1564560"/>
          <a:ext cx="100583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швидко </a:t>
          </a:r>
          <a:r>
            <a:rPr lang="uk-UA" sz="1800" kern="1200" smtClean="0">
              <a:latin typeface="Times New Roman" panose="02020603050405020304" pitchFamily="18" charset="0"/>
              <a:cs typeface="Times New Roman" panose="02020603050405020304" pitchFamily="18" charset="0"/>
            </a:rPr>
            <a:t>отримати</a:t>
          </a:r>
          <a:r>
            <a:rPr lang="ru-RU" sz="1800" kern="1200" smtClean="0">
              <a:latin typeface="Times New Roman" panose="02020603050405020304" pitchFamily="18" charset="0"/>
              <a:cs typeface="Times New Roman" panose="02020603050405020304" pitchFamily="18" charset="0"/>
            </a:rPr>
            <a:t> доступ до даних щодо клієнтів, їхніх вподобань, особливостей клієнтського шляху</a:t>
          </a:r>
          <a:endParaRPr lang="uk-UA" sz="1800" kern="1200">
            <a:latin typeface="Times New Roman" panose="02020603050405020304" pitchFamily="18" charset="0"/>
            <a:cs typeface="Times New Roman" panose="02020603050405020304" pitchFamily="18" charset="0"/>
          </a:endParaRPr>
        </a:p>
      </dsp:txBody>
      <dsp:txXfrm>
        <a:off x="20561" y="1585121"/>
        <a:ext cx="10017277" cy="380078"/>
      </dsp:txXfrm>
    </dsp:sp>
    <dsp:sp modelId="{5901F062-3762-4631-8D6B-3CDBAFEE51BD}">
      <dsp:nvSpPr>
        <dsp:cNvPr id="0" name=""/>
        <dsp:cNvSpPr/>
      </dsp:nvSpPr>
      <dsp:spPr>
        <a:xfrm>
          <a:off x="0" y="2037600"/>
          <a:ext cx="100583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прогнозувати продажі</a:t>
          </a:r>
          <a:endParaRPr lang="uk-UA" sz="1800" kern="1200">
            <a:latin typeface="Times New Roman" panose="02020603050405020304" pitchFamily="18" charset="0"/>
            <a:cs typeface="Times New Roman" panose="02020603050405020304" pitchFamily="18" charset="0"/>
          </a:endParaRPr>
        </a:p>
      </dsp:txBody>
      <dsp:txXfrm>
        <a:off x="20561" y="2058161"/>
        <a:ext cx="10017277" cy="380078"/>
      </dsp:txXfrm>
    </dsp:sp>
    <dsp:sp modelId="{E915A4B8-3D06-4DA1-8917-07CE60303D82}">
      <dsp:nvSpPr>
        <dsp:cNvPr id="0" name=""/>
        <dsp:cNvSpPr/>
      </dsp:nvSpPr>
      <dsp:spPr>
        <a:xfrm>
          <a:off x="0" y="2510640"/>
          <a:ext cx="100583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робити сегментацію аудиторії</a:t>
          </a:r>
          <a:endParaRPr lang="uk-UA" sz="1800" kern="1200">
            <a:latin typeface="Times New Roman" panose="02020603050405020304" pitchFamily="18" charset="0"/>
            <a:cs typeface="Times New Roman" panose="02020603050405020304" pitchFamily="18" charset="0"/>
          </a:endParaRPr>
        </a:p>
      </dsp:txBody>
      <dsp:txXfrm>
        <a:off x="20561" y="2531201"/>
        <a:ext cx="10017277" cy="380078"/>
      </dsp:txXfrm>
    </dsp:sp>
    <dsp:sp modelId="{605002AD-FCF3-4912-A985-292536F659C9}">
      <dsp:nvSpPr>
        <dsp:cNvPr id="0" name=""/>
        <dsp:cNvSpPr/>
      </dsp:nvSpPr>
      <dsp:spPr>
        <a:xfrm>
          <a:off x="0" y="2983680"/>
          <a:ext cx="100583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розробляти дизайн для рекламної кампанії</a:t>
          </a:r>
          <a:endParaRPr lang="uk-UA" sz="1800" kern="1200">
            <a:latin typeface="Times New Roman" panose="02020603050405020304" pitchFamily="18" charset="0"/>
            <a:cs typeface="Times New Roman" panose="02020603050405020304" pitchFamily="18" charset="0"/>
          </a:endParaRPr>
        </a:p>
      </dsp:txBody>
      <dsp:txXfrm>
        <a:off x="20561" y="3004241"/>
        <a:ext cx="10017277" cy="380078"/>
      </dsp:txXfrm>
    </dsp:sp>
    <dsp:sp modelId="{3522AEFB-7EC9-4BB9-9595-D2CC8AE22858}">
      <dsp:nvSpPr>
        <dsp:cNvPr id="0" name=""/>
        <dsp:cNvSpPr/>
      </dsp:nvSpPr>
      <dsp:spPr>
        <a:xfrm>
          <a:off x="0" y="3456720"/>
          <a:ext cx="100583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розробляти інноваційні продукти</a:t>
          </a:r>
          <a:endParaRPr lang="uk-UA" sz="1800" kern="1200">
            <a:latin typeface="Times New Roman" panose="02020603050405020304" pitchFamily="18" charset="0"/>
            <a:cs typeface="Times New Roman" panose="02020603050405020304" pitchFamily="18" charset="0"/>
          </a:endParaRPr>
        </a:p>
      </dsp:txBody>
      <dsp:txXfrm>
        <a:off x="20561" y="3477281"/>
        <a:ext cx="10017277" cy="380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32CF0-813E-422A-A4EE-FC14ADA091EA}">
      <dsp:nvSpPr>
        <dsp:cNvPr id="0" name=""/>
        <dsp:cNvSpPr/>
      </dsp:nvSpPr>
      <dsp:spPr>
        <a:xfrm rot="5400000">
          <a:off x="5902961" y="-2047691"/>
          <a:ext cx="1873500"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ru-RU" sz="2100" kern="1200" smtClean="0">
              <a:latin typeface="Times New Roman" panose="02020603050405020304" pitchFamily="18" charset="0"/>
              <a:cs typeface="Times New Roman" panose="02020603050405020304" pitchFamily="18" charset="0"/>
            </a:rPr>
            <a:t>для підвищення рівня продажів, оптимізації маркетингу і поліпшення обслуговування клієнтів шляхом збереження інформації про клієнтів та історії взаємин з ними, встановлення і поліпшення бізнеспроцедур і подальшого аналізу результатів. </a:t>
          </a:r>
          <a:endParaRPr lang="uk-UA" sz="2100" kern="1200">
            <a:latin typeface="Times New Roman" panose="02020603050405020304" pitchFamily="18" charset="0"/>
            <a:cs typeface="Times New Roman" panose="02020603050405020304" pitchFamily="18" charset="0"/>
          </a:endParaRPr>
        </a:p>
      </dsp:txBody>
      <dsp:txXfrm rot="-5400000">
        <a:off x="3621024" y="325703"/>
        <a:ext cx="6345919" cy="1690586"/>
      </dsp:txXfrm>
    </dsp:sp>
    <dsp:sp modelId="{6E47D521-E2C9-44D8-8598-6968BD615330}">
      <dsp:nvSpPr>
        <dsp:cNvPr id="0" name=""/>
        <dsp:cNvSpPr/>
      </dsp:nvSpPr>
      <dsp:spPr>
        <a:xfrm>
          <a:off x="0" y="58"/>
          <a:ext cx="3621024" cy="23418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smtClean="0">
              <a:latin typeface="Times New Roman" panose="02020603050405020304" pitchFamily="18" charset="0"/>
              <a:cs typeface="Times New Roman" panose="02020603050405020304" pitchFamily="18" charset="0"/>
            </a:rPr>
            <a:t>CRM - </a:t>
          </a:r>
          <a:r>
            <a:rPr lang="ru-RU" sz="1700" kern="1200" smtClean="0">
              <a:latin typeface="Times New Roman" panose="02020603050405020304" pitchFamily="18" charset="0"/>
              <a:cs typeface="Times New Roman" panose="02020603050405020304" pitchFamily="18" charset="0"/>
            </a:rPr>
            <a:t>це прикладне програмне забезпечення для організацій, призначене для автоматизації стратегій взаємодії з замовниками (клієнтами), зокрема, </a:t>
          </a:r>
          <a:endParaRPr lang="uk-UA" sz="1700" kern="1200">
            <a:latin typeface="Times New Roman" panose="02020603050405020304" pitchFamily="18" charset="0"/>
            <a:cs typeface="Times New Roman" panose="02020603050405020304" pitchFamily="18" charset="0"/>
          </a:endParaRPr>
        </a:p>
      </dsp:txBody>
      <dsp:txXfrm>
        <a:off x="114321" y="114379"/>
        <a:ext cx="3392382" cy="2113233"/>
      </dsp:txXfrm>
    </dsp:sp>
    <dsp:sp modelId="{508DF36B-5451-4230-A0AC-AACAC8399D87}">
      <dsp:nvSpPr>
        <dsp:cNvPr id="0" name=""/>
        <dsp:cNvSpPr/>
      </dsp:nvSpPr>
      <dsp:spPr>
        <a:xfrm rot="5400000">
          <a:off x="5902961" y="411277"/>
          <a:ext cx="1873500"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ru-RU" sz="2100" kern="1200" smtClean="0">
              <a:latin typeface="Times New Roman" panose="02020603050405020304" pitchFamily="18" charset="0"/>
              <a:cs typeface="Times New Roman" panose="02020603050405020304" pitchFamily="18" charset="0"/>
            </a:rPr>
            <a:t>збір, збереження та аналіз інформації про споживачів, постачальників, партнерів, а також про внутрішні процеси компанії. Функції для підтримки цих бізнес-цілей включають продажу, маркетинг, підтримку споживачів.</a:t>
          </a:r>
          <a:endParaRPr lang="uk-UA" sz="2100" kern="1200">
            <a:latin typeface="Times New Roman" panose="02020603050405020304" pitchFamily="18" charset="0"/>
            <a:cs typeface="Times New Roman" panose="02020603050405020304" pitchFamily="18" charset="0"/>
          </a:endParaRPr>
        </a:p>
      </dsp:txBody>
      <dsp:txXfrm rot="-5400000">
        <a:off x="3621024" y="2784672"/>
        <a:ext cx="6345919" cy="1690586"/>
      </dsp:txXfrm>
    </dsp:sp>
    <dsp:sp modelId="{4D34CE6D-066E-42CB-8BAB-047F70945BBA}">
      <dsp:nvSpPr>
        <dsp:cNvPr id="0" name=""/>
        <dsp:cNvSpPr/>
      </dsp:nvSpPr>
      <dsp:spPr>
        <a:xfrm>
          <a:off x="0" y="2459027"/>
          <a:ext cx="3621024" cy="23418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smtClean="0">
              <a:latin typeface="Times New Roman" panose="02020603050405020304" pitchFamily="18" charset="0"/>
              <a:cs typeface="Times New Roman" panose="02020603050405020304" pitchFamily="18" charset="0"/>
            </a:rPr>
            <a:t>CRM - </a:t>
          </a:r>
          <a:r>
            <a:rPr lang="ru-RU" sz="1700" kern="1200" smtClean="0">
              <a:latin typeface="Times New Roman" panose="02020603050405020304" pitchFamily="18" charset="0"/>
              <a:cs typeface="Times New Roman" panose="02020603050405020304" pitchFamily="18" charset="0"/>
            </a:rPr>
            <a:t>модель взаємодії, що визначає, що центром всієї філософії бізнесу є клієнт, а основними напрямками діяльності є заходи з підтримки ефективного маркетингу, продажу та обслуговування клієнтів. Підтримка цих бізнес-цілей включає </a:t>
          </a:r>
          <a:endParaRPr lang="uk-UA" sz="1700" kern="1200">
            <a:latin typeface="Times New Roman" panose="02020603050405020304" pitchFamily="18" charset="0"/>
            <a:cs typeface="Times New Roman" panose="02020603050405020304" pitchFamily="18" charset="0"/>
          </a:endParaRPr>
        </a:p>
      </dsp:txBody>
      <dsp:txXfrm>
        <a:off x="114321" y="2573348"/>
        <a:ext cx="3392382" cy="2113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297D5-CB7D-48F9-9262-E76CE78EE201}">
      <dsp:nvSpPr>
        <dsp:cNvPr id="0" name=""/>
        <dsp:cNvSpPr/>
      </dsp:nvSpPr>
      <dsp:spPr>
        <a:xfrm>
          <a:off x="1034080" y="19"/>
          <a:ext cx="4700141" cy="188005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ru-RU" sz="3400" kern="1200" smtClean="0">
              <a:latin typeface="Times New Roman" panose="02020603050405020304" pitchFamily="18" charset="0"/>
              <a:cs typeface="Times New Roman" panose="02020603050405020304" pitchFamily="18" charset="0"/>
            </a:rPr>
            <a:t>Наявність єдиного сховища інформації</a:t>
          </a:r>
          <a:endParaRPr lang="uk-UA" sz="3400" kern="1200">
            <a:latin typeface="Times New Roman" panose="02020603050405020304" pitchFamily="18" charset="0"/>
            <a:cs typeface="Times New Roman" panose="02020603050405020304" pitchFamily="18" charset="0"/>
          </a:endParaRPr>
        </a:p>
      </dsp:txBody>
      <dsp:txXfrm>
        <a:off x="1974108" y="19"/>
        <a:ext cx="2820085" cy="1880056"/>
      </dsp:txXfrm>
    </dsp:sp>
    <dsp:sp modelId="{91CFC962-3BE0-4CA9-BAFD-120E9C543CE7}">
      <dsp:nvSpPr>
        <dsp:cNvPr id="0" name=""/>
        <dsp:cNvSpPr/>
      </dsp:nvSpPr>
      <dsp:spPr>
        <a:xfrm>
          <a:off x="5123202" y="159824"/>
          <a:ext cx="3901117" cy="1560446"/>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куди збираються відомості про взаємодію з клієнтами. </a:t>
          </a:r>
          <a:endParaRPr lang="uk-UA" sz="1500" kern="1200">
            <a:latin typeface="Times New Roman" panose="02020603050405020304" pitchFamily="18" charset="0"/>
            <a:cs typeface="Times New Roman" panose="02020603050405020304" pitchFamily="18" charset="0"/>
          </a:endParaRPr>
        </a:p>
      </dsp:txBody>
      <dsp:txXfrm>
        <a:off x="5903425" y="159824"/>
        <a:ext cx="2340671" cy="1560446"/>
      </dsp:txXfrm>
    </dsp:sp>
    <dsp:sp modelId="{B37ECF58-258F-4078-870D-D043A6635EED}">
      <dsp:nvSpPr>
        <dsp:cNvPr id="0" name=""/>
        <dsp:cNvSpPr/>
      </dsp:nvSpPr>
      <dsp:spPr>
        <a:xfrm>
          <a:off x="1034080" y="2143283"/>
          <a:ext cx="4700141" cy="188005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rtl="0">
            <a:lnSpc>
              <a:spcPct val="90000"/>
            </a:lnSpc>
            <a:spcBef>
              <a:spcPct val="0"/>
            </a:spcBef>
            <a:spcAft>
              <a:spcPct val="35000"/>
            </a:spcAft>
          </a:pPr>
          <a:r>
            <a:rPr lang="ru-RU" sz="3400" kern="1200" smtClean="0">
              <a:latin typeface="Times New Roman" panose="02020603050405020304" pitchFamily="18" charset="0"/>
              <a:cs typeface="Times New Roman" panose="02020603050405020304" pitchFamily="18" charset="0"/>
            </a:rPr>
            <a:t>Використання багатьох каналів взаємодії</a:t>
          </a:r>
          <a:endParaRPr lang="uk-UA" sz="3400" kern="1200">
            <a:latin typeface="Times New Roman" panose="02020603050405020304" pitchFamily="18" charset="0"/>
            <a:cs typeface="Times New Roman" panose="02020603050405020304" pitchFamily="18" charset="0"/>
          </a:endParaRPr>
        </a:p>
      </dsp:txBody>
      <dsp:txXfrm>
        <a:off x="1974108" y="2143283"/>
        <a:ext cx="2820085" cy="1880056"/>
      </dsp:txXfrm>
    </dsp:sp>
    <dsp:sp modelId="{E5424915-27E6-4CB4-A674-0240629FFC84}">
      <dsp:nvSpPr>
        <dsp:cNvPr id="0" name=""/>
        <dsp:cNvSpPr/>
      </dsp:nvSpPr>
      <dsp:spPr>
        <a:xfrm>
          <a:off x="5123202" y="2303088"/>
          <a:ext cx="3901117" cy="1560446"/>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обслуговування на точках продажу, телефонні дзвінки, електронна пошта, заходи, зустрічі, реєстраційні форми на веб-сайтах, рекламні посилання, чати, соціальні мережі</a:t>
          </a:r>
          <a:endParaRPr lang="uk-UA" sz="1500" kern="1200">
            <a:latin typeface="Times New Roman" panose="02020603050405020304" pitchFamily="18" charset="0"/>
            <a:cs typeface="Times New Roman" panose="02020603050405020304" pitchFamily="18" charset="0"/>
          </a:endParaRPr>
        </a:p>
      </dsp:txBody>
      <dsp:txXfrm>
        <a:off x="5903425" y="2303088"/>
        <a:ext cx="2340671" cy="1560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A0E85-1C08-4ED7-B5AB-0BC44785664B}">
      <dsp:nvSpPr>
        <dsp:cNvPr id="0" name=""/>
        <dsp:cNvSpPr/>
      </dsp:nvSpPr>
      <dsp:spPr>
        <a:xfrm>
          <a:off x="0" y="138808"/>
          <a:ext cx="10515600"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smtClean="0">
              <a:latin typeface="Times New Roman" panose="02020603050405020304" pitchFamily="18" charset="0"/>
              <a:cs typeface="Times New Roman" panose="02020603050405020304" pitchFamily="18" charset="0"/>
            </a:rPr>
            <a:t>Управління базою даних клієнтів</a:t>
          </a:r>
          <a:endParaRPr lang="uk-UA" sz="2300" kern="1200">
            <a:latin typeface="Times New Roman" panose="02020603050405020304" pitchFamily="18" charset="0"/>
            <a:cs typeface="Times New Roman" panose="02020603050405020304" pitchFamily="18" charset="0"/>
          </a:endParaRPr>
        </a:p>
      </dsp:txBody>
      <dsp:txXfrm>
        <a:off x="26273" y="165081"/>
        <a:ext cx="10463054" cy="485654"/>
      </dsp:txXfrm>
    </dsp:sp>
    <dsp:sp modelId="{4A71EDBD-E0D4-4BDC-BC5F-21A045AABD5F}">
      <dsp:nvSpPr>
        <dsp:cNvPr id="0" name=""/>
        <dsp:cNvSpPr/>
      </dsp:nvSpPr>
      <dsp:spPr>
        <a:xfrm>
          <a:off x="0" y="677008"/>
          <a:ext cx="1051560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ru-RU" sz="1800" kern="1200" smtClean="0">
              <a:latin typeface="Times New Roman" panose="02020603050405020304" pitchFamily="18" charset="0"/>
              <a:cs typeface="Times New Roman" panose="02020603050405020304" pitchFamily="18" charset="0"/>
            </a:rPr>
            <a:t>База даних містить інформацію про клієнтів, включаючи їхні контактні дані, історію покупок, взаємодію з компанією, інтереси. Ці дані використовуються для персоналізації маркетингових кампаній та забезпечення ефективної взаємодії з клієнтами.</a:t>
          </a:r>
          <a:endParaRPr lang="uk-UA" sz="1800" kern="1200">
            <a:latin typeface="Times New Roman" panose="02020603050405020304" pitchFamily="18" charset="0"/>
            <a:cs typeface="Times New Roman" panose="02020603050405020304" pitchFamily="18" charset="0"/>
          </a:endParaRPr>
        </a:p>
      </dsp:txBody>
      <dsp:txXfrm>
        <a:off x="0" y="677008"/>
        <a:ext cx="10515600" cy="785565"/>
      </dsp:txXfrm>
    </dsp:sp>
    <dsp:sp modelId="{F53D8163-882C-48E8-B5E9-964D80880002}">
      <dsp:nvSpPr>
        <dsp:cNvPr id="0" name=""/>
        <dsp:cNvSpPr/>
      </dsp:nvSpPr>
      <dsp:spPr>
        <a:xfrm>
          <a:off x="0" y="1462573"/>
          <a:ext cx="10515600"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smtClean="0">
              <a:latin typeface="Times New Roman" panose="02020603050405020304" pitchFamily="18" charset="0"/>
              <a:cs typeface="Times New Roman" panose="02020603050405020304" pitchFamily="18" charset="0"/>
            </a:rPr>
            <a:t>Сегментація аудиторії</a:t>
          </a:r>
          <a:endParaRPr lang="uk-UA" sz="2300" kern="1200">
            <a:latin typeface="Times New Roman" panose="02020603050405020304" pitchFamily="18" charset="0"/>
            <a:cs typeface="Times New Roman" panose="02020603050405020304" pitchFamily="18" charset="0"/>
          </a:endParaRPr>
        </a:p>
      </dsp:txBody>
      <dsp:txXfrm>
        <a:off x="26273" y="1488846"/>
        <a:ext cx="10463054" cy="485654"/>
      </dsp:txXfrm>
    </dsp:sp>
    <dsp:sp modelId="{F7125687-E498-4944-AF99-70DDCD0A7A49}">
      <dsp:nvSpPr>
        <dsp:cNvPr id="0" name=""/>
        <dsp:cNvSpPr/>
      </dsp:nvSpPr>
      <dsp:spPr>
        <a:xfrm>
          <a:off x="0" y="2000773"/>
          <a:ext cx="10515600" cy="102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ru-RU" sz="1800" kern="1200" smtClean="0">
              <a:latin typeface="Times New Roman" panose="02020603050405020304" pitchFamily="18" charset="0"/>
              <a:cs typeface="Times New Roman" panose="02020603050405020304" pitchFamily="18" charset="0"/>
            </a:rPr>
            <a:t>Система дозволяє маркетологам розділяти аудиторію на різні сегменти відповідно до критеріїв, таких як демографічні дані, покупки, поведінка та інші параметри. Це дозволяє створювати маркетингові повідомлення та пропозиції, які найкраще відповідають потребам та інтересам кожного сегменту.</a:t>
          </a:r>
          <a:endParaRPr lang="uk-UA" sz="1800" kern="1200">
            <a:latin typeface="Times New Roman" panose="02020603050405020304" pitchFamily="18" charset="0"/>
            <a:cs typeface="Times New Roman" panose="02020603050405020304" pitchFamily="18" charset="0"/>
          </a:endParaRPr>
        </a:p>
      </dsp:txBody>
      <dsp:txXfrm>
        <a:off x="0" y="2000773"/>
        <a:ext cx="10515600" cy="1023615"/>
      </dsp:txXfrm>
    </dsp:sp>
    <dsp:sp modelId="{28729CD0-51E9-4A9D-ADEA-7FF81AF8B577}">
      <dsp:nvSpPr>
        <dsp:cNvPr id="0" name=""/>
        <dsp:cNvSpPr/>
      </dsp:nvSpPr>
      <dsp:spPr>
        <a:xfrm>
          <a:off x="0" y="3024388"/>
          <a:ext cx="10515600" cy="538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b="1" kern="1200" smtClean="0">
              <a:latin typeface="Times New Roman" panose="02020603050405020304" pitchFamily="18" charset="0"/>
              <a:cs typeface="Times New Roman" panose="02020603050405020304" pitchFamily="18" charset="0"/>
            </a:rPr>
            <a:t>Відстеження взаємодії клієнтів з брендом</a:t>
          </a:r>
          <a:endParaRPr lang="uk-UA" sz="2300" kern="1200">
            <a:latin typeface="Times New Roman" panose="02020603050405020304" pitchFamily="18" charset="0"/>
            <a:cs typeface="Times New Roman" panose="02020603050405020304" pitchFamily="18" charset="0"/>
          </a:endParaRPr>
        </a:p>
      </dsp:txBody>
      <dsp:txXfrm>
        <a:off x="26273" y="3050661"/>
        <a:ext cx="10463054" cy="485654"/>
      </dsp:txXfrm>
    </dsp:sp>
    <dsp:sp modelId="{1989FFA7-131E-4F18-94D5-E658763D5CC2}">
      <dsp:nvSpPr>
        <dsp:cNvPr id="0" name=""/>
        <dsp:cNvSpPr/>
      </dsp:nvSpPr>
      <dsp:spPr>
        <a:xfrm>
          <a:off x="0" y="3562588"/>
          <a:ext cx="10515600" cy="135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smtClean="0">
              <a:latin typeface="Times New Roman" panose="02020603050405020304" pitchFamily="18" charset="0"/>
              <a:cs typeface="Times New Roman" panose="02020603050405020304" pitchFamily="18" charset="0"/>
            </a:rPr>
            <a:t>CRM-</a:t>
          </a:r>
          <a:r>
            <a:rPr lang="ru-RU" sz="1800" kern="1200" smtClean="0">
              <a:latin typeface="Times New Roman" panose="02020603050405020304" pitchFamily="18" charset="0"/>
              <a:cs typeface="Times New Roman" panose="02020603050405020304" pitchFamily="18" charset="0"/>
            </a:rPr>
            <a:t>рішення дозволяє відстежувати всі точки контакту клієнта з брендом, включаючи відвідування вебсайту, взаємодію в соціальних медіа, відкриття електронних листів. </a:t>
          </a:r>
          <a:endParaRPr lang="uk-UA" sz="1800" kern="120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20000"/>
            </a:spcAft>
            <a:buChar char="••"/>
          </a:pPr>
          <a:r>
            <a:rPr lang="ru-RU" sz="1800" kern="1200" dirty="0" err="1" smtClean="0">
              <a:latin typeface="Times New Roman" panose="02020603050405020304" pitchFamily="18" charset="0"/>
              <a:cs typeface="Times New Roman" panose="02020603050405020304" pitchFamily="18" charset="0"/>
            </a:rPr>
            <a:t>Аналіз</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відгуків</a:t>
          </a:r>
          <a:r>
            <a:rPr lang="ru-RU" sz="1800" kern="1200" dirty="0" smtClean="0">
              <a:latin typeface="Times New Roman" panose="02020603050405020304" pitchFamily="18" charset="0"/>
              <a:cs typeface="Times New Roman" panose="02020603050405020304" pitchFamily="18" charset="0"/>
            </a:rPr>
            <a:t> і </a:t>
          </a:r>
          <a:r>
            <a:rPr lang="ru-RU" sz="1800" kern="1200" dirty="0" err="1" smtClean="0">
              <a:latin typeface="Times New Roman" panose="02020603050405020304" pitchFamily="18" charset="0"/>
              <a:cs typeface="Times New Roman" panose="02020603050405020304" pitchFamily="18" charset="0"/>
            </a:rPr>
            <a:t>коментарів</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клієнтів</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допомагає</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виявляти</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слабкі</a:t>
          </a:r>
          <a:r>
            <a:rPr lang="ru-RU" sz="1800" kern="1200" dirty="0" smtClean="0">
              <a:latin typeface="Times New Roman" panose="02020603050405020304" pitchFamily="18" charset="0"/>
              <a:cs typeface="Times New Roman" panose="02020603050405020304" pitchFamily="18" charset="0"/>
            </a:rPr>
            <a:t> та </a:t>
          </a:r>
          <a:r>
            <a:rPr lang="ru-RU" sz="1800" kern="1200" dirty="0" err="1" smtClean="0">
              <a:latin typeface="Times New Roman" panose="02020603050405020304" pitchFamily="18" charset="0"/>
              <a:cs typeface="Times New Roman" panose="02020603050405020304" pitchFamily="18" charset="0"/>
            </a:rPr>
            <a:t>сильні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сторони</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маркетингових</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кампаній</a:t>
          </a:r>
          <a:r>
            <a:rPr lang="ru-RU" sz="1800" kern="1200" dirty="0" smtClean="0">
              <a:latin typeface="Times New Roman" panose="02020603050405020304" pitchFamily="18" charset="0"/>
              <a:cs typeface="Times New Roman" panose="02020603050405020304" pitchFamily="18" charset="0"/>
            </a:rPr>
            <a:t> та </a:t>
          </a:r>
          <a:r>
            <a:rPr lang="ru-RU" sz="1800" kern="1200" dirty="0" err="1" smtClean="0">
              <a:latin typeface="Times New Roman" panose="02020603050405020304" pitchFamily="18" charset="0"/>
              <a:cs typeface="Times New Roman" panose="02020603050405020304" pitchFamily="18" charset="0"/>
            </a:rPr>
            <a:t>дає</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можливість</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адаптувати</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свої</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стратегії</a:t>
          </a:r>
          <a:r>
            <a:rPr lang="ru-RU" sz="1800" kern="1200" dirty="0" smtClean="0">
              <a:latin typeface="Times New Roman" panose="02020603050405020304" pitchFamily="18" charset="0"/>
              <a:cs typeface="Times New Roman" panose="02020603050405020304" pitchFamily="18" charset="0"/>
            </a:rPr>
            <a:t> на </a:t>
          </a:r>
          <a:r>
            <a:rPr lang="ru-RU" sz="1800" kern="1200" dirty="0" err="1" smtClean="0">
              <a:latin typeface="Times New Roman" panose="02020603050405020304" pitchFamily="18" charset="0"/>
              <a:cs typeface="Times New Roman" panose="02020603050405020304" pitchFamily="18" charset="0"/>
            </a:rPr>
            <a:t>основі</a:t>
          </a:r>
          <a:r>
            <a:rPr lang="ru-RU" sz="1800" kern="1200" dirty="0" smtClean="0">
              <a:latin typeface="Times New Roman" panose="02020603050405020304" pitchFamily="18" charset="0"/>
              <a:cs typeface="Times New Roman" panose="02020603050405020304" pitchFamily="18" charset="0"/>
            </a:rPr>
            <a:t> </a:t>
          </a:r>
          <a:r>
            <a:rPr lang="ru-RU" sz="1800" kern="1200" dirty="0" err="1" smtClean="0">
              <a:latin typeface="Times New Roman" panose="02020603050405020304" pitchFamily="18" charset="0"/>
              <a:cs typeface="Times New Roman" panose="02020603050405020304" pitchFamily="18" charset="0"/>
            </a:rPr>
            <a:t>реальних</a:t>
          </a:r>
          <a:r>
            <a:rPr lang="ru-RU" sz="1800" kern="1200" dirty="0" smtClean="0">
              <a:latin typeface="Times New Roman" panose="02020603050405020304" pitchFamily="18" charset="0"/>
              <a:cs typeface="Times New Roman" panose="02020603050405020304" pitchFamily="18" charset="0"/>
            </a:rPr>
            <a:t> потреб </a:t>
          </a:r>
          <a:r>
            <a:rPr lang="ru-RU" sz="1800" kern="1200" dirty="0" err="1" smtClean="0">
              <a:latin typeface="Times New Roman" panose="02020603050405020304" pitchFamily="18" charset="0"/>
              <a:cs typeface="Times New Roman" panose="02020603050405020304" pitchFamily="18" charset="0"/>
            </a:rPr>
            <a:t>клієнтів</a:t>
          </a:r>
          <a:r>
            <a:rPr lang="ru-RU" sz="1800" kern="1200" dirty="0" smtClean="0">
              <a:latin typeface="Times New Roman" panose="02020603050405020304" pitchFamily="18" charset="0"/>
              <a:cs typeface="Times New Roman" panose="02020603050405020304" pitchFamily="18" charset="0"/>
            </a:rPr>
            <a:t>.</a:t>
          </a:r>
          <a:endParaRPr lang="uk-UA" sz="1800" kern="1200" dirty="0">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20000"/>
            </a:spcAft>
            <a:buChar char="••"/>
          </a:pPr>
          <a:r>
            <a:rPr lang="ru-RU" sz="1800" kern="1200" smtClean="0">
              <a:latin typeface="Times New Roman" panose="02020603050405020304" pitchFamily="18" charset="0"/>
              <a:cs typeface="Times New Roman" panose="02020603050405020304" pitchFamily="18" charset="0"/>
            </a:rPr>
            <a:t>Допомагає створювати ефективні персоналізовані маркетингові стратегії.</a:t>
          </a:r>
          <a:endParaRPr lang="uk-UA" sz="1800" kern="1200">
            <a:latin typeface="Times New Roman" panose="02020603050405020304" pitchFamily="18" charset="0"/>
            <a:cs typeface="Times New Roman" panose="02020603050405020304" pitchFamily="18" charset="0"/>
          </a:endParaRPr>
        </a:p>
      </dsp:txBody>
      <dsp:txXfrm>
        <a:off x="0" y="3562588"/>
        <a:ext cx="10515600" cy="1356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2CF76-5590-489F-BB90-5F0057C136D0}">
      <dsp:nvSpPr>
        <dsp:cNvPr id="0" name=""/>
        <dsp:cNvSpPr/>
      </dsp:nvSpPr>
      <dsp:spPr>
        <a:xfrm rot="5400000">
          <a:off x="6537770" y="-2839964"/>
          <a:ext cx="603883"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ru-RU" sz="1200" kern="1200" smtClean="0">
              <a:latin typeface="Times New Roman" panose="02020603050405020304" pitchFamily="18" charset="0"/>
              <a:cs typeface="Times New Roman" panose="02020603050405020304" pitchFamily="18" charset="0"/>
            </a:rPr>
            <a:t>управління контактами; робота з клієнтами, включаючи всю активність, пов’язану з клієнтом; створення комерційних пропозицій;</a:t>
          </a:r>
          <a:endParaRPr lang="uk-UA" sz="1200" kern="1200">
            <a:latin typeface="Times New Roman" panose="02020603050405020304" pitchFamily="18" charset="0"/>
            <a:cs typeface="Times New Roman" panose="02020603050405020304" pitchFamily="18" charset="0"/>
          </a:endParaRPr>
        </a:p>
      </dsp:txBody>
      <dsp:txXfrm rot="-5400000">
        <a:off x="3621024" y="106261"/>
        <a:ext cx="6407897" cy="544925"/>
      </dsp:txXfrm>
    </dsp:sp>
    <dsp:sp modelId="{70D1F2FE-00C5-440C-9118-2EBB9DE75F95}">
      <dsp:nvSpPr>
        <dsp:cNvPr id="0" name=""/>
        <dsp:cNvSpPr/>
      </dsp:nvSpPr>
      <dsp:spPr>
        <a:xfrm>
          <a:off x="0" y="1296"/>
          <a:ext cx="3621024" cy="7548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kern="1200" smtClean="0">
              <a:latin typeface="Times New Roman" panose="02020603050405020304" pitchFamily="18" charset="0"/>
              <a:cs typeface="Times New Roman" panose="02020603050405020304" pitchFamily="18" charset="0"/>
            </a:rPr>
            <a:t>функціональність продажів </a:t>
          </a:r>
          <a:endParaRPr lang="uk-UA" sz="2100" kern="1200">
            <a:latin typeface="Times New Roman" panose="02020603050405020304" pitchFamily="18" charset="0"/>
            <a:cs typeface="Times New Roman" panose="02020603050405020304" pitchFamily="18" charset="0"/>
          </a:endParaRPr>
        </a:p>
      </dsp:txBody>
      <dsp:txXfrm>
        <a:off x="36849" y="38145"/>
        <a:ext cx="3547326" cy="681156"/>
      </dsp:txXfrm>
    </dsp:sp>
    <dsp:sp modelId="{837468E4-64B8-4F4F-8A2D-79EB52E09DA0}">
      <dsp:nvSpPr>
        <dsp:cNvPr id="0" name=""/>
        <dsp:cNvSpPr/>
      </dsp:nvSpPr>
      <dsp:spPr>
        <a:xfrm rot="5400000">
          <a:off x="6537770" y="-2047366"/>
          <a:ext cx="603883"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ru-RU" sz="1200" kern="1200" smtClean="0">
              <a:latin typeface="Times New Roman" panose="02020603050405020304" pitchFamily="18" charset="0"/>
              <a:cs typeface="Times New Roman" panose="02020603050405020304" pitchFamily="18" charset="0"/>
            </a:rPr>
            <a:t>аналіз «каналів продажу», прогнозування, аналіз циклу продажів, регіональний аналіз;</a:t>
          </a:r>
          <a:br>
            <a:rPr lang="ru-RU" sz="1200" kern="1200" smtClean="0">
              <a:latin typeface="Times New Roman" panose="02020603050405020304" pitchFamily="18" charset="0"/>
              <a:cs typeface="Times New Roman" panose="02020603050405020304" pitchFamily="18" charset="0"/>
            </a:rPr>
          </a:br>
          <a:endParaRPr lang="uk-UA" sz="1200" kern="1200">
            <a:latin typeface="Times New Roman" panose="02020603050405020304" pitchFamily="18" charset="0"/>
            <a:cs typeface="Times New Roman" panose="02020603050405020304" pitchFamily="18" charset="0"/>
          </a:endParaRPr>
        </a:p>
      </dsp:txBody>
      <dsp:txXfrm rot="-5400000">
        <a:off x="3621024" y="898859"/>
        <a:ext cx="6407897" cy="544925"/>
      </dsp:txXfrm>
    </dsp:sp>
    <dsp:sp modelId="{54C07BD6-19E0-412E-9687-79466936DE6E}">
      <dsp:nvSpPr>
        <dsp:cNvPr id="0" name=""/>
        <dsp:cNvSpPr/>
      </dsp:nvSpPr>
      <dsp:spPr>
        <a:xfrm>
          <a:off x="0" y="793894"/>
          <a:ext cx="3621024" cy="7548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kern="1200" smtClean="0">
              <a:latin typeface="Times New Roman" panose="02020603050405020304" pitchFamily="18" charset="0"/>
              <a:cs typeface="Times New Roman" panose="02020603050405020304" pitchFamily="18" charset="0"/>
            </a:rPr>
            <a:t>функціональність управління продажами </a:t>
          </a:r>
          <a:endParaRPr lang="uk-UA" sz="2100" kern="1200">
            <a:latin typeface="Times New Roman" panose="02020603050405020304" pitchFamily="18" charset="0"/>
            <a:cs typeface="Times New Roman" panose="02020603050405020304" pitchFamily="18" charset="0"/>
          </a:endParaRPr>
        </a:p>
      </dsp:txBody>
      <dsp:txXfrm>
        <a:off x="36849" y="830743"/>
        <a:ext cx="3547326" cy="681156"/>
      </dsp:txXfrm>
    </dsp:sp>
    <dsp:sp modelId="{4F1E24D0-EE36-415F-97A7-B1FABDBD15BC}">
      <dsp:nvSpPr>
        <dsp:cNvPr id="0" name=""/>
        <dsp:cNvSpPr/>
      </dsp:nvSpPr>
      <dsp:spPr>
        <a:xfrm rot="5400000">
          <a:off x="6537770" y="-1254768"/>
          <a:ext cx="603883"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ru-RU" sz="1200" kern="1200" smtClean="0">
              <a:latin typeface="Times New Roman" panose="02020603050405020304" pitchFamily="18" charset="0"/>
              <a:cs typeface="Times New Roman" panose="02020603050405020304" pitchFamily="18" charset="0"/>
            </a:rPr>
            <a:t>реєстрація звернень, переадресація викликів, звітність, управління рішенням проблем;</a:t>
          </a:r>
          <a:br>
            <a:rPr lang="ru-RU" sz="1200" kern="1200" smtClean="0">
              <a:latin typeface="Times New Roman" panose="02020603050405020304" pitchFamily="18" charset="0"/>
              <a:cs typeface="Times New Roman" panose="02020603050405020304" pitchFamily="18" charset="0"/>
            </a:rPr>
          </a:br>
          <a:endParaRPr lang="uk-UA" sz="1200" kern="1200">
            <a:latin typeface="Times New Roman" panose="02020603050405020304" pitchFamily="18" charset="0"/>
            <a:cs typeface="Times New Roman" panose="02020603050405020304" pitchFamily="18" charset="0"/>
          </a:endParaRPr>
        </a:p>
      </dsp:txBody>
      <dsp:txXfrm rot="-5400000">
        <a:off x="3621024" y="1691457"/>
        <a:ext cx="6407897" cy="544925"/>
      </dsp:txXfrm>
    </dsp:sp>
    <dsp:sp modelId="{E5EBB440-7416-4979-913C-72F5E5998200}">
      <dsp:nvSpPr>
        <dsp:cNvPr id="0" name=""/>
        <dsp:cNvSpPr/>
      </dsp:nvSpPr>
      <dsp:spPr>
        <a:xfrm>
          <a:off x="0" y="1586491"/>
          <a:ext cx="3621024" cy="7548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kern="1200" smtClean="0">
              <a:latin typeface="Times New Roman" panose="02020603050405020304" pitchFamily="18" charset="0"/>
              <a:cs typeface="Times New Roman" panose="02020603050405020304" pitchFamily="18" charset="0"/>
            </a:rPr>
            <a:t>функціональність підтримки та обслуговування клієнтів </a:t>
          </a:r>
          <a:endParaRPr lang="uk-UA" sz="2100" kern="1200">
            <a:latin typeface="Times New Roman" panose="02020603050405020304" pitchFamily="18" charset="0"/>
            <a:cs typeface="Times New Roman" panose="02020603050405020304" pitchFamily="18" charset="0"/>
          </a:endParaRPr>
        </a:p>
      </dsp:txBody>
      <dsp:txXfrm>
        <a:off x="36849" y="1623340"/>
        <a:ext cx="3547326" cy="681156"/>
      </dsp:txXfrm>
    </dsp:sp>
    <dsp:sp modelId="{B32AF0A4-DF9D-47E5-88C4-7725B28AB951}">
      <dsp:nvSpPr>
        <dsp:cNvPr id="0" name=""/>
        <dsp:cNvSpPr/>
      </dsp:nvSpPr>
      <dsp:spPr>
        <a:xfrm rot="5400000">
          <a:off x="6537770" y="-462171"/>
          <a:ext cx="603883"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ru-RU" sz="1200" kern="1200" smtClean="0">
              <a:latin typeface="Times New Roman" panose="02020603050405020304" pitchFamily="18" charset="0"/>
              <a:cs typeface="Times New Roman" panose="02020603050405020304" pitchFamily="18" charset="0"/>
            </a:rPr>
            <a:t>управління маркетинговими кампаніями, управління потенційними угодами, маркетингова енциклопедія, інтеграція з Інтернетом, конфігуратор продукції, сегментація клієнтської бази;</a:t>
          </a:r>
          <a:br>
            <a:rPr lang="ru-RU" sz="1200" kern="1200" smtClean="0">
              <a:latin typeface="Times New Roman" panose="02020603050405020304" pitchFamily="18" charset="0"/>
              <a:cs typeface="Times New Roman" panose="02020603050405020304" pitchFamily="18" charset="0"/>
            </a:rPr>
          </a:br>
          <a:endParaRPr lang="uk-UA" sz="1200" kern="1200">
            <a:latin typeface="Times New Roman" panose="02020603050405020304" pitchFamily="18" charset="0"/>
            <a:cs typeface="Times New Roman" panose="02020603050405020304" pitchFamily="18" charset="0"/>
          </a:endParaRPr>
        </a:p>
      </dsp:txBody>
      <dsp:txXfrm rot="-5400000">
        <a:off x="3621024" y="2484054"/>
        <a:ext cx="6407897" cy="544925"/>
      </dsp:txXfrm>
    </dsp:sp>
    <dsp:sp modelId="{4E7FC396-59CF-4DF1-9AF5-3929B2C582DD}">
      <dsp:nvSpPr>
        <dsp:cNvPr id="0" name=""/>
        <dsp:cNvSpPr/>
      </dsp:nvSpPr>
      <dsp:spPr>
        <a:xfrm>
          <a:off x="0" y="2379089"/>
          <a:ext cx="3621024" cy="7548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kern="1200" smtClean="0">
              <a:latin typeface="Times New Roman" panose="02020603050405020304" pitchFamily="18" charset="0"/>
              <a:cs typeface="Times New Roman" panose="02020603050405020304" pitchFamily="18" charset="0"/>
            </a:rPr>
            <a:t>функціональність маркетингу </a:t>
          </a:r>
          <a:endParaRPr lang="uk-UA" sz="2100" kern="1200">
            <a:latin typeface="Times New Roman" panose="02020603050405020304" pitchFamily="18" charset="0"/>
            <a:cs typeface="Times New Roman" panose="02020603050405020304" pitchFamily="18" charset="0"/>
          </a:endParaRPr>
        </a:p>
      </dsp:txBody>
      <dsp:txXfrm>
        <a:off x="36849" y="2415938"/>
        <a:ext cx="3547326" cy="681156"/>
      </dsp:txXfrm>
    </dsp:sp>
    <dsp:sp modelId="{075AAF82-9492-4430-B952-6C93D9DC5679}">
      <dsp:nvSpPr>
        <dsp:cNvPr id="0" name=""/>
        <dsp:cNvSpPr/>
      </dsp:nvSpPr>
      <dsp:spPr>
        <a:xfrm rot="5400000">
          <a:off x="6537770" y="330426"/>
          <a:ext cx="603883"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ru-RU" sz="1200" kern="1200" smtClean="0">
              <a:latin typeface="Times New Roman" panose="02020603050405020304" pitchFamily="18" charset="0"/>
              <a:cs typeface="Times New Roman" panose="02020603050405020304" pitchFamily="18" charset="0"/>
            </a:rPr>
            <a:t>розширена і легка у використанні звітність;</a:t>
          </a:r>
          <a:br>
            <a:rPr lang="ru-RU" sz="1200" kern="1200" smtClean="0">
              <a:latin typeface="Times New Roman" panose="02020603050405020304" pitchFamily="18" charset="0"/>
              <a:cs typeface="Times New Roman" panose="02020603050405020304" pitchFamily="18" charset="0"/>
            </a:rPr>
          </a:br>
          <a:endParaRPr lang="uk-UA" sz="1200" kern="1200">
            <a:latin typeface="Times New Roman" panose="02020603050405020304" pitchFamily="18" charset="0"/>
            <a:cs typeface="Times New Roman" panose="02020603050405020304" pitchFamily="18" charset="0"/>
          </a:endParaRPr>
        </a:p>
      </dsp:txBody>
      <dsp:txXfrm rot="-5400000">
        <a:off x="3621024" y="3276652"/>
        <a:ext cx="6407897" cy="544925"/>
      </dsp:txXfrm>
    </dsp:sp>
    <dsp:sp modelId="{C873ABDF-BCB1-4B73-B465-1A545F8BE79C}">
      <dsp:nvSpPr>
        <dsp:cNvPr id="0" name=""/>
        <dsp:cNvSpPr/>
      </dsp:nvSpPr>
      <dsp:spPr>
        <a:xfrm>
          <a:off x="0" y="3171686"/>
          <a:ext cx="3621024" cy="7548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kern="1200" smtClean="0">
              <a:latin typeface="Times New Roman" panose="02020603050405020304" pitchFamily="18" charset="0"/>
              <a:cs typeface="Times New Roman" panose="02020603050405020304" pitchFamily="18" charset="0"/>
            </a:rPr>
            <a:t>функціональність для керівництва </a:t>
          </a:r>
          <a:endParaRPr lang="uk-UA" sz="2100" kern="1200">
            <a:latin typeface="Times New Roman" panose="02020603050405020304" pitchFamily="18" charset="0"/>
            <a:cs typeface="Times New Roman" panose="02020603050405020304" pitchFamily="18" charset="0"/>
          </a:endParaRPr>
        </a:p>
      </dsp:txBody>
      <dsp:txXfrm>
        <a:off x="36849" y="3208535"/>
        <a:ext cx="3547326" cy="681156"/>
      </dsp:txXfrm>
    </dsp:sp>
    <dsp:sp modelId="{0A566DE3-42FB-46D0-9E16-DEABB6C70820}">
      <dsp:nvSpPr>
        <dsp:cNvPr id="0" name=""/>
        <dsp:cNvSpPr/>
      </dsp:nvSpPr>
      <dsp:spPr>
        <a:xfrm rot="5400000">
          <a:off x="6537770" y="1123024"/>
          <a:ext cx="603883"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ru-RU" sz="1200" kern="1200" smtClean="0">
              <a:latin typeface="Times New Roman" panose="02020603050405020304" pitchFamily="18" charset="0"/>
              <a:cs typeface="Times New Roman" panose="02020603050405020304" pitchFamily="18" charset="0"/>
            </a:rPr>
            <a:t>синхронізація з мобільними телефонами і портативними приладами.</a:t>
          </a:r>
          <a:endParaRPr lang="uk-UA" sz="1200" kern="1200">
            <a:latin typeface="Times New Roman" panose="02020603050405020304" pitchFamily="18" charset="0"/>
            <a:cs typeface="Times New Roman" panose="02020603050405020304" pitchFamily="18" charset="0"/>
          </a:endParaRPr>
        </a:p>
      </dsp:txBody>
      <dsp:txXfrm rot="-5400000">
        <a:off x="3621024" y="4069250"/>
        <a:ext cx="6407897" cy="544925"/>
      </dsp:txXfrm>
    </dsp:sp>
    <dsp:sp modelId="{9508290F-A7E2-41B5-AE34-690793E57B40}">
      <dsp:nvSpPr>
        <dsp:cNvPr id="0" name=""/>
        <dsp:cNvSpPr/>
      </dsp:nvSpPr>
      <dsp:spPr>
        <a:xfrm>
          <a:off x="0" y="3964284"/>
          <a:ext cx="3621024" cy="7548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ru-RU" sz="2100" kern="1200" smtClean="0">
              <a:latin typeface="Times New Roman" panose="02020603050405020304" pitchFamily="18" charset="0"/>
              <a:cs typeface="Times New Roman" panose="02020603050405020304" pitchFamily="18" charset="0"/>
            </a:rPr>
            <a:t>функціональність синхронізації даних </a:t>
          </a:r>
          <a:endParaRPr lang="uk-UA" sz="2100" kern="1200">
            <a:latin typeface="Times New Roman" panose="02020603050405020304" pitchFamily="18" charset="0"/>
            <a:cs typeface="Times New Roman" panose="02020603050405020304" pitchFamily="18" charset="0"/>
          </a:endParaRPr>
        </a:p>
      </dsp:txBody>
      <dsp:txXfrm>
        <a:off x="36849" y="4001133"/>
        <a:ext cx="3547326" cy="681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847A-3ADB-4509-ABE4-F23B9FEDB3C5}">
      <dsp:nvSpPr>
        <dsp:cNvPr id="0" name=""/>
        <dsp:cNvSpPr/>
      </dsp:nvSpPr>
      <dsp:spPr>
        <a:xfrm>
          <a:off x="0" y="68265"/>
          <a:ext cx="10058399" cy="7335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Фронтальну частину, що забезпечує обслуговування клієнтів на точках продажу з автономною, розподіленої або централізованої обробкою інформації </a:t>
          </a:r>
          <a:endParaRPr lang="uk-UA" sz="1900" kern="1200">
            <a:latin typeface="Times New Roman" panose="02020603050405020304" pitchFamily="18" charset="0"/>
            <a:cs typeface="Times New Roman" panose="02020603050405020304" pitchFamily="18" charset="0"/>
          </a:endParaRPr>
        </a:p>
      </dsp:txBody>
      <dsp:txXfrm>
        <a:off x="35811" y="104076"/>
        <a:ext cx="9986777" cy="661968"/>
      </dsp:txXfrm>
    </dsp:sp>
    <dsp:sp modelId="{A27576A5-B8C7-4599-82CA-C8EBBFA03E16}">
      <dsp:nvSpPr>
        <dsp:cNvPr id="0" name=""/>
        <dsp:cNvSpPr/>
      </dsp:nvSpPr>
      <dsp:spPr>
        <a:xfrm>
          <a:off x="0" y="856575"/>
          <a:ext cx="10058399" cy="7335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Операційну частину, що забезпечує авторизацію операцій та оперативну звітність </a:t>
          </a:r>
          <a:endParaRPr lang="uk-UA" sz="1900" kern="1200">
            <a:latin typeface="Times New Roman" panose="02020603050405020304" pitchFamily="18" charset="0"/>
            <a:cs typeface="Times New Roman" panose="02020603050405020304" pitchFamily="18" charset="0"/>
          </a:endParaRPr>
        </a:p>
      </dsp:txBody>
      <dsp:txXfrm>
        <a:off x="35811" y="892386"/>
        <a:ext cx="9986777" cy="661968"/>
      </dsp:txXfrm>
    </dsp:sp>
    <dsp:sp modelId="{637C0B2B-EC74-44C7-91E1-685DF41C0B88}">
      <dsp:nvSpPr>
        <dsp:cNvPr id="0" name=""/>
        <dsp:cNvSpPr/>
      </dsp:nvSpPr>
      <dsp:spPr>
        <a:xfrm>
          <a:off x="0" y="1644885"/>
          <a:ext cx="10058399" cy="7335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Сховище даних </a:t>
          </a:r>
          <a:endParaRPr lang="uk-UA" sz="1900" kern="1200">
            <a:latin typeface="Times New Roman" panose="02020603050405020304" pitchFamily="18" charset="0"/>
            <a:cs typeface="Times New Roman" panose="02020603050405020304" pitchFamily="18" charset="0"/>
          </a:endParaRPr>
        </a:p>
      </dsp:txBody>
      <dsp:txXfrm>
        <a:off x="35811" y="1680696"/>
        <a:ext cx="9986777" cy="661968"/>
      </dsp:txXfrm>
    </dsp:sp>
    <dsp:sp modelId="{882E15B0-DB36-4C7D-8BF6-EC080F8CDE59}">
      <dsp:nvSpPr>
        <dsp:cNvPr id="0" name=""/>
        <dsp:cNvSpPr/>
      </dsp:nvSpPr>
      <dsp:spPr>
        <a:xfrm>
          <a:off x="0" y="2433195"/>
          <a:ext cx="10058399" cy="7335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latin typeface="Times New Roman" panose="02020603050405020304" pitchFamily="18" charset="0"/>
              <a:cs typeface="Times New Roman" panose="02020603050405020304" pitchFamily="18" charset="0"/>
            </a:rPr>
            <a:t>Аналітичну підсистему </a:t>
          </a:r>
          <a:endParaRPr lang="uk-UA" sz="1900" kern="1200">
            <a:latin typeface="Times New Roman" panose="02020603050405020304" pitchFamily="18" charset="0"/>
            <a:cs typeface="Times New Roman" panose="02020603050405020304" pitchFamily="18" charset="0"/>
          </a:endParaRPr>
        </a:p>
      </dsp:txBody>
      <dsp:txXfrm>
        <a:off x="35811" y="2469006"/>
        <a:ext cx="9986777" cy="661968"/>
      </dsp:txXfrm>
    </dsp:sp>
    <dsp:sp modelId="{0BFC88E6-5D80-4E2F-8C6F-65DD11C6EC9C}">
      <dsp:nvSpPr>
        <dsp:cNvPr id="0" name=""/>
        <dsp:cNvSpPr/>
      </dsp:nvSpPr>
      <dsp:spPr>
        <a:xfrm>
          <a:off x="0" y="3221505"/>
          <a:ext cx="10058399" cy="7335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err="1" smtClean="0">
              <a:latin typeface="Times New Roman" panose="02020603050405020304" pitchFamily="18" charset="0"/>
              <a:cs typeface="Times New Roman" panose="02020603050405020304" pitchFamily="18" charset="0"/>
            </a:rPr>
            <a:t>Розподілену</a:t>
          </a:r>
          <a:r>
            <a:rPr lang="ru-RU" sz="1900" kern="1200" dirty="0" smtClean="0">
              <a:latin typeface="Times New Roman" panose="02020603050405020304" pitchFamily="18" charset="0"/>
              <a:cs typeface="Times New Roman" panose="02020603050405020304" pitchFamily="18" charset="0"/>
            </a:rPr>
            <a:t> систему </a:t>
          </a:r>
          <a:r>
            <a:rPr lang="ru-RU" sz="1900" kern="1200" dirty="0" err="1" smtClean="0">
              <a:latin typeface="Times New Roman" panose="02020603050405020304" pitchFamily="18" charset="0"/>
              <a:cs typeface="Times New Roman" panose="02020603050405020304" pitchFamily="18" charset="0"/>
            </a:rPr>
            <a:t>підтримки</a:t>
          </a:r>
          <a:r>
            <a:rPr lang="ru-RU" sz="1900" kern="1200" dirty="0" smtClean="0">
              <a:latin typeface="Times New Roman" panose="02020603050405020304" pitchFamily="18" charset="0"/>
              <a:cs typeface="Times New Roman" panose="02020603050405020304" pitchFamily="18" charset="0"/>
            </a:rPr>
            <a:t> </a:t>
          </a:r>
          <a:r>
            <a:rPr lang="ru-RU" sz="1900" kern="1200" dirty="0" err="1" smtClean="0">
              <a:latin typeface="Times New Roman" panose="02020603050405020304" pitchFamily="18" charset="0"/>
              <a:cs typeface="Times New Roman" panose="02020603050405020304" pitchFamily="18" charset="0"/>
            </a:rPr>
            <a:t>продажів</a:t>
          </a:r>
          <a:r>
            <a:rPr lang="ru-RU" sz="1900" kern="1200" dirty="0" smtClean="0">
              <a:latin typeface="Times New Roman" panose="02020603050405020304" pitchFamily="18" charset="0"/>
              <a:cs typeface="Times New Roman" panose="02020603050405020304" pitchFamily="18" charset="0"/>
            </a:rPr>
            <a:t>: </a:t>
          </a:r>
          <a:r>
            <a:rPr lang="ru-RU" sz="1900" kern="1200" dirty="0" err="1" smtClean="0">
              <a:latin typeface="Times New Roman" panose="02020603050405020304" pitchFamily="18" charset="0"/>
              <a:cs typeface="Times New Roman" panose="02020603050405020304" pitchFamily="18" charset="0"/>
            </a:rPr>
            <a:t>репліки</a:t>
          </a:r>
          <a:r>
            <a:rPr lang="ru-RU" sz="1900" kern="1200" dirty="0" smtClean="0">
              <a:latin typeface="Times New Roman" panose="02020603050405020304" pitchFamily="18" charset="0"/>
              <a:cs typeface="Times New Roman" panose="02020603050405020304" pitchFamily="18" charset="0"/>
            </a:rPr>
            <a:t> </a:t>
          </a:r>
          <a:r>
            <a:rPr lang="ru-RU" sz="1900" kern="1200" dirty="0" err="1" smtClean="0">
              <a:latin typeface="Times New Roman" panose="02020603050405020304" pitchFamily="18" charset="0"/>
              <a:cs typeface="Times New Roman" panose="02020603050405020304" pitchFamily="18" charset="0"/>
            </a:rPr>
            <a:t>даних</a:t>
          </a:r>
          <a:r>
            <a:rPr lang="ru-RU" sz="1900" kern="1200" dirty="0" smtClean="0">
              <a:latin typeface="Times New Roman" panose="02020603050405020304" pitchFamily="18" charset="0"/>
              <a:cs typeface="Times New Roman" panose="02020603050405020304" pitchFamily="18" charset="0"/>
            </a:rPr>
            <a:t> на точках </a:t>
          </a:r>
          <a:r>
            <a:rPr lang="ru-RU" sz="1900" kern="1200" dirty="0" err="1" smtClean="0">
              <a:latin typeface="Times New Roman" panose="02020603050405020304" pitchFamily="18" charset="0"/>
              <a:cs typeface="Times New Roman" panose="02020603050405020304" pitchFamily="18" charset="0"/>
            </a:rPr>
            <a:t>продажів</a:t>
          </a:r>
          <a:r>
            <a:rPr lang="ru-RU" sz="1900" kern="1200" dirty="0" smtClean="0">
              <a:latin typeface="Times New Roman" panose="02020603050405020304" pitchFamily="18" charset="0"/>
              <a:cs typeface="Times New Roman" panose="02020603050405020304" pitchFamily="18" charset="0"/>
            </a:rPr>
            <a:t> </a:t>
          </a:r>
          <a:r>
            <a:rPr lang="ru-RU" sz="1900" kern="1200" dirty="0" err="1" smtClean="0">
              <a:latin typeface="Times New Roman" panose="02020603050405020304" pitchFamily="18" charset="0"/>
              <a:cs typeface="Times New Roman" panose="02020603050405020304" pitchFamily="18" charset="0"/>
            </a:rPr>
            <a:t>або</a:t>
          </a:r>
          <a:r>
            <a:rPr lang="ru-RU" sz="1900" kern="1200" dirty="0" smtClean="0">
              <a:latin typeface="Times New Roman" panose="02020603050405020304" pitchFamily="18" charset="0"/>
              <a:cs typeface="Times New Roman" panose="02020603050405020304" pitchFamily="18" charset="0"/>
            </a:rPr>
            <a:t> смарт-</a:t>
          </a:r>
          <a:r>
            <a:rPr lang="ru-RU" sz="1900" kern="1200" dirty="0" err="1" smtClean="0">
              <a:latin typeface="Times New Roman" panose="02020603050405020304" pitchFamily="18" charset="0"/>
              <a:cs typeface="Times New Roman" panose="02020603050405020304" pitchFamily="18" charset="0"/>
            </a:rPr>
            <a:t>карти</a:t>
          </a:r>
          <a:endParaRPr lang="uk-UA" sz="1900" kern="1200" dirty="0">
            <a:latin typeface="Times New Roman" panose="02020603050405020304" pitchFamily="18" charset="0"/>
            <a:cs typeface="Times New Roman" panose="02020603050405020304" pitchFamily="18" charset="0"/>
          </a:endParaRPr>
        </a:p>
      </dsp:txBody>
      <dsp:txXfrm>
        <a:off x="35811" y="3257316"/>
        <a:ext cx="9986777" cy="6619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E2B48-8209-422C-8DF5-F89E4CB5B36B}">
      <dsp:nvSpPr>
        <dsp:cNvPr id="0" name=""/>
        <dsp:cNvSpPr/>
      </dsp:nvSpPr>
      <dsp:spPr>
        <a:xfrm rot="5400000">
          <a:off x="5757415" y="-1123402"/>
          <a:ext cx="4069657" cy="733387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ru-RU" sz="1900" kern="1200" smtClean="0">
              <a:latin typeface="Times New Roman" panose="02020603050405020304" pitchFamily="18" charset="0"/>
              <a:cs typeface="Times New Roman" panose="02020603050405020304" pitchFamily="18" charset="0"/>
            </a:rPr>
            <a:t>засоби аналізу і формування цільової аудиторії, генерацію списків потенційних клієнтів та їх розподіл між продавцями (агентами, менеджерами);</a:t>
          </a:r>
          <a:endParaRPr lang="uk-UA" sz="1900" kern="1200">
            <a:latin typeface="Times New Roman" panose="02020603050405020304" pitchFamily="18" charset="0"/>
            <a:cs typeface="Times New Roman" panose="02020603050405020304" pitchFamily="18" charset="0"/>
          </a:endParaRPr>
        </a:p>
        <a:p>
          <a:pPr marL="171450" lvl="1" indent="-171450" algn="l" defTabSz="844550" rtl="0">
            <a:lnSpc>
              <a:spcPct val="90000"/>
            </a:lnSpc>
            <a:spcBef>
              <a:spcPct val="0"/>
            </a:spcBef>
            <a:spcAft>
              <a:spcPct val="15000"/>
            </a:spcAft>
            <a:buChar char="••"/>
          </a:pPr>
          <a:r>
            <a:rPr lang="ru-RU" sz="1900" kern="1200" smtClean="0">
              <a:latin typeface="Times New Roman" panose="02020603050405020304" pitchFamily="18" charset="0"/>
              <a:cs typeface="Times New Roman" panose="02020603050405020304" pitchFamily="18" charset="0"/>
            </a:rPr>
            <a:t>засоби планування і проведення маркетингової кампанії, аналіз проведення її результатів для кожної цільової групи, виду товару, регіону;</a:t>
          </a:r>
          <a:endParaRPr lang="uk-UA" sz="1900" kern="1200">
            <a:latin typeface="Times New Roman" panose="02020603050405020304" pitchFamily="18" charset="0"/>
            <a:cs typeface="Times New Roman" panose="02020603050405020304" pitchFamily="18" charset="0"/>
          </a:endParaRPr>
        </a:p>
        <a:p>
          <a:pPr marL="171450" lvl="1" indent="-171450" algn="l" defTabSz="844550" rtl="0">
            <a:lnSpc>
              <a:spcPct val="90000"/>
            </a:lnSpc>
            <a:spcBef>
              <a:spcPct val="0"/>
            </a:spcBef>
            <a:spcAft>
              <a:spcPct val="15000"/>
            </a:spcAft>
            <a:buChar char="••"/>
          </a:pPr>
          <a:r>
            <a:rPr lang="ru-RU" sz="1900" kern="1200" smtClean="0">
              <a:latin typeface="Times New Roman" panose="02020603050405020304" pitchFamily="18" charset="0"/>
              <a:cs typeface="Times New Roman" panose="02020603050405020304" pitchFamily="18" charset="0"/>
            </a:rPr>
            <a:t>інструменти для проведення телемаркетингу;</a:t>
          </a:r>
          <a:endParaRPr lang="uk-UA" sz="1900" kern="1200">
            <a:latin typeface="Times New Roman" panose="02020603050405020304" pitchFamily="18" charset="0"/>
            <a:cs typeface="Times New Roman" panose="02020603050405020304" pitchFamily="18" charset="0"/>
          </a:endParaRPr>
        </a:p>
        <a:p>
          <a:pPr marL="171450" lvl="1" indent="-171450" algn="l" defTabSz="844550" rtl="0">
            <a:lnSpc>
              <a:spcPct val="90000"/>
            </a:lnSpc>
            <a:spcBef>
              <a:spcPct val="0"/>
            </a:spcBef>
            <a:spcAft>
              <a:spcPct val="15000"/>
            </a:spcAft>
            <a:buChar char="••"/>
          </a:pPr>
          <a:r>
            <a:rPr lang="ru-RU" sz="1900" kern="1200" smtClean="0">
              <a:latin typeface="Times New Roman" panose="02020603050405020304" pitchFamily="18" charset="0"/>
              <a:cs typeface="Times New Roman" panose="02020603050405020304" pitchFamily="18" charset="0"/>
            </a:rPr>
            <a:t>виявлення та аналіз вимог покупців;</a:t>
          </a:r>
          <a:endParaRPr lang="uk-UA" sz="1900" kern="1200">
            <a:latin typeface="Times New Roman" panose="02020603050405020304" pitchFamily="18" charset="0"/>
            <a:cs typeface="Times New Roman" panose="02020603050405020304" pitchFamily="18" charset="0"/>
          </a:endParaRPr>
        </a:p>
        <a:p>
          <a:pPr marL="171450" lvl="1" indent="-171450" algn="l" defTabSz="844550" rtl="0">
            <a:lnSpc>
              <a:spcPct val="90000"/>
            </a:lnSpc>
            <a:spcBef>
              <a:spcPct val="0"/>
            </a:spcBef>
            <a:spcAft>
              <a:spcPct val="15000"/>
            </a:spcAft>
            <a:buChar char="••"/>
          </a:pPr>
          <a:r>
            <a:rPr lang="ru-RU" sz="1900" kern="1200" smtClean="0">
              <a:latin typeface="Times New Roman" panose="02020603050405020304" pitchFamily="18" charset="0"/>
              <a:cs typeface="Times New Roman" panose="02020603050405020304" pitchFamily="18" charset="0"/>
            </a:rPr>
            <a:t>управління потенційними угодами;</a:t>
          </a:r>
          <a:endParaRPr lang="uk-UA" sz="1900" kern="1200">
            <a:latin typeface="Times New Roman" panose="02020603050405020304" pitchFamily="18" charset="0"/>
            <a:cs typeface="Times New Roman" panose="02020603050405020304" pitchFamily="18" charset="0"/>
          </a:endParaRPr>
        </a:p>
        <a:p>
          <a:pPr marL="171450" lvl="1" indent="-171450" algn="l" defTabSz="844550" rtl="0">
            <a:lnSpc>
              <a:spcPct val="90000"/>
            </a:lnSpc>
            <a:spcBef>
              <a:spcPct val="0"/>
            </a:spcBef>
            <a:spcAft>
              <a:spcPct val="15000"/>
            </a:spcAft>
            <a:buChar char="••"/>
          </a:pPr>
          <a:r>
            <a:rPr lang="ru-RU" sz="1900" kern="1200" smtClean="0">
              <a:latin typeface="Times New Roman" panose="02020603050405020304" pitchFamily="18" charset="0"/>
              <a:cs typeface="Times New Roman" panose="02020603050405020304" pitchFamily="18" charset="0"/>
            </a:rPr>
            <a:t>базу даних щодо поточного стану ринку.</a:t>
          </a:r>
          <a:br>
            <a:rPr lang="ru-RU" sz="1900" kern="1200" smtClean="0">
              <a:latin typeface="Times New Roman" panose="02020603050405020304" pitchFamily="18" charset="0"/>
              <a:cs typeface="Times New Roman" panose="02020603050405020304" pitchFamily="18" charset="0"/>
            </a:rPr>
          </a:br>
          <a:r>
            <a:rPr lang="ru-RU" sz="1900" kern="1200" smtClean="0">
              <a:latin typeface="Times New Roman" panose="02020603050405020304" pitchFamily="18" charset="0"/>
              <a:cs typeface="Times New Roman" panose="02020603050405020304" pitchFamily="18" charset="0"/>
            </a:rPr>
            <a:t/>
          </a:r>
          <a:br>
            <a:rPr lang="ru-RU" sz="1900" kern="1200" smtClean="0">
              <a:latin typeface="Times New Roman" panose="02020603050405020304" pitchFamily="18" charset="0"/>
              <a:cs typeface="Times New Roman" panose="02020603050405020304" pitchFamily="18" charset="0"/>
            </a:rPr>
          </a:br>
          <a:r>
            <a:rPr lang="ru-RU" sz="1900" kern="1200" smtClean="0">
              <a:latin typeface="Times New Roman" panose="02020603050405020304" pitchFamily="18" charset="0"/>
              <a:cs typeface="Times New Roman" panose="02020603050405020304" pitchFamily="18" charset="0"/>
            </a:rPr>
            <a:t/>
          </a:r>
          <a:br>
            <a:rPr lang="ru-RU" sz="1900" kern="1200" smtClean="0">
              <a:latin typeface="Times New Roman" panose="02020603050405020304" pitchFamily="18" charset="0"/>
              <a:cs typeface="Times New Roman" panose="02020603050405020304" pitchFamily="18" charset="0"/>
            </a:rPr>
          </a:br>
          <a:endParaRPr lang="uk-UA" sz="1900" kern="1200">
            <a:latin typeface="Times New Roman" panose="02020603050405020304" pitchFamily="18" charset="0"/>
            <a:cs typeface="Times New Roman" panose="02020603050405020304" pitchFamily="18" charset="0"/>
          </a:endParaRPr>
        </a:p>
      </dsp:txBody>
      <dsp:txXfrm rot="-5400000">
        <a:off x="4125305" y="707372"/>
        <a:ext cx="7135213" cy="3672329"/>
      </dsp:txXfrm>
    </dsp:sp>
    <dsp:sp modelId="{E0EE8EB2-62C1-4D72-AF14-6B031E180CAD}">
      <dsp:nvSpPr>
        <dsp:cNvPr id="0" name=""/>
        <dsp:cNvSpPr/>
      </dsp:nvSpPr>
      <dsp:spPr>
        <a:xfrm>
          <a:off x="0" y="0"/>
          <a:ext cx="4125305" cy="50870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1. </a:t>
          </a:r>
          <a:r>
            <a:rPr lang="ru-RU" sz="2800" kern="1200" dirty="0" err="1" smtClean="0">
              <a:latin typeface="Times New Roman" panose="02020603050405020304" pitchFamily="18" charset="0"/>
              <a:cs typeface="Times New Roman" panose="02020603050405020304" pitchFamily="18" charset="0"/>
            </a:rPr>
            <a:t>Автоматизація</a:t>
          </a:r>
          <a:r>
            <a:rPr lang="ru-RU" sz="2800" kern="1200" dirty="0" smtClean="0">
              <a:latin typeface="Times New Roman" panose="02020603050405020304" pitchFamily="18" charset="0"/>
              <a:cs typeface="Times New Roman" panose="02020603050405020304" pitchFamily="18" charset="0"/>
            </a:rPr>
            <a:t> маркетингу (</a:t>
          </a:r>
          <a:r>
            <a:rPr lang="en-US" sz="2800" kern="1200" dirty="0" smtClean="0">
              <a:latin typeface="Times New Roman" panose="02020603050405020304" pitchFamily="18" charset="0"/>
              <a:cs typeface="Times New Roman" panose="02020603050405020304" pitchFamily="18" charset="0"/>
            </a:rPr>
            <a:t>Marketing Automation, </a:t>
          </a:r>
          <a:r>
            <a:rPr lang="ru-RU" sz="2800" kern="1200" dirty="0" smtClean="0">
              <a:latin typeface="Times New Roman" panose="02020603050405020304" pitchFamily="18" charset="0"/>
              <a:cs typeface="Times New Roman" panose="02020603050405020304" pitchFamily="18" charset="0"/>
            </a:rPr>
            <a:t>МА) – система, </a:t>
          </a:r>
          <a:r>
            <a:rPr lang="ru-RU" sz="2800" kern="1200" dirty="0" err="1" smtClean="0">
              <a:latin typeface="Times New Roman" panose="02020603050405020304" pitchFamily="18" charset="0"/>
              <a:cs typeface="Times New Roman" panose="02020603050405020304" pitchFamily="18" charset="0"/>
            </a:rPr>
            <a:t>що</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автоматизує</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маркетингові</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операції</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спрощує</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інформаційні</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процеси</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дозволяє</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ефективніше</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планувати</a:t>
          </a:r>
          <a:r>
            <a:rPr lang="ru-RU" sz="2800" kern="1200" dirty="0" smtClean="0">
              <a:latin typeface="Times New Roman" panose="02020603050405020304" pitchFamily="18" charset="0"/>
              <a:cs typeface="Times New Roman" panose="02020603050405020304" pitchFamily="18" charset="0"/>
            </a:rPr>
            <a:t> маркетинг і </a:t>
          </a:r>
          <a:r>
            <a:rPr lang="ru-RU" sz="2800" kern="1200" dirty="0" err="1" smtClean="0">
              <a:latin typeface="Times New Roman" panose="02020603050405020304" pitchFamily="18" charset="0"/>
              <a:cs typeface="Times New Roman" panose="02020603050405020304" pitchFamily="18" charset="0"/>
            </a:rPr>
            <a:t>аналізувати</a:t>
          </a:r>
          <a:r>
            <a:rPr lang="ru-RU" sz="2800" kern="1200" dirty="0" smtClean="0">
              <a:latin typeface="Times New Roman" panose="02020603050405020304" pitchFamily="18" charset="0"/>
              <a:cs typeface="Times New Roman" panose="02020603050405020304" pitchFamily="18" charset="0"/>
            </a:rPr>
            <a:t> </a:t>
          </a:r>
          <a:r>
            <a:rPr lang="ru-RU" sz="2800" kern="1200" dirty="0" err="1" smtClean="0">
              <a:latin typeface="Times New Roman" panose="02020603050405020304" pitchFamily="18" charset="0"/>
              <a:cs typeface="Times New Roman" panose="02020603050405020304" pitchFamily="18" charset="0"/>
            </a:rPr>
            <a:t>результати</a:t>
          </a:r>
          <a:r>
            <a:rPr lang="ru-RU" sz="2800" kern="1200" dirty="0" smtClean="0">
              <a:latin typeface="Times New Roman" panose="02020603050405020304" pitchFamily="18" charset="0"/>
              <a:cs typeface="Times New Roman" panose="02020603050405020304" pitchFamily="18" charset="0"/>
            </a:rPr>
            <a:t>. </a:t>
          </a:r>
          <a:endParaRPr lang="uk-UA" sz="2800" kern="1200" dirty="0">
            <a:latin typeface="Times New Roman" panose="02020603050405020304" pitchFamily="18" charset="0"/>
            <a:cs typeface="Times New Roman" panose="02020603050405020304" pitchFamily="18" charset="0"/>
          </a:endParaRPr>
        </a:p>
      </dsp:txBody>
      <dsp:txXfrm>
        <a:off x="201381" y="201381"/>
        <a:ext cx="3722543" cy="4684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F9D1A-A240-4B10-85F8-C045FF7BE768}">
      <dsp:nvSpPr>
        <dsp:cNvPr id="0" name=""/>
        <dsp:cNvSpPr/>
      </dsp:nvSpPr>
      <dsp:spPr>
        <a:xfrm rot="5400000">
          <a:off x="5230367" y="-1207008"/>
          <a:ext cx="3218688" cy="643737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smtClean="0">
              <a:latin typeface="Times New Roman" panose="02020603050405020304" pitchFamily="18" charset="0"/>
              <a:cs typeface="Times New Roman" panose="02020603050405020304" pitchFamily="18" charset="0"/>
            </a:rPr>
            <a:t>базу </a:t>
          </a:r>
          <a:r>
            <a:rPr lang="ru-RU" sz="1600" kern="1200" dirty="0" err="1" smtClean="0">
              <a:latin typeface="Times New Roman" panose="02020603050405020304" pitchFamily="18" charset="0"/>
              <a:cs typeface="Times New Roman" panose="02020603050405020304" pitchFamily="18" charset="0"/>
            </a:rPr>
            <a:t>даних</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контактів</a:t>
          </a:r>
          <a:r>
            <a:rPr lang="ru-RU" sz="1600" kern="1200" dirty="0" smtClean="0">
              <a:latin typeface="Times New Roman" panose="02020603050405020304" pitchFamily="18" charset="0"/>
              <a:cs typeface="Times New Roman" panose="02020603050405020304" pitchFamily="18" charset="0"/>
            </a:rPr>
            <a:t> з </a:t>
          </a:r>
          <a:r>
            <a:rPr lang="ru-RU" sz="1600" kern="1200" dirty="0" err="1" smtClean="0">
              <a:latin typeface="Times New Roman" panose="02020603050405020304" pitchFamily="18" charset="0"/>
              <a:cs typeface="Times New Roman" panose="02020603050405020304" pitchFamily="18" charset="0"/>
            </a:rPr>
            <a:t>клієнтом</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можливість</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групової</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роботи</a:t>
          </a:r>
          <a:r>
            <a:rPr lang="ru-RU" sz="1600" kern="1200" dirty="0" smtClean="0">
              <a:latin typeface="Times New Roman" panose="02020603050405020304" pitchFamily="18" charset="0"/>
              <a:cs typeface="Times New Roman" panose="02020603050405020304" pitchFamily="18" charset="0"/>
            </a:rPr>
            <a:t> з </a:t>
          </a:r>
          <a:r>
            <a:rPr lang="ru-RU" sz="1600" kern="1200" dirty="0" err="1" smtClean="0">
              <a:latin typeface="Times New Roman" panose="02020603050405020304" pitchFamily="18" charset="0"/>
              <a:cs typeface="Times New Roman" panose="02020603050405020304" pitchFamily="18" charset="0"/>
            </a:rPr>
            <a:t>клієнтом</a:t>
          </a:r>
          <a:r>
            <a:rPr lang="ru-RU" sz="1600" kern="1200" dirty="0" smtClean="0">
              <a:latin typeface="Times New Roman" panose="02020603050405020304" pitchFamily="18" charset="0"/>
              <a:cs typeface="Times New Roman" panose="02020603050405020304" pitchFamily="18" charset="0"/>
            </a:rPr>
            <a:t>;</a:t>
          </a:r>
          <a:endParaRPr lang="uk-UA"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err="1" smtClean="0">
              <a:latin typeface="Times New Roman" panose="02020603050405020304" pitchFamily="18" charset="0"/>
              <a:cs typeface="Times New Roman" panose="02020603050405020304" pitchFamily="18" charset="0"/>
            </a:rPr>
            <a:t>управління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взаємовідносинами</a:t>
          </a:r>
          <a:r>
            <a:rPr lang="ru-RU" sz="1600" kern="1200" dirty="0" smtClean="0">
              <a:latin typeface="Times New Roman" panose="02020603050405020304" pitchFamily="18" charset="0"/>
              <a:cs typeface="Times New Roman" panose="02020603050405020304" pitchFamily="18" charset="0"/>
            </a:rPr>
            <a:t> з </a:t>
          </a:r>
          <a:r>
            <a:rPr lang="ru-RU" sz="1600" kern="1200" dirty="0" err="1" smtClean="0">
              <a:latin typeface="Times New Roman" panose="02020603050405020304" pitchFamily="18" charset="0"/>
              <a:cs typeface="Times New Roman" panose="02020603050405020304" pitchFamily="18" charset="0"/>
            </a:rPr>
            <a:t>потенційними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клієнтами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діловими</a:t>
          </a:r>
          <a:r>
            <a:rPr lang="ru-RU" sz="1600" kern="1200" dirty="0" smtClean="0">
              <a:latin typeface="Times New Roman" panose="02020603050405020304" pitchFamily="18" charset="0"/>
              <a:cs typeface="Times New Roman" panose="02020603050405020304" pitchFamily="18" charset="0"/>
            </a:rPr>
            <a:t> партнерами;</a:t>
          </a:r>
          <a:endParaRPr lang="uk-UA"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err="1" smtClean="0">
              <a:latin typeface="Times New Roman" panose="02020603050405020304" pitchFamily="18" charset="0"/>
              <a:cs typeface="Times New Roman" panose="02020603050405020304" pitchFamily="18" charset="0"/>
            </a:rPr>
            <a:t>інтерактивна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підтримка</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клієнтів</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надання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сервісних</a:t>
          </a:r>
          <a:r>
            <a:rPr lang="ru-RU" sz="1600" kern="1200" dirty="0" smtClean="0">
              <a:latin typeface="Times New Roman" panose="02020603050405020304" pitchFamily="18" charset="0"/>
              <a:cs typeface="Times New Roman" panose="02020603050405020304" pitchFamily="18" charset="0"/>
            </a:rPr>
            <a:t> служб;</a:t>
          </a:r>
          <a:endParaRPr lang="uk-UA"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err="1" smtClean="0">
              <a:latin typeface="Times New Roman" panose="02020603050405020304" pitchFamily="18" charset="0"/>
              <a:cs typeface="Times New Roman" panose="02020603050405020304" pitchFamily="18" charset="0"/>
            </a:rPr>
            <a:t>моніторинг</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надходження</a:t>
          </a:r>
          <a:r>
            <a:rPr lang="ru-RU" sz="1600" kern="1200" dirty="0" smtClean="0">
              <a:latin typeface="Times New Roman" panose="02020603050405020304" pitchFamily="18" charset="0"/>
              <a:cs typeface="Times New Roman" panose="02020603050405020304" pitchFamily="18" charset="0"/>
            </a:rPr>
            <a:t> заявок – контроль </a:t>
          </a:r>
          <a:r>
            <a:rPr lang="ru-RU" sz="1600" kern="1200" dirty="0" err="1" smtClean="0">
              <a:latin typeface="Times New Roman" panose="02020603050405020304" pitchFamily="18" charset="0"/>
              <a:cs typeface="Times New Roman" panose="02020603050405020304" pitchFamily="18" charset="0"/>
            </a:rPr>
            <a:t>процесів</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обробки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запитів</a:t>
          </a:r>
          <a:r>
            <a:rPr lang="ru-RU" sz="1600" kern="1200" dirty="0" smtClean="0">
              <a:latin typeface="Times New Roman" panose="02020603050405020304" pitchFamily="18" charset="0"/>
              <a:cs typeface="Times New Roman" panose="02020603050405020304" pitchFamily="18" charset="0"/>
            </a:rPr>
            <a:t> і заявок, </a:t>
          </a:r>
          <a:r>
            <a:rPr lang="ru-RU" sz="1600" kern="1200" dirty="0" err="1" smtClean="0">
              <a:latin typeface="Times New Roman" panose="02020603050405020304" pitchFamily="18" charset="0"/>
              <a:cs typeface="Times New Roman" panose="02020603050405020304" pitchFamily="18" charset="0"/>
            </a:rPr>
            <a:t>реакції</a:t>
          </a:r>
          <a:r>
            <a:rPr lang="ru-RU" sz="1600" kern="1200" dirty="0" smtClean="0">
              <a:latin typeface="Times New Roman" panose="02020603050405020304" pitchFamily="18" charset="0"/>
              <a:cs typeface="Times New Roman" panose="02020603050405020304" pitchFamily="18" charset="0"/>
            </a:rPr>
            <a:t> на них, </a:t>
          </a:r>
          <a:r>
            <a:rPr lang="ru-RU" sz="1600" kern="1200" dirty="0" err="1" smtClean="0">
              <a:latin typeface="Times New Roman" panose="02020603050405020304" pitchFamily="18" charset="0"/>
              <a:cs typeface="Times New Roman" panose="02020603050405020304" pitchFamily="18" charset="0"/>
            </a:rPr>
            <a:t>звітність</a:t>
          </a:r>
          <a:r>
            <a:rPr lang="ru-RU" sz="1600" kern="1200" dirty="0" smtClean="0">
              <a:latin typeface="Times New Roman" panose="02020603050405020304" pitchFamily="18" charset="0"/>
              <a:cs typeface="Times New Roman" panose="02020603050405020304" pitchFamily="18" charset="0"/>
            </a:rPr>
            <a:t> про </a:t>
          </a:r>
          <a:r>
            <a:rPr lang="ru-RU" sz="1600" kern="1200" dirty="0" err="1" smtClean="0">
              <a:latin typeface="Times New Roman" panose="02020603050405020304" pitchFamily="18" charset="0"/>
              <a:cs typeface="Times New Roman" panose="02020603050405020304" pitchFamily="18" charset="0"/>
            </a:rPr>
            <a:t>результати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обслуговування</a:t>
          </a:r>
          <a:r>
            <a:rPr lang="ru-RU" sz="1600" kern="1200" dirty="0" smtClean="0">
              <a:latin typeface="Times New Roman" panose="02020603050405020304" pitchFamily="18" charset="0"/>
              <a:cs typeface="Times New Roman" panose="02020603050405020304" pitchFamily="18" charset="0"/>
            </a:rPr>
            <a:t>;</a:t>
          </a:r>
          <a:endParaRPr lang="uk-UA"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err="1" smtClean="0">
              <a:latin typeface="Times New Roman" panose="02020603050405020304" pitchFamily="18" charset="0"/>
              <a:cs typeface="Times New Roman" panose="02020603050405020304" pitchFamily="18" charset="0"/>
            </a:rPr>
            <a:t>обслуговування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клієнтів</a:t>
          </a:r>
          <a:r>
            <a:rPr lang="ru-RU" sz="1600" kern="1200" dirty="0" smtClean="0">
              <a:latin typeface="Times New Roman" panose="02020603050405020304" pitchFamily="18" charset="0"/>
              <a:cs typeface="Times New Roman" panose="02020603050405020304" pitchFamily="18" charset="0"/>
            </a:rPr>
            <a:t> і </a:t>
          </a:r>
          <a:r>
            <a:rPr lang="ru-RU" sz="1600" kern="1200" dirty="0" err="1" smtClean="0">
              <a:latin typeface="Times New Roman" panose="02020603050405020304" pitchFamily="18" charset="0"/>
              <a:cs typeface="Times New Roman" panose="02020603050405020304" pitchFamily="18" charset="0"/>
            </a:rPr>
            <a:t>ділових</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партнерів</a:t>
          </a:r>
          <a:r>
            <a:rPr lang="ru-RU" sz="1600" kern="1200" dirty="0" smtClean="0">
              <a:latin typeface="Times New Roman" panose="02020603050405020304" pitchFamily="18" charset="0"/>
              <a:cs typeface="Times New Roman" panose="02020603050405020304" pitchFamily="18" charset="0"/>
            </a:rPr>
            <a:t> у </a:t>
          </a:r>
          <a:r>
            <a:rPr lang="ru-RU" sz="1600" kern="1200" dirty="0" err="1" smtClean="0">
              <a:latin typeface="Times New Roman" panose="02020603050405020304" pitchFamily="18" charset="0"/>
              <a:cs typeface="Times New Roman" panose="02020603050405020304" pitchFamily="18" charset="0"/>
            </a:rPr>
            <a:t>режимі</a:t>
          </a:r>
          <a:r>
            <a:rPr lang="ru-RU" sz="1600" kern="1200" dirty="0" smtClean="0">
              <a:latin typeface="Times New Roman" panose="02020603050405020304" pitchFamily="18" charset="0"/>
              <a:cs typeface="Times New Roman" panose="02020603050405020304" pitchFamily="18" charset="0"/>
            </a:rPr>
            <a:t> реального часу;</a:t>
          </a:r>
          <a:endParaRPr lang="uk-UA"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smtClean="0">
              <a:latin typeface="Times New Roman" panose="02020603050405020304" pitchFamily="18" charset="0"/>
              <a:cs typeface="Times New Roman" panose="02020603050405020304" pitchFamily="18" charset="0"/>
            </a:rPr>
            <a:t>базу </a:t>
          </a:r>
          <a:r>
            <a:rPr lang="ru-RU" sz="1600" kern="1200" dirty="0" err="1" smtClean="0">
              <a:latin typeface="Times New Roman" panose="02020603050405020304" pitchFamily="18" charset="0"/>
              <a:cs typeface="Times New Roman" panose="02020603050405020304" pitchFamily="18" charset="0"/>
            </a:rPr>
            <a:t>знань</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типових</a:t>
          </a:r>
          <a:r>
            <a:rPr lang="ru-RU" sz="1600" kern="1200" dirty="0" smtClean="0">
              <a:latin typeface="Times New Roman" panose="02020603050405020304" pitchFamily="18" charset="0"/>
              <a:cs typeface="Times New Roman" panose="02020603050405020304" pitchFamily="18" charset="0"/>
            </a:rPr>
            <a:t> проблем і </a:t>
          </a:r>
          <a:r>
            <a:rPr lang="ru-RU" sz="1600" kern="1200" dirty="0" err="1" smtClean="0">
              <a:latin typeface="Times New Roman" panose="02020603050405020304" pitchFamily="18" charset="0"/>
              <a:cs typeface="Times New Roman" panose="02020603050405020304" pitchFamily="18" charset="0"/>
            </a:rPr>
            <a:t>засобів</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їх</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вирішення</a:t>
          </a:r>
          <a:r>
            <a:rPr lang="ru-RU" sz="1600" kern="1200" dirty="0" smtClean="0">
              <a:latin typeface="Times New Roman" panose="02020603050405020304" pitchFamily="18" charset="0"/>
              <a:cs typeface="Times New Roman" panose="02020603050405020304" pitchFamily="18" charset="0"/>
            </a:rPr>
            <a:t>;</a:t>
          </a:r>
          <a:endParaRPr lang="uk-UA"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err="1" smtClean="0">
              <a:latin typeface="Times New Roman" panose="02020603050405020304" pitchFamily="18" charset="0"/>
              <a:cs typeface="Times New Roman" panose="02020603050405020304" pitchFamily="18" charset="0"/>
            </a:rPr>
            <a:t>автоматичне</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відслідковування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припинених</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термінів</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договорів</a:t>
          </a:r>
          <a:r>
            <a:rPr lang="ru-RU" sz="1600" kern="1200" dirty="0" smtClean="0">
              <a:latin typeface="Times New Roman" panose="02020603050405020304" pitchFamily="18" charset="0"/>
              <a:cs typeface="Times New Roman" panose="02020603050405020304" pitchFamily="18" charset="0"/>
            </a:rPr>
            <a:t>.</a:t>
          </a:r>
          <a:endParaRPr lang="uk-UA" sz="1600" kern="1200" dirty="0">
            <a:latin typeface="Times New Roman" panose="02020603050405020304" pitchFamily="18" charset="0"/>
            <a:cs typeface="Times New Roman" panose="02020603050405020304" pitchFamily="18" charset="0"/>
          </a:endParaRPr>
        </a:p>
      </dsp:txBody>
      <dsp:txXfrm rot="-5400000">
        <a:off x="3621024" y="559458"/>
        <a:ext cx="6280253" cy="2904442"/>
      </dsp:txXfrm>
    </dsp:sp>
    <dsp:sp modelId="{149DE888-5481-46CF-AAA0-834136EA30A9}">
      <dsp:nvSpPr>
        <dsp:cNvPr id="0" name=""/>
        <dsp:cNvSpPr/>
      </dsp:nvSpPr>
      <dsp:spPr>
        <a:xfrm>
          <a:off x="0" y="0"/>
          <a:ext cx="3621024" cy="4023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ru-RU" sz="1800" kern="1200" smtClean="0">
              <a:latin typeface="Times New Roman" panose="02020603050405020304" pitchFamily="18" charset="0"/>
              <a:cs typeface="Times New Roman" panose="02020603050405020304" pitchFamily="18" charset="0"/>
            </a:rPr>
            <a:t>2. Автоматизація обслуговування клієнтів (</a:t>
          </a:r>
          <a:r>
            <a:rPr lang="en-US" sz="1800" kern="1200" smtClean="0">
              <a:latin typeface="Times New Roman" panose="02020603050405020304" pitchFamily="18" charset="0"/>
              <a:cs typeface="Times New Roman" panose="02020603050405020304" pitchFamily="18" charset="0"/>
            </a:rPr>
            <a:t>Customer Service &amp; Support, CSS) – </a:t>
          </a:r>
          <a:r>
            <a:rPr lang="ru-RU" sz="1800" kern="1200" smtClean="0">
              <a:latin typeface="Times New Roman" panose="02020603050405020304" pitchFamily="18" charset="0"/>
              <a:cs typeface="Times New Roman" panose="02020603050405020304" pitchFamily="18" charset="0"/>
            </a:rPr>
            <a:t>система автоматизації служби підтримки та обслуговування клієнтів, яка включає базу даних контрактів з клієнтом; моніторинг проходження замовлень; засоби контролю обслуговування клієнтів; базу знань типових проблем, пов’язаних з використанням товарів (послуг), засобів їх рішень. </a:t>
          </a:r>
          <a:endParaRPr lang="uk-UA" sz="1800" kern="1200">
            <a:latin typeface="Times New Roman" panose="02020603050405020304" pitchFamily="18" charset="0"/>
            <a:cs typeface="Times New Roman" panose="02020603050405020304" pitchFamily="18" charset="0"/>
          </a:endParaRPr>
        </a:p>
      </dsp:txBody>
      <dsp:txXfrm>
        <a:off x="176764" y="176764"/>
        <a:ext cx="3267496" cy="36698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2F3D7-D0A1-4F04-9D53-784590E416EC}" type="datetimeFigureOut">
              <a:rPr lang="uk-UA" smtClean="0"/>
              <a:t>16.09.2025</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8AFA2-D055-4264-904E-A8FE4AEF698E}" type="slidenum">
              <a:rPr lang="uk-UA" smtClean="0"/>
              <a:t>‹#›</a:t>
            </a:fld>
            <a:endParaRPr lang="uk-UA"/>
          </a:p>
        </p:txBody>
      </p:sp>
    </p:spTree>
    <p:extLst>
      <p:ext uri="{BB962C8B-B14F-4D97-AF65-F5344CB8AC3E}">
        <p14:creationId xmlns:p14="http://schemas.microsoft.com/office/powerpoint/2010/main" val="406497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68E430-D052-4C19-BAB5-BED4A3F6F828}" type="datetime1">
              <a:rPr lang="ru-RU" smtClean="0"/>
              <a:t>16.09.2025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EA827-2E1A-4DFD-A242-1112538A175F}"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00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38594D-6138-4900-9B9D-1224821FD1C8}" type="datetime1">
              <a:rPr lang="ru-RU" smtClean="0"/>
              <a:t>16.09.2025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EA827-2E1A-4DFD-A242-1112538A175F}" type="slidenum">
              <a:rPr lang="ru-RU" smtClean="0"/>
              <a:t>‹#›</a:t>
            </a:fld>
            <a:endParaRPr lang="ru-RU"/>
          </a:p>
        </p:txBody>
      </p:sp>
    </p:spTree>
    <p:extLst>
      <p:ext uri="{BB962C8B-B14F-4D97-AF65-F5344CB8AC3E}">
        <p14:creationId xmlns:p14="http://schemas.microsoft.com/office/powerpoint/2010/main" val="383237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8E1B18-A6DE-4853-8F39-7359E4A7607D}" type="datetime1">
              <a:rPr lang="ru-RU" smtClean="0"/>
              <a:t>16.09.2025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EA827-2E1A-4DFD-A242-1112538A175F}" type="slidenum">
              <a:rPr lang="ru-RU" smtClean="0"/>
              <a:t>‹#›</a:t>
            </a:fld>
            <a:endParaRPr lang="ru-RU"/>
          </a:p>
        </p:txBody>
      </p:sp>
    </p:spTree>
    <p:extLst>
      <p:ext uri="{BB962C8B-B14F-4D97-AF65-F5344CB8AC3E}">
        <p14:creationId xmlns:p14="http://schemas.microsoft.com/office/powerpoint/2010/main" val="357185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3F3B19-8919-4EDF-B05A-C1DB6CE67E16}" type="datetime1">
              <a:rPr lang="ru-RU" smtClean="0"/>
              <a:t>16.09.2025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EA827-2E1A-4DFD-A242-1112538A175F}" type="slidenum">
              <a:rPr lang="ru-RU" smtClean="0"/>
              <a:t>‹#›</a:t>
            </a:fld>
            <a:endParaRPr lang="ru-RU"/>
          </a:p>
        </p:txBody>
      </p:sp>
    </p:spTree>
    <p:extLst>
      <p:ext uri="{BB962C8B-B14F-4D97-AF65-F5344CB8AC3E}">
        <p14:creationId xmlns:p14="http://schemas.microsoft.com/office/powerpoint/2010/main" val="333871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39874C-CBB6-4146-909E-F0ED0E20F9FF}" type="datetime1">
              <a:rPr lang="ru-RU" smtClean="0"/>
              <a:t>16.09.2025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9EA827-2E1A-4DFD-A242-1112538A175F}"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85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E5B4B6-2718-4DCB-B5DD-215FC43C6C43}" type="datetime1">
              <a:rPr lang="ru-RU" smtClean="0"/>
              <a:t>16.09.2025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9EA827-2E1A-4DFD-A242-1112538A175F}" type="slidenum">
              <a:rPr lang="ru-RU" smtClean="0"/>
              <a:t>‹#›</a:t>
            </a:fld>
            <a:endParaRPr lang="ru-RU"/>
          </a:p>
        </p:txBody>
      </p:sp>
    </p:spTree>
    <p:extLst>
      <p:ext uri="{BB962C8B-B14F-4D97-AF65-F5344CB8AC3E}">
        <p14:creationId xmlns:p14="http://schemas.microsoft.com/office/powerpoint/2010/main" val="281689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3F2A74-01C0-4AA5-AA46-41541C4AAFAD}" type="datetime1">
              <a:rPr lang="ru-RU" smtClean="0"/>
              <a:t>16.09.2025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19EA827-2E1A-4DFD-A242-1112538A175F}" type="slidenum">
              <a:rPr lang="ru-RU" smtClean="0"/>
              <a:t>‹#›</a:t>
            </a:fld>
            <a:endParaRPr lang="ru-RU"/>
          </a:p>
        </p:txBody>
      </p:sp>
    </p:spTree>
    <p:extLst>
      <p:ext uri="{BB962C8B-B14F-4D97-AF65-F5344CB8AC3E}">
        <p14:creationId xmlns:p14="http://schemas.microsoft.com/office/powerpoint/2010/main" val="255679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B6AFA29-F25D-4AC4-9134-B66AC7A2125C}" type="datetime1">
              <a:rPr lang="ru-RU" smtClean="0"/>
              <a:t>16.09.2025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19EA827-2E1A-4DFD-A242-1112538A175F}" type="slidenum">
              <a:rPr lang="ru-RU" smtClean="0"/>
              <a:t>‹#›</a:t>
            </a:fld>
            <a:endParaRPr lang="ru-RU"/>
          </a:p>
        </p:txBody>
      </p:sp>
    </p:spTree>
    <p:extLst>
      <p:ext uri="{BB962C8B-B14F-4D97-AF65-F5344CB8AC3E}">
        <p14:creationId xmlns:p14="http://schemas.microsoft.com/office/powerpoint/2010/main" val="363344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DA3744-57D0-4AA3-9480-ACDB0E323993}" type="datetime1">
              <a:rPr lang="ru-RU" smtClean="0"/>
              <a:t>16.09.2025</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119EA827-2E1A-4DFD-A242-1112538A175F}" type="slidenum">
              <a:rPr lang="ru-RU" smtClean="0"/>
              <a:t>‹#›</a:t>
            </a:fld>
            <a:endParaRPr lang="ru-RU"/>
          </a:p>
        </p:txBody>
      </p:sp>
    </p:spTree>
    <p:extLst>
      <p:ext uri="{BB962C8B-B14F-4D97-AF65-F5344CB8AC3E}">
        <p14:creationId xmlns:p14="http://schemas.microsoft.com/office/powerpoint/2010/main" val="297893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BED14D-C340-43E6-BE5B-187EDD317672}" type="datetime1">
              <a:rPr lang="ru-RU" smtClean="0"/>
              <a:t>16.09.2025</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9EA827-2E1A-4DFD-A242-1112538A175F}" type="slidenum">
              <a:rPr lang="ru-RU" smtClean="0"/>
              <a:t>‹#›</a:t>
            </a:fld>
            <a:endParaRPr lang="ru-RU"/>
          </a:p>
        </p:txBody>
      </p:sp>
    </p:spTree>
    <p:extLst>
      <p:ext uri="{BB962C8B-B14F-4D97-AF65-F5344CB8AC3E}">
        <p14:creationId xmlns:p14="http://schemas.microsoft.com/office/powerpoint/2010/main" val="205213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E041AB-A057-4DAB-9CBF-36813EBF3E39}" type="datetime1">
              <a:rPr lang="ru-RU" smtClean="0"/>
              <a:t>16.09.2025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9EA827-2E1A-4DFD-A242-1112538A175F}" type="slidenum">
              <a:rPr lang="ru-RU" smtClean="0"/>
              <a:t>‹#›</a:t>
            </a:fld>
            <a:endParaRPr lang="ru-RU"/>
          </a:p>
        </p:txBody>
      </p:sp>
    </p:spTree>
    <p:extLst>
      <p:ext uri="{BB962C8B-B14F-4D97-AF65-F5344CB8AC3E}">
        <p14:creationId xmlns:p14="http://schemas.microsoft.com/office/powerpoint/2010/main" val="267460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29E555-B54D-49C0-B18B-C72061FF4E62}" type="datetime1">
              <a:rPr lang="ru-RU" smtClean="0"/>
              <a:t>16.09.2025</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19EA827-2E1A-4DFD-A242-1112538A175F}"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97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hyperlink" Target="https://snov.io/blog/off-the-shelf-custom-crm-solu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400" dirty="0">
                <a:latin typeface="Times New Roman" panose="02020603050405020304" pitchFamily="18" charset="0"/>
                <a:cs typeface="Times New Roman" panose="02020603050405020304" pitchFamily="18" charset="0"/>
              </a:rPr>
              <a:t>Тема </a:t>
            </a:r>
            <a:r>
              <a:rPr lang="ru-RU" sz="2400" dirty="0" smtClean="0">
                <a:latin typeface="Times New Roman" panose="02020603050405020304" pitchFamily="18" charset="0"/>
                <a:cs typeface="Times New Roman" panose="02020603050405020304" pitchFamily="18" charset="0"/>
              </a:rPr>
              <a:t>1.</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Сутність</a:t>
            </a:r>
            <a:r>
              <a:rPr lang="ru-RU"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Customer Relationship Management </a:t>
            </a:r>
            <a:r>
              <a:rPr lang="ru-RU" sz="2400" dirty="0">
                <a:latin typeface="Times New Roman" panose="02020603050405020304" pitchFamily="18" charset="0"/>
                <a:cs typeface="Times New Roman" panose="02020603050405020304" pitchFamily="18" charset="0"/>
              </a:rPr>
              <a:t>та роль в маркетингу </a:t>
            </a:r>
            <a:r>
              <a:rPr lang="ru-RU" sz="2400" dirty="0" err="1">
                <a:latin typeface="Times New Roman" panose="02020603050405020304" pitchFamily="18" charset="0"/>
                <a:cs typeface="Times New Roman" panose="02020603050405020304" pitchFamily="18" charset="0"/>
              </a:rPr>
              <a:t>підприємства</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fontScale="47500" lnSpcReduction="20000"/>
          </a:bodyPr>
          <a:lstStyle/>
          <a:p>
            <a:pPr marL="457200" indent="-457200">
              <a:buFont typeface="+mj-lt"/>
              <a:buAutoNum type="arabicPeriod"/>
            </a:pPr>
            <a:r>
              <a:rPr lang="ru-RU" dirty="0" err="1">
                <a:latin typeface="Times New Roman" panose="02020603050405020304" pitchFamily="18" charset="0"/>
                <a:cs typeface="Times New Roman" panose="02020603050405020304" pitchFamily="18" charset="0"/>
              </a:rPr>
              <a:t>Поняття</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Customer Relationship Management. </a:t>
            </a:r>
            <a:endParaRPr lang="uk-UA"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dirty="0" err="1" smtClean="0">
                <a:latin typeface="Times New Roman" panose="02020603050405020304" pitchFamily="18" charset="0"/>
                <a:cs typeface="Times New Roman" panose="02020603050405020304" pitchFamily="18" charset="0"/>
              </a:rPr>
              <a:t>Функціональні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складові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CRM </a:t>
            </a:r>
            <a:r>
              <a:rPr lang="ru-RU" dirty="0" err="1">
                <a:latin typeface="Times New Roman" panose="02020603050405020304" pitchFamily="18" charset="0"/>
                <a:cs typeface="Times New Roman" panose="02020603050405020304" pitchFamily="18" charset="0"/>
              </a:rPr>
              <a:t>рішень</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dirty="0" err="1" smtClean="0">
                <a:latin typeface="Times New Roman" panose="02020603050405020304" pitchFamily="18" charset="0"/>
                <a:cs typeface="Times New Roman" panose="02020603050405020304" pitchFamily="18" charset="0"/>
              </a:rPr>
              <a:t>Можливості</a:t>
            </a: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CRM-</a:t>
            </a:r>
            <a:r>
              <a:rPr lang="ru-RU" dirty="0" err="1">
                <a:latin typeface="Times New Roman" panose="02020603050405020304" pitchFamily="18" charset="0"/>
                <a:cs typeface="Times New Roman" panose="02020603050405020304" pitchFamily="18" charset="0"/>
              </a:rPr>
              <a:t>технологій</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маркетинговій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підприємств</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dirty="0" err="1" smtClean="0">
                <a:latin typeface="Times New Roman" panose="02020603050405020304" pitchFamily="18" charset="0"/>
                <a:cs typeface="Times New Roman" panose="02020603050405020304" pitchFamily="18" charset="0"/>
              </a:rPr>
              <a:t>Особливості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маркетингом на </a:t>
            </a:r>
            <a:r>
              <a:rPr lang="ru-RU" dirty="0" err="1">
                <a:latin typeface="Times New Roman" panose="02020603050405020304" pitchFamily="18" charset="0"/>
                <a:cs typeface="Times New Roman" panose="02020603050405020304" pitchFamily="18" charset="0"/>
              </a:rPr>
              <a:t>основі</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CRM-</a:t>
            </a:r>
            <a:r>
              <a:rPr lang="ru-RU" dirty="0" err="1">
                <a:latin typeface="Times New Roman" panose="02020603050405020304" pitchFamily="18" charset="0"/>
                <a:cs typeface="Times New Roman" panose="02020603050405020304" pitchFamily="18" charset="0"/>
              </a:rPr>
              <a:t>технологій</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119EA827-2E1A-4DFD-A242-1112538A175F}" type="slidenum">
              <a:rPr lang="ru-RU" smtClean="0">
                <a:latin typeface="Times New Roman" panose="02020603050405020304" pitchFamily="18" charset="0"/>
                <a:cs typeface="Times New Roman" panose="02020603050405020304" pitchFamily="18" charset="0"/>
              </a:rPr>
              <a:t>1</a:t>
            </a:fld>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097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smtClean="0">
                <a:latin typeface="Times New Roman" panose="02020603050405020304" pitchFamily="18" charset="0"/>
                <a:cs typeface="Times New Roman" panose="02020603050405020304" pitchFamily="18" charset="0"/>
              </a:rPr>
              <a:t>Функціональність</a:t>
            </a:r>
            <a:r>
              <a:rPr lang="ru-RU" sz="2400"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CRM-систем</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2954444"/>
              </p:ext>
            </p:extLst>
          </p:nvPr>
        </p:nvGraphicFramePr>
        <p:xfrm>
          <a:off x="1097280" y="1845734"/>
          <a:ext cx="10058400" cy="4720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10</a:t>
            </a:fld>
            <a:endParaRPr lang="ru-RU"/>
          </a:p>
        </p:txBody>
      </p:sp>
    </p:spTree>
    <p:extLst>
      <p:ext uri="{BB962C8B-B14F-4D97-AF65-F5344CB8AC3E}">
        <p14:creationId xmlns:p14="http://schemas.microsoft.com/office/powerpoint/2010/main" val="149581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917164"/>
          </a:xfrm>
        </p:spPr>
        <p:txBody>
          <a:bodyPr>
            <a:normAutofit/>
          </a:bodyPr>
          <a:lstStyle/>
          <a:p>
            <a:r>
              <a:rPr lang="ru-RU" sz="2400" b="1" dirty="0">
                <a:latin typeface="Times New Roman" panose="02020603050405020304" pitchFamily="18" charset="0"/>
                <a:cs typeface="Times New Roman" panose="02020603050405020304" pitchFamily="18" charset="0"/>
              </a:rPr>
              <a:t>CRM-система та </a:t>
            </a:r>
            <a:r>
              <a:rPr lang="ru-RU" sz="2400" b="1" dirty="0" err="1">
                <a:latin typeface="Times New Roman" panose="02020603050405020304" pitchFamily="18" charset="0"/>
                <a:cs typeface="Times New Roman" panose="02020603050405020304" pitchFamily="18" charset="0"/>
              </a:rPr>
              <a:t>сервіс</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автоматизації</a:t>
            </a:r>
            <a:r>
              <a:rPr lang="ru-RU" sz="2400" b="1" dirty="0">
                <a:latin typeface="Times New Roman" panose="02020603050405020304" pitchFamily="18" charset="0"/>
                <a:cs typeface="Times New Roman" panose="02020603050405020304" pitchFamily="18" charset="0"/>
              </a:rPr>
              <a:t> маркетингу</a:t>
            </a:r>
            <a:br>
              <a:rPr lang="ru-RU" sz="2400" b="1"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8268" y="1072588"/>
            <a:ext cx="3148313" cy="38813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tx1"/>
                </a:solidFill>
                <a:latin typeface="Times New Roman" panose="02020603050405020304" pitchFamily="18" charset="0"/>
                <a:cs typeface="Times New Roman" panose="02020603050405020304" pitchFamily="18" charset="0"/>
              </a:rPr>
              <a:t>CRM-</a:t>
            </a:r>
            <a:r>
              <a:rPr lang="ru-RU" dirty="0">
                <a:solidFill>
                  <a:schemeClr val="tx1"/>
                </a:solidFill>
                <a:latin typeface="Times New Roman" panose="02020603050405020304" pitchFamily="18" charset="0"/>
                <a:cs typeface="Times New Roman" panose="02020603050405020304" pitchFamily="18" charset="0"/>
              </a:rPr>
              <a:t>система </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72273" y="1072587"/>
            <a:ext cx="3420319" cy="38813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dirty="0" err="1" smtClean="0">
                <a:solidFill>
                  <a:schemeClr val="tx1"/>
                </a:solidFill>
                <a:latin typeface="Times New Roman" panose="02020603050405020304" pitchFamily="18" charset="0"/>
                <a:cs typeface="Times New Roman" panose="02020603050405020304" pitchFamily="18" charset="0"/>
              </a:rPr>
              <a:t>Програмне</a:t>
            </a:r>
            <a:r>
              <a:rPr lang="ru-RU" dirty="0" smtClean="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забезпечення</a:t>
            </a:r>
            <a:r>
              <a:rPr lang="ru-RU" dirty="0">
                <a:solidFill>
                  <a:schemeClr val="tx1"/>
                </a:solidFill>
                <a:latin typeface="Times New Roman" panose="02020603050405020304" pitchFamily="18" charset="0"/>
                <a:cs typeface="Times New Roman" panose="02020603050405020304" pitchFamily="18" charset="0"/>
              </a:rPr>
              <a:t> для </a:t>
            </a:r>
            <a:r>
              <a:rPr lang="ru-RU" dirty="0" err="1">
                <a:solidFill>
                  <a:schemeClr val="tx1"/>
                </a:solidFill>
                <a:latin typeface="Times New Roman" panose="02020603050405020304" pitchFamily="18" charset="0"/>
                <a:cs typeface="Times New Roman" panose="02020603050405020304" pitchFamily="18" charset="0"/>
              </a:rPr>
              <a:t>автоматизації</a:t>
            </a:r>
            <a:r>
              <a:rPr lang="ru-RU" dirty="0">
                <a:solidFill>
                  <a:schemeClr val="tx1"/>
                </a:solidFill>
                <a:latin typeface="Times New Roman" panose="02020603050405020304" pitchFamily="18" charset="0"/>
                <a:cs typeface="Times New Roman" panose="02020603050405020304" pitchFamily="18" charset="0"/>
              </a:rPr>
              <a:t> маркетингу</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14378" y="2210765"/>
            <a:ext cx="2887884" cy="1321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Автоматизоване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управління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маркетинговими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завданнями</a:t>
            </a:r>
            <a:endParaRPr lang="uk-UA"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720313" y="2210765"/>
            <a:ext cx="2887884" cy="1321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Автоматизована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взаємодія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 </a:t>
            </a:r>
            <a:r>
              <a:rPr lang="ru-RU" dirty="0" err="1">
                <a:latin typeface="Times New Roman" panose="02020603050405020304" pitchFamily="18" charset="0"/>
                <a:cs typeface="Times New Roman" panose="02020603050405020304" pitchFamily="18" charset="0"/>
              </a:rPr>
              <a:t>клієнтами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потенційними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клієнтами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відстеження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активності</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кваліфікація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лідів</a:t>
            </a:r>
            <a:endParaRPr lang="uk-UA"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199909" y="3692326"/>
            <a:ext cx="2887884" cy="1215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Опікується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клієнтами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верхньому</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середньому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рівнях</a:t>
            </a:r>
            <a:endParaRPr lang="uk-UA"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720313" y="3692326"/>
            <a:ext cx="2887884" cy="1215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Допомагає</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взаємодіяти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потенційними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клієнтами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нижньому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рівні</a:t>
            </a:r>
            <a:endParaRPr lang="uk-UA"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63928" y="3630592"/>
            <a:ext cx="10214659" cy="1369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ru-RU" dirty="0">
                <a:solidFill>
                  <a:schemeClr val="tx1"/>
                </a:solidFill>
                <a:latin typeface="Times New Roman" panose="02020603050405020304" pitchFamily="18" charset="0"/>
                <a:cs typeface="Times New Roman" panose="02020603050405020304" pitchFamily="18" charset="0"/>
              </a:rPr>
              <a:t>У </a:t>
            </a:r>
            <a:r>
              <a:rPr lang="ru-RU" dirty="0" err="1">
                <a:solidFill>
                  <a:schemeClr val="tx1"/>
                </a:solidFill>
                <a:latin typeface="Times New Roman" panose="02020603050405020304" pitchFamily="18" charset="0"/>
                <a:cs typeface="Times New Roman" panose="02020603050405020304" pitchFamily="18" charset="0"/>
              </a:rPr>
              <a:t>маркетинговій</a:t>
            </a:r>
            <a:r>
              <a:rPr lang="ru-RU" dirty="0">
                <a:solidFill>
                  <a:schemeClr val="tx1"/>
                </a:solidFill>
                <a:latin typeface="Times New Roman" panose="02020603050405020304" pitchFamily="18" charset="0"/>
                <a:cs typeface="Times New Roman" panose="02020603050405020304" pitchFamily="18" charset="0"/>
              </a:rPr>
              <a:t> </a:t>
            </a:r>
            <a:r>
              <a:rPr lang="ru-RU" dirty="0" err="1" smtClean="0">
                <a:solidFill>
                  <a:schemeClr val="tx1"/>
                </a:solidFill>
                <a:latin typeface="Times New Roman" panose="02020603050405020304" pitchFamily="18" charset="0"/>
                <a:cs typeface="Times New Roman" panose="02020603050405020304" pitchFamily="18" charset="0"/>
              </a:rPr>
              <a:t>воронці</a:t>
            </a:r>
            <a:r>
              <a:rPr lang="ru-RU" dirty="0" smtClean="0">
                <a:solidFill>
                  <a:schemeClr val="tx1"/>
                </a:solidFill>
                <a:latin typeface="Times New Roman" panose="02020603050405020304" pitchFamily="18" charset="0"/>
                <a:cs typeface="Times New Roman" panose="02020603050405020304" pitchFamily="18" charset="0"/>
              </a:rPr>
              <a:t> </a:t>
            </a:r>
            <a:endParaRPr lang="uk-UA" dirty="0">
              <a:solidFill>
                <a:schemeClr val="tx1"/>
              </a:solidFill>
              <a:latin typeface="Times New Roman" panose="02020603050405020304" pitchFamily="18" charset="0"/>
              <a:cs typeface="Times New Roman" panose="02020603050405020304" pitchFamily="18" charset="0"/>
            </a:endParaRPr>
          </a:p>
        </p:txBody>
      </p:sp>
      <p:sp>
        <p:nvSpPr>
          <p:cNvPr id="11" name="Двойная стрелка влево/вправо 10"/>
          <p:cNvSpPr/>
          <p:nvPr/>
        </p:nvSpPr>
        <p:spPr>
          <a:xfrm>
            <a:off x="4102262" y="5117457"/>
            <a:ext cx="3618051" cy="761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latin typeface="Times New Roman" panose="02020603050405020304" pitchFamily="18" charset="0"/>
                <a:cs typeface="Times New Roman" panose="02020603050405020304" pitchFamily="18" charset="0"/>
              </a:rPr>
              <a:t>краще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працюють</a:t>
            </a:r>
            <a:r>
              <a:rPr lang="ru-RU" dirty="0">
                <a:latin typeface="Times New Roman" panose="02020603050405020304" pitchFamily="18" charset="0"/>
                <a:cs typeface="Times New Roman" panose="02020603050405020304" pitchFamily="18" charset="0"/>
              </a:rPr>
              <a:t> разом</a:t>
            </a:r>
            <a:endParaRPr lang="uk-UA"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714263" y="5883315"/>
            <a:ext cx="6227180" cy="469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Компанії</a:t>
            </a:r>
            <a:r>
              <a:rPr lang="ru-RU"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SendPulse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HubSpot</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Salesforce</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об'єднали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єдине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рішення</a:t>
            </a:r>
            <a:endParaRPr lang="uk-UA" dirty="0">
              <a:latin typeface="Times New Roman" panose="02020603050405020304" pitchFamily="18" charset="0"/>
              <a:cs typeface="Times New Roman" panose="02020603050405020304" pitchFamily="18" charset="0"/>
            </a:endParaRPr>
          </a:p>
        </p:txBody>
      </p:sp>
      <p:sp>
        <p:nvSpPr>
          <p:cNvPr id="13" name="Номер слайда 12"/>
          <p:cNvSpPr>
            <a:spLocks noGrp="1"/>
          </p:cNvSpPr>
          <p:nvPr>
            <p:ph type="sldNum" sz="quarter" idx="12"/>
          </p:nvPr>
        </p:nvSpPr>
        <p:spPr/>
        <p:txBody>
          <a:bodyPr/>
          <a:lstStyle/>
          <a:p>
            <a:fld id="{119EA827-2E1A-4DFD-A242-1112538A175F}" type="slidenum">
              <a:rPr lang="ru-RU" smtClean="0">
                <a:latin typeface="Times New Roman" panose="02020603050405020304" pitchFamily="18" charset="0"/>
                <a:cs typeface="Times New Roman" panose="02020603050405020304" pitchFamily="18" charset="0"/>
              </a:rPr>
              <a:t>11</a:t>
            </a:fld>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11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529412"/>
          </a:xfrm>
        </p:spPr>
        <p:txBody>
          <a:bodyPr>
            <a:normAutofit/>
          </a:bodyPr>
          <a:lstStyle/>
          <a:p>
            <a:r>
              <a:rPr lang="ru-RU" sz="2400" dirty="0" err="1">
                <a:latin typeface="Times New Roman" panose="02020603050405020304" pitchFamily="18" charset="0"/>
                <a:cs typeface="Times New Roman" panose="02020603050405020304" pitchFamily="18" charset="0"/>
              </a:rPr>
              <a:t>Концептуальні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аспекти</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CRM-</a:t>
            </a:r>
            <a:r>
              <a:rPr lang="ru-RU" sz="2400" dirty="0">
                <a:latin typeface="Times New Roman" panose="02020603050405020304" pitchFamily="18" charset="0"/>
                <a:cs typeface="Times New Roman" panose="02020603050405020304" pitchFamily="18" charset="0"/>
              </a:rPr>
              <a:t>систем</a:t>
            </a:r>
          </a:p>
        </p:txBody>
      </p:sp>
      <p:pic>
        <p:nvPicPr>
          <p:cNvPr id="4" name="Объект 3"/>
          <p:cNvPicPr>
            <a:picLocks noGrp="1" noChangeAspect="1"/>
          </p:cNvPicPr>
          <p:nvPr>
            <p:ph idx="1"/>
          </p:nvPr>
        </p:nvPicPr>
        <p:blipFill rotWithShape="1">
          <a:blip r:embed="rId2"/>
          <a:srcRect l="29628" t="33904" r="31470" b="18941"/>
          <a:stretch/>
        </p:blipFill>
        <p:spPr>
          <a:xfrm>
            <a:off x="1760707" y="807396"/>
            <a:ext cx="8317148" cy="5670782"/>
          </a:xfrm>
          <a:prstGeom prst="rect">
            <a:avLst/>
          </a:prstGeom>
        </p:spPr>
      </p:pic>
      <p:sp>
        <p:nvSpPr>
          <p:cNvPr id="3" name="Номер слайда 2"/>
          <p:cNvSpPr>
            <a:spLocks noGrp="1"/>
          </p:cNvSpPr>
          <p:nvPr>
            <p:ph type="sldNum" sz="quarter" idx="12"/>
          </p:nvPr>
        </p:nvSpPr>
        <p:spPr/>
        <p:txBody>
          <a:bodyPr/>
          <a:lstStyle/>
          <a:p>
            <a:fld id="{119EA827-2E1A-4DFD-A242-1112538A175F}" type="slidenum">
              <a:rPr lang="ru-RU" smtClean="0"/>
              <a:t>12</a:t>
            </a:fld>
            <a:endParaRPr lang="ru-RU"/>
          </a:p>
        </p:txBody>
      </p:sp>
    </p:spTree>
    <p:extLst>
      <p:ext uri="{BB962C8B-B14F-4D97-AF65-F5344CB8AC3E}">
        <p14:creationId xmlns:p14="http://schemas.microsoft.com/office/powerpoint/2010/main" val="2364471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CRM-</a:t>
            </a:r>
            <a:r>
              <a:rPr lang="ru-RU" sz="2400" dirty="0">
                <a:latin typeface="Times New Roman" panose="02020603050405020304" pitchFamily="18" charset="0"/>
                <a:cs typeface="Times New Roman" panose="02020603050405020304" pitchFamily="18" charset="0"/>
              </a:rPr>
              <a:t>система </a:t>
            </a:r>
            <a:r>
              <a:rPr lang="ru-RU" sz="2400" dirty="0" err="1" smtClean="0">
                <a:latin typeface="Times New Roman" panose="02020603050405020304" pitchFamily="18" charset="0"/>
                <a:cs typeface="Times New Roman" panose="02020603050405020304" pitchFamily="18" charset="0"/>
              </a:rPr>
              <a:t>включає</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434232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13</a:t>
            </a:fld>
            <a:endParaRPr lang="ru-RU"/>
          </a:p>
        </p:txBody>
      </p:sp>
    </p:spTree>
    <p:extLst>
      <p:ext uri="{BB962C8B-B14F-4D97-AF65-F5344CB8AC3E}">
        <p14:creationId xmlns:p14="http://schemas.microsoft.com/office/powerpoint/2010/main" val="815198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smtClean="0">
                <a:latin typeface="Times New Roman" panose="02020603050405020304" pitchFamily="18" charset="0"/>
                <a:cs typeface="Times New Roman" panose="02020603050405020304" pitchFamily="18" charset="0"/>
              </a:rPr>
              <a:t>Модулі</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CRM-</a:t>
            </a:r>
            <a:r>
              <a:rPr lang="ru-RU" sz="2400" dirty="0" err="1" smtClean="0">
                <a:latin typeface="Times New Roman" panose="02020603050405020304" pitchFamily="18" charset="0"/>
                <a:cs typeface="Times New Roman" panose="02020603050405020304" pitchFamily="18" charset="0"/>
              </a:rPr>
              <a:t>системи</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rotWithShape="1">
          <a:blip r:embed="rId2"/>
          <a:srcRect t="956"/>
          <a:stretch/>
        </p:blipFill>
        <p:spPr>
          <a:xfrm>
            <a:off x="1452258" y="1996633"/>
            <a:ext cx="9703421" cy="4108456"/>
          </a:xfrm>
          <a:prstGeom prst="rect">
            <a:avLst/>
          </a:prstGeom>
        </p:spPr>
      </p:pic>
      <p:sp>
        <p:nvSpPr>
          <p:cNvPr id="3" name="Номер слайда 2"/>
          <p:cNvSpPr>
            <a:spLocks noGrp="1"/>
          </p:cNvSpPr>
          <p:nvPr>
            <p:ph type="sldNum" sz="quarter" idx="12"/>
          </p:nvPr>
        </p:nvSpPr>
        <p:spPr/>
        <p:txBody>
          <a:bodyPr/>
          <a:lstStyle/>
          <a:p>
            <a:fld id="{119EA827-2E1A-4DFD-A242-1112538A175F}" type="slidenum">
              <a:rPr lang="ru-RU" smtClean="0"/>
              <a:t>14</a:t>
            </a:fld>
            <a:endParaRPr lang="ru-RU"/>
          </a:p>
        </p:txBody>
      </p:sp>
    </p:spTree>
    <p:extLst>
      <p:ext uri="{BB962C8B-B14F-4D97-AF65-F5344CB8AC3E}">
        <p14:creationId xmlns:p14="http://schemas.microsoft.com/office/powerpoint/2010/main" val="3975085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1483830"/>
          </a:xfrm>
        </p:spPr>
        <p:txBody>
          <a:bodyPr>
            <a:normAutofit/>
          </a:bodyPr>
          <a:lstStyle/>
          <a:p>
            <a:r>
              <a:rPr lang="ru-RU" sz="2400" dirty="0" err="1" smtClean="0">
                <a:latin typeface="Times New Roman" panose="02020603050405020304" pitchFamily="18" charset="0"/>
                <a:cs typeface="Times New Roman" panose="02020603050405020304" pitchFamily="18" charset="0"/>
              </a:rPr>
              <a:t>Складові</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CRM-</a:t>
            </a:r>
            <a:r>
              <a:rPr lang="ru-RU" sz="2400" dirty="0" err="1" smtClean="0">
                <a:latin typeface="Times New Roman" panose="02020603050405020304" pitchFamily="18" charset="0"/>
                <a:cs typeface="Times New Roman" panose="02020603050405020304" pitchFamily="18" charset="0"/>
              </a:rPr>
              <a:t>системи</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8184240"/>
              </p:ext>
            </p:extLst>
          </p:nvPr>
        </p:nvGraphicFramePr>
        <p:xfrm>
          <a:off x="515565" y="1770927"/>
          <a:ext cx="11459183" cy="5087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15</a:t>
            </a:fld>
            <a:endParaRPr lang="ru-RU"/>
          </a:p>
        </p:txBody>
      </p:sp>
    </p:spTree>
    <p:extLst>
      <p:ext uri="{BB962C8B-B14F-4D97-AF65-F5344CB8AC3E}">
        <p14:creationId xmlns:p14="http://schemas.microsoft.com/office/powerpoint/2010/main" val="3005911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a:latin typeface="Times New Roman" panose="02020603050405020304" pitchFamily="18" charset="0"/>
                <a:cs typeface="Times New Roman" panose="02020603050405020304" pitchFamily="18" charset="0"/>
              </a:rPr>
              <a:t>Складові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CRM-</a:t>
            </a:r>
            <a:r>
              <a:rPr lang="ru-RU" sz="2400" dirty="0" err="1">
                <a:latin typeface="Times New Roman" panose="02020603050405020304" pitchFamily="18" charset="0"/>
                <a:cs typeface="Times New Roman" panose="02020603050405020304" pitchFamily="18" charset="0"/>
              </a:rPr>
              <a:t>системи</a:t>
            </a:r>
            <a:endParaRPr lang="uk-UA"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827912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16</a:t>
            </a:fld>
            <a:endParaRPr lang="ru-RU"/>
          </a:p>
        </p:txBody>
      </p:sp>
    </p:spTree>
    <p:extLst>
      <p:ext uri="{BB962C8B-B14F-4D97-AF65-F5344CB8AC3E}">
        <p14:creationId xmlns:p14="http://schemas.microsoft.com/office/powerpoint/2010/main" val="1922013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a:latin typeface="Times New Roman" panose="02020603050405020304" pitchFamily="18" charset="0"/>
                <a:cs typeface="Times New Roman" panose="02020603050405020304" pitchFamily="18" charset="0"/>
              </a:rPr>
              <a:t>Складові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CRM-</a:t>
            </a:r>
            <a:r>
              <a:rPr lang="ru-RU" sz="2400" dirty="0" err="1">
                <a:latin typeface="Times New Roman" panose="02020603050405020304" pitchFamily="18" charset="0"/>
                <a:cs typeface="Times New Roman" panose="02020603050405020304" pitchFamily="18" charset="0"/>
              </a:rPr>
              <a:t>системи</a:t>
            </a:r>
            <a:endParaRPr lang="uk-UA"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6783014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17</a:t>
            </a:fld>
            <a:endParaRPr lang="ru-RU"/>
          </a:p>
        </p:txBody>
      </p:sp>
    </p:spTree>
    <p:extLst>
      <p:ext uri="{BB962C8B-B14F-4D97-AF65-F5344CB8AC3E}">
        <p14:creationId xmlns:p14="http://schemas.microsoft.com/office/powerpoint/2010/main" val="3271548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6890" y="680143"/>
            <a:ext cx="3549956" cy="1450757"/>
          </a:xfrm>
        </p:spPr>
        <p:txBody>
          <a:bodyPr>
            <a:normAutofit/>
          </a:bodyPr>
          <a:lstStyle/>
          <a:p>
            <a:r>
              <a:rPr lang="ru-RU" sz="2400" dirty="0" err="1">
                <a:latin typeface="Times New Roman" panose="02020603050405020304" pitchFamily="18" charset="0"/>
                <a:cs typeface="Times New Roman" panose="02020603050405020304" pitchFamily="18" charset="0"/>
              </a:rPr>
              <a:t>Переваги</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можливості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CRM-</a:t>
            </a:r>
            <a:r>
              <a:rPr lang="ru-RU" sz="2400" dirty="0">
                <a:latin typeface="Times New Roman" panose="02020603050405020304" pitchFamily="18" charset="0"/>
                <a:cs typeface="Times New Roman" panose="02020603050405020304" pitchFamily="18" charset="0"/>
              </a:rPr>
              <a:t>систем</a:t>
            </a:r>
          </a:p>
        </p:txBody>
      </p:sp>
      <p:pic>
        <p:nvPicPr>
          <p:cNvPr id="4" name="Объект 3"/>
          <p:cNvPicPr>
            <a:picLocks noGrp="1" noChangeAspect="1"/>
          </p:cNvPicPr>
          <p:nvPr>
            <p:ph idx="1"/>
          </p:nvPr>
        </p:nvPicPr>
        <p:blipFill rotWithShape="1">
          <a:blip r:embed="rId2"/>
          <a:srcRect l="29419" t="21981" r="28957" b="21906"/>
          <a:stretch/>
        </p:blipFill>
        <p:spPr>
          <a:xfrm>
            <a:off x="3787383" y="251878"/>
            <a:ext cx="8239328" cy="6247947"/>
          </a:xfrm>
          <a:prstGeom prst="rect">
            <a:avLst/>
          </a:prstGeom>
        </p:spPr>
      </p:pic>
      <p:sp>
        <p:nvSpPr>
          <p:cNvPr id="3" name="Номер слайда 2"/>
          <p:cNvSpPr>
            <a:spLocks noGrp="1"/>
          </p:cNvSpPr>
          <p:nvPr>
            <p:ph type="sldNum" sz="quarter" idx="12"/>
          </p:nvPr>
        </p:nvSpPr>
        <p:spPr/>
        <p:txBody>
          <a:bodyPr/>
          <a:lstStyle/>
          <a:p>
            <a:fld id="{119EA827-2E1A-4DFD-A242-1112538A175F}" type="slidenum">
              <a:rPr lang="ru-RU" smtClean="0"/>
              <a:t>18</a:t>
            </a:fld>
            <a:endParaRPr lang="ru-RU"/>
          </a:p>
        </p:txBody>
      </p:sp>
    </p:spTree>
    <p:extLst>
      <p:ext uri="{BB962C8B-B14F-4D97-AF65-F5344CB8AC3E}">
        <p14:creationId xmlns:p14="http://schemas.microsoft.com/office/powerpoint/2010/main" val="1659776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8036" t="28241" r="29209" b="21235"/>
          <a:stretch/>
        </p:blipFill>
        <p:spPr>
          <a:xfrm>
            <a:off x="1097280" y="102478"/>
            <a:ext cx="9800285" cy="6511295"/>
          </a:xfrm>
          <a:prstGeom prst="rect">
            <a:avLst/>
          </a:prstGeom>
        </p:spPr>
      </p:pic>
      <p:sp>
        <p:nvSpPr>
          <p:cNvPr id="3" name="Номер слайда 2"/>
          <p:cNvSpPr>
            <a:spLocks noGrp="1"/>
          </p:cNvSpPr>
          <p:nvPr>
            <p:ph type="sldNum" sz="quarter" idx="12"/>
          </p:nvPr>
        </p:nvSpPr>
        <p:spPr/>
        <p:txBody>
          <a:bodyPr/>
          <a:lstStyle/>
          <a:p>
            <a:fld id="{119EA827-2E1A-4DFD-A242-1112538A175F}" type="slidenum">
              <a:rPr lang="ru-RU" smtClean="0"/>
              <a:t>19</a:t>
            </a:fld>
            <a:endParaRPr lang="ru-RU"/>
          </a:p>
        </p:txBody>
      </p:sp>
    </p:spTree>
    <p:extLst>
      <p:ext uri="{BB962C8B-B14F-4D97-AF65-F5344CB8AC3E}">
        <p14:creationId xmlns:p14="http://schemas.microsoft.com/office/powerpoint/2010/main" val="8322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400" b="1" dirty="0" err="1">
                <a:latin typeface="Times New Roman" panose="02020603050405020304" pitchFamily="18" charset="0"/>
                <a:cs typeface="Times New Roman" panose="02020603050405020304" pitchFamily="18" charset="0"/>
              </a:rPr>
              <a:t>Програмне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забезпечення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технологія</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CRM – </a:t>
            </a:r>
            <a:r>
              <a:rPr lang="ru-RU" sz="2400" b="1" dirty="0" err="1">
                <a:latin typeface="Times New Roman" panose="02020603050405020304" pitchFamily="18" charset="0"/>
                <a:cs typeface="Times New Roman" panose="02020603050405020304" pitchFamily="18" charset="0"/>
              </a:rPr>
              <a:t>це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інструмент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система </a:t>
            </a:r>
            <a:r>
              <a:rPr lang="ru-RU" sz="2400" b="1" dirty="0" err="1">
                <a:latin typeface="Times New Roman" panose="02020603050405020304" pitchFamily="18" charset="0"/>
                <a:cs typeface="Times New Roman" panose="02020603050405020304" pitchFamily="18" charset="0"/>
              </a:rPr>
              <a:t>інструментів</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які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допомагають</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підприємствам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збирати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організовувати</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аналізувати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дані</a:t>
            </a:r>
            <a:r>
              <a:rPr lang="ru-RU" sz="2400" b="1" dirty="0">
                <a:latin typeface="Times New Roman" panose="02020603050405020304" pitchFamily="18" charset="0"/>
                <a:cs typeface="Times New Roman" panose="02020603050405020304" pitchFamily="18" charset="0"/>
              </a:rPr>
              <a:t> про </a:t>
            </a:r>
            <a:r>
              <a:rPr lang="ru-RU" sz="2400" b="1" dirty="0" err="1">
                <a:latin typeface="Times New Roman" panose="02020603050405020304" pitchFamily="18" charset="0"/>
                <a:cs typeface="Times New Roman" panose="02020603050405020304" pitchFamily="18" charset="0"/>
              </a:rPr>
              <a:t>клієнтів</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кращого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управління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відносинами</a:t>
            </a:r>
            <a:r>
              <a:rPr lang="ru-RU" sz="2400" b="1" dirty="0">
                <a:latin typeface="Times New Roman" panose="02020603050405020304" pitchFamily="18" charset="0"/>
                <a:cs typeface="Times New Roman" panose="02020603050405020304" pitchFamily="18" charset="0"/>
              </a:rPr>
              <a:t> з ними.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7554509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latin typeface="Times New Roman" panose="02020603050405020304" pitchFamily="18" charset="0"/>
                <a:cs typeface="Times New Roman" panose="02020603050405020304" pitchFamily="18" charset="0"/>
              </a:rPr>
              <a:t>2</a:t>
            </a:fld>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151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err="1" smtClean="0">
                <a:latin typeface="Times New Roman" panose="02020603050405020304" pitchFamily="18" charset="0"/>
                <a:cs typeface="Times New Roman" panose="02020603050405020304" pitchFamily="18" charset="0"/>
              </a:rPr>
              <a:t>Вибір</a:t>
            </a:r>
            <a:r>
              <a:rPr lang="ru-RU"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CRM-</a:t>
            </a:r>
            <a:r>
              <a:rPr lang="ru-RU" sz="2400" b="1" dirty="0" err="1" smtClean="0">
                <a:latin typeface="Times New Roman" panose="02020603050405020304" pitchFamily="18" charset="0"/>
                <a:cs typeface="Times New Roman" panose="02020603050405020304" pitchFamily="18" charset="0"/>
              </a:rPr>
              <a:t>системи</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09814729"/>
              </p:ext>
            </p:extLst>
          </p:nvPr>
        </p:nvGraphicFramePr>
        <p:xfrm>
          <a:off x="398834" y="1724628"/>
          <a:ext cx="11371634" cy="480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20</a:t>
            </a:fld>
            <a:endParaRPr lang="ru-RU"/>
          </a:p>
        </p:txBody>
      </p:sp>
    </p:spTree>
    <p:extLst>
      <p:ext uri="{BB962C8B-B14F-4D97-AF65-F5344CB8AC3E}">
        <p14:creationId xmlns:p14="http://schemas.microsoft.com/office/powerpoint/2010/main" val="4256770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err="1">
                <a:latin typeface="Times New Roman" panose="02020603050405020304" pitchFamily="18" charset="0"/>
                <a:cs typeface="Times New Roman" panose="02020603050405020304" pitchFamily="18" charset="0"/>
              </a:rPr>
              <a:t>Вибір</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CRM-</a:t>
            </a:r>
            <a:r>
              <a:rPr lang="ru-RU" sz="2400" b="1" dirty="0" err="1">
                <a:latin typeface="Times New Roman" panose="02020603050405020304" pitchFamily="18" charset="0"/>
                <a:cs typeface="Times New Roman" panose="02020603050405020304" pitchFamily="18" charset="0"/>
              </a:rPr>
              <a:t>системи</a:t>
            </a:r>
            <a:endParaRPr lang="uk-UA"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0954836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21</a:t>
            </a:fld>
            <a:endParaRPr lang="ru-RU"/>
          </a:p>
        </p:txBody>
      </p:sp>
    </p:spTree>
    <p:extLst>
      <p:ext uri="{BB962C8B-B14F-4D97-AF65-F5344CB8AC3E}">
        <p14:creationId xmlns:p14="http://schemas.microsoft.com/office/powerpoint/2010/main" val="3848937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49331"/>
          </a:xfrm>
        </p:spPr>
        <p:txBody>
          <a:bodyPr>
            <a:normAutofit/>
          </a:bodyPr>
          <a:lstStyle/>
          <a:p>
            <a:r>
              <a:rPr lang="ru-RU" sz="2400" b="1" dirty="0" err="1" smtClean="0">
                <a:latin typeface="Times New Roman" panose="02020603050405020304" pitchFamily="18" charset="0"/>
                <a:cs typeface="Times New Roman" panose="02020603050405020304" pitchFamily="18" charset="0"/>
              </a:rPr>
              <a:t>Різновиди</a:t>
            </a:r>
            <a:r>
              <a:rPr lang="ru-RU" sz="2400" b="1" dirty="0" smtClean="0">
                <a:latin typeface="Times New Roman" panose="02020603050405020304" pitchFamily="18" charset="0"/>
                <a:cs typeface="Times New Roman" panose="02020603050405020304" pitchFamily="18" charset="0"/>
              </a:rPr>
              <a:t> CRM-систем</a:t>
            </a:r>
            <a:br>
              <a:rPr lang="ru-RU" sz="2400" b="1"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92221"/>
            <a:ext cx="10515600" cy="5184742"/>
          </a:xfrm>
        </p:spPr>
        <p:txBody>
          <a:bodyPr>
            <a:normAutofit fontScale="92500" lnSpcReduction="10000"/>
          </a:bodyPr>
          <a:lstStyle/>
          <a:p>
            <a:pPr marL="0" indent="0" algn="just">
              <a:buNone/>
            </a:pPr>
            <a:r>
              <a:rPr lang="ru-RU" dirty="0" err="1" smtClean="0">
                <a:latin typeface="Times New Roman" panose="02020603050405020304" pitchFamily="18" charset="0"/>
                <a:cs typeface="Times New Roman" panose="02020603050405020304" pitchFamily="18" charset="0"/>
              </a:rPr>
              <a:t>Типологізувати</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CRM-</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різними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критеріями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з точки </a:t>
            </a:r>
            <a:r>
              <a:rPr lang="ru-RU" dirty="0" err="1">
                <a:latin typeface="Times New Roman" panose="02020603050405020304" pitchFamily="18" charset="0"/>
                <a:cs typeface="Times New Roman" panose="02020603050405020304" pitchFamily="18" charset="0"/>
              </a:rPr>
              <a:t>зору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кастомізації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поділити</a:t>
            </a:r>
            <a:r>
              <a:rPr lang="ru-RU" dirty="0">
                <a:latin typeface="Times New Roman" panose="02020603050405020304" pitchFamily="18" charset="0"/>
                <a:cs typeface="Times New Roman" panose="02020603050405020304" pitchFamily="18" charset="0"/>
              </a:rPr>
              <a:t> на </a:t>
            </a:r>
            <a:r>
              <a:rPr lang="ru-RU" b="1" dirty="0" err="1">
                <a:latin typeface="Times New Roman" panose="02020603050405020304" pitchFamily="18" charset="0"/>
                <a:cs typeface="Times New Roman" panose="02020603050405020304" pitchFamily="18" charset="0"/>
                <a:hlinkClick r:id="rId2"/>
              </a:rPr>
              <a:t>кастомізовані</a:t>
            </a:r>
            <a:r>
              <a:rPr lang="ru-RU" b="1" dirty="0">
                <a:latin typeface="Times New Roman" panose="02020603050405020304" pitchFamily="18" charset="0"/>
                <a:cs typeface="Times New Roman" panose="02020603050405020304" pitchFamily="18" charset="0"/>
                <a:hlinkClick r:id="rId2"/>
              </a:rPr>
              <a:t> та </a:t>
            </a:r>
            <a:r>
              <a:rPr lang="ru-RU" b="1" dirty="0" err="1">
                <a:latin typeface="Times New Roman" panose="02020603050405020304" pitchFamily="18" charset="0"/>
                <a:cs typeface="Times New Roman" panose="02020603050405020304" pitchFamily="18" charset="0"/>
                <a:hlinkClick r:id="rId2"/>
              </a:rPr>
              <a:t>стандартизовані</a:t>
            </a:r>
            <a:r>
              <a:rPr lang="ru-RU" b="1" dirty="0">
                <a:latin typeface="Times New Roman" panose="02020603050405020304" pitchFamily="18" charset="0"/>
                <a:cs typeface="Times New Roman" panose="02020603050405020304" pitchFamily="18" charset="0"/>
                <a:hlinkClick r:id="rId2"/>
              </a:rPr>
              <a:t> </a:t>
            </a:r>
            <a:r>
              <a:rPr lang="ru-RU" b="1" dirty="0" err="1">
                <a:latin typeface="Times New Roman" panose="02020603050405020304" pitchFamily="18" charset="0"/>
                <a:cs typeface="Times New Roman" panose="02020603050405020304" pitchFamily="18" charset="0"/>
                <a:hlinkClick r:id="rId2"/>
              </a:rPr>
              <a:t>системи</a:t>
            </a:r>
            <a:r>
              <a:rPr lang="ru-RU" dirty="0">
                <a:latin typeface="Times New Roman" panose="02020603050405020304" pitchFamily="18" charset="0"/>
                <a:cs typeface="Times New Roman" panose="02020603050405020304" pitchFamily="18" charset="0"/>
              </a:rPr>
              <a:t>, а в </a:t>
            </a:r>
            <a:r>
              <a:rPr lang="ru-RU" dirty="0" err="1">
                <a:latin typeface="Times New Roman" panose="02020603050405020304" pitchFamily="18" charset="0"/>
                <a:cs typeface="Times New Roman" panose="02020603050405020304" pitchFamily="18" charset="0"/>
              </a:rPr>
              <a:t>контексті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бізнес</a:t>
            </a:r>
            <a:r>
              <a:rPr lang="ru-RU" dirty="0">
                <a:latin typeface="Times New Roman" panose="02020603050405020304" pitchFamily="18" charset="0"/>
                <a:cs typeface="Times New Roman" panose="02020603050405020304" pitchFamily="18" charset="0"/>
              </a:rPr>
              <a:t>-моделей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сепарувати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CRMок</a:t>
            </a:r>
            <a:r>
              <a:rPr lang="ru-RU" dirty="0">
                <a:latin typeface="Times New Roman" panose="02020603050405020304" pitchFamily="18" charset="0"/>
                <a:cs typeface="Times New Roman" panose="02020603050405020304" pitchFamily="18" charset="0"/>
              </a:rPr>
              <a:t> для B2B та B2C. </a:t>
            </a:r>
          </a:p>
          <a:p>
            <a:pPr algn="just"/>
            <a:r>
              <a:rPr lang="ru-RU" dirty="0">
                <a:latin typeface="Times New Roman" panose="02020603050405020304" pitchFamily="18" charset="0"/>
                <a:cs typeface="Times New Roman" panose="02020603050405020304" pitchFamily="18" charset="0"/>
              </a:rPr>
              <a:t>Але тут ми </a:t>
            </a:r>
            <a:r>
              <a:rPr lang="ru-RU" dirty="0" err="1">
                <a:latin typeface="Times New Roman" panose="02020603050405020304" pitchFamily="18" charset="0"/>
                <a:cs typeface="Times New Roman" panose="02020603050405020304" pitchFamily="18" charset="0"/>
              </a:rPr>
              <a:t>будемо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розрізняти</a:t>
            </a:r>
            <a:r>
              <a:rPr lang="ru-RU" dirty="0">
                <a:latin typeface="Times New Roman" panose="02020603050405020304" pitchFamily="18" charset="0"/>
                <a:cs typeface="Times New Roman" panose="02020603050405020304" pitchFamily="18" charset="0"/>
              </a:rPr>
              <a:t> CRM-</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підставі</a:t>
            </a:r>
            <a:r>
              <a:rPr lang="ru-RU" dirty="0">
                <a:latin typeface="Times New Roman" panose="02020603050405020304" pitchFamily="18" charset="0"/>
                <a:cs typeface="Times New Roman" panose="02020603050405020304" pitchFamily="18" charset="0"/>
              </a:rPr>
              <a:t> мети </a:t>
            </a:r>
            <a:r>
              <a:rPr lang="ru-RU" dirty="0" err="1">
                <a:latin typeface="Times New Roman" panose="02020603050405020304" pitchFamily="18" charset="0"/>
                <a:cs typeface="Times New Roman" panose="02020603050405020304" pitchFamily="18" charset="0"/>
              </a:rPr>
              <a:t>їхнього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актуальних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маркетингових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тенденцій</a:t>
            </a:r>
            <a:r>
              <a:rPr lang="ru-RU" dirty="0">
                <a:latin typeface="Times New Roman" panose="02020603050405020304" pitchFamily="18" charset="0"/>
                <a:cs typeface="Times New Roman" panose="02020603050405020304" pitchFamily="18" charset="0"/>
              </a:rPr>
              <a:t>.</a:t>
            </a:r>
          </a:p>
          <a:p>
            <a:pPr marL="0" indent="0" algn="just">
              <a:buNone/>
            </a:pPr>
            <a:r>
              <a:rPr lang="ru-RU" b="1" dirty="0" err="1">
                <a:latin typeface="Times New Roman" panose="02020603050405020304" pitchFamily="18" charset="0"/>
                <a:cs typeface="Times New Roman" panose="02020603050405020304" pitchFamily="18" charset="0"/>
              </a:rPr>
              <a:t>Типи</a:t>
            </a:r>
            <a:r>
              <a:rPr lang="ru-RU" b="1" dirty="0">
                <a:latin typeface="Times New Roman" panose="02020603050405020304" pitchFamily="18" charset="0"/>
                <a:cs typeface="Times New Roman" panose="02020603050405020304" pitchFamily="18" charset="0"/>
              </a:rPr>
              <a:t> CRM за </a:t>
            </a:r>
            <a:r>
              <a:rPr lang="ru-RU" b="1" dirty="0" err="1">
                <a:latin typeface="Times New Roman" panose="02020603050405020304" pitchFamily="18" charset="0"/>
                <a:cs typeface="Times New Roman" panose="02020603050405020304" pitchFamily="18" charset="0"/>
              </a:rPr>
              <a:t>призначенням</a:t>
            </a:r>
            <a:endParaRPr lang="ru-RU" b="1"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Традиційно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виділяють</a:t>
            </a:r>
            <a:r>
              <a:rPr lang="ru-RU" dirty="0">
                <a:latin typeface="Times New Roman" panose="02020603050405020304" pitchFamily="18" charset="0"/>
                <a:cs typeface="Times New Roman" panose="02020603050405020304" pitchFamily="18" charset="0"/>
              </a:rPr>
              <a:t> три </a:t>
            </a:r>
            <a:r>
              <a:rPr lang="ru-RU" dirty="0" err="1">
                <a:latin typeface="Times New Roman" panose="02020603050405020304" pitchFamily="18" charset="0"/>
                <a:cs typeface="Times New Roman" panose="02020603050405020304" pitchFamily="18" charset="0"/>
              </a:rPr>
              <a:t>типи</a:t>
            </a:r>
            <a:r>
              <a:rPr lang="ru-RU" dirty="0">
                <a:latin typeface="Times New Roman" panose="02020603050405020304" pitchFamily="18" charset="0"/>
                <a:cs typeface="Times New Roman" panose="02020603050405020304" pitchFamily="18" charset="0"/>
              </a:rPr>
              <a:t> систем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взаєминами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клієнтами</a:t>
            </a:r>
            <a:r>
              <a:rPr lang="ru-RU" dirty="0">
                <a:latin typeface="Times New Roman" panose="02020603050405020304" pitchFamily="18" charset="0"/>
                <a:cs typeface="Times New Roman" panose="02020603050405020304" pitchFamily="18" charset="0"/>
              </a:rPr>
              <a:t>:</a:t>
            </a:r>
          </a:p>
          <a:p>
            <a:pPr algn="just"/>
            <a:r>
              <a:rPr lang="ru-RU" dirty="0" err="1">
                <a:latin typeface="Times New Roman" panose="02020603050405020304" pitchFamily="18" charset="0"/>
                <a:cs typeface="Times New Roman" panose="02020603050405020304" pitchFamily="18" charset="0"/>
              </a:rPr>
              <a:t>Операційні</a:t>
            </a:r>
            <a:endParaRPr lang="ru-RU"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Аналітичні</a:t>
            </a:r>
            <a:endParaRPr lang="ru-RU"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Колаборативні</a:t>
            </a:r>
            <a:endParaRPr lang="ru-RU" dirty="0">
              <a:latin typeface="Times New Roman" panose="02020603050405020304" pitchFamily="18" charset="0"/>
              <a:cs typeface="Times New Roman" panose="02020603050405020304" pitchFamily="18" charset="0"/>
            </a:endParaRPr>
          </a:p>
          <a:p>
            <a:pPr marL="0" indent="0" algn="just">
              <a:buNone/>
            </a:pPr>
            <a:r>
              <a:rPr lang="ru-RU" dirty="0" err="1">
                <a:latin typeface="Times New Roman" panose="02020603050405020304" pitchFamily="18" charset="0"/>
                <a:cs typeface="Times New Roman" panose="02020603050405020304" pitchFamily="18" charset="0"/>
              </a:rPr>
              <a:t>Проте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нещодавно</a:t>
            </a:r>
            <a:r>
              <a:rPr lang="ru-RU" dirty="0">
                <a:latin typeface="Times New Roman" panose="02020603050405020304" pitchFamily="18" charset="0"/>
                <a:cs typeface="Times New Roman" panose="02020603050405020304" pitchFamily="18" charset="0"/>
              </a:rPr>
              <a:t> CRM-</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почали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типологізувати</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наступними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критеріями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профілювання</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Для менеджменту </a:t>
            </a:r>
            <a:r>
              <a:rPr lang="ru-RU" dirty="0" err="1">
                <a:latin typeface="Times New Roman" panose="02020603050405020304" pitchFamily="18" charset="0"/>
                <a:cs typeface="Times New Roman" panose="02020603050405020304" pitchFamily="18" charset="0"/>
              </a:rPr>
              <a:t>кампаній</a:t>
            </a:r>
            <a:r>
              <a:rPr lang="ru-RU" dirty="0">
                <a:latin typeface="Times New Roman" panose="02020603050405020304" pitchFamily="18" charset="0"/>
                <a:cs typeface="Times New Roman" panose="02020603050405020304" pitchFamily="18" charset="0"/>
              </a:rPr>
              <a:t> (часто </a:t>
            </a:r>
            <a:r>
              <a:rPr lang="ru-RU" dirty="0" err="1">
                <a:latin typeface="Times New Roman" panose="02020603050405020304" pitchFamily="18" charset="0"/>
                <a:cs typeface="Times New Roman" panose="02020603050405020304" pitchFamily="18" charset="0"/>
              </a:rPr>
              <a:t>зараховуються</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аналітичних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операційних</a:t>
            </a:r>
            <a:r>
              <a:rPr lang="ru-RU" dirty="0">
                <a:latin typeface="Times New Roman" panose="02020603050405020304" pitchFamily="18" charset="0"/>
                <a:cs typeface="Times New Roman" panose="02020603050405020304" pitchFamily="18" charset="0"/>
              </a:rPr>
              <a:t>).</a:t>
            </a:r>
          </a:p>
          <a:p>
            <a:pPr algn="just"/>
            <a:r>
              <a:rPr lang="ru-RU" dirty="0" err="1">
                <a:latin typeface="Times New Roman" panose="02020603050405020304" pitchFamily="18" charset="0"/>
                <a:cs typeface="Times New Roman" panose="02020603050405020304" pitchFamily="18" charset="0"/>
              </a:rPr>
              <a:t>Стратегічні</a:t>
            </a:r>
            <a:r>
              <a:rPr lang="ru-RU" dirty="0">
                <a:latin typeface="Times New Roman" panose="02020603050405020304" pitchFamily="18" charset="0"/>
                <a:cs typeface="Times New Roman" panose="02020603050405020304" pitchFamily="18" charset="0"/>
              </a:rPr>
              <a:t> (часто </a:t>
            </a:r>
            <a:r>
              <a:rPr lang="ru-RU" dirty="0" err="1">
                <a:latin typeface="Times New Roman" panose="02020603050405020304" pitchFamily="18" charset="0"/>
                <a:cs typeface="Times New Roman" panose="02020603050405020304" pitchFamily="18" charset="0"/>
              </a:rPr>
              <a:t>відносять</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колаборативних</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119EA827-2E1A-4DFD-A242-1112538A175F}" type="slidenum">
              <a:rPr lang="ru-RU" smtClean="0"/>
              <a:t>22</a:t>
            </a:fld>
            <a:endParaRPr lang="ru-RU"/>
          </a:p>
        </p:txBody>
      </p:sp>
    </p:spTree>
    <p:extLst>
      <p:ext uri="{BB962C8B-B14F-4D97-AF65-F5344CB8AC3E}">
        <p14:creationId xmlns:p14="http://schemas.microsoft.com/office/powerpoint/2010/main" val="2395215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2"/>
            <a:ext cx="4360183" cy="1461175"/>
          </a:xfrm>
        </p:spPr>
        <p:txBody>
          <a:bodyPr>
            <a:normAutofit/>
          </a:bodyPr>
          <a:lstStyle/>
          <a:p>
            <a:r>
              <a:rPr lang="ru-RU" sz="2400" dirty="0" err="1" smtClean="0">
                <a:latin typeface="Times New Roman" panose="02020603050405020304" pitchFamily="18" charset="0"/>
                <a:cs typeface="Times New Roman" panose="02020603050405020304" pitchFamily="18" charset="0"/>
              </a:rPr>
              <a:t>Організація</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функціонування</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CRM-</a:t>
            </a:r>
            <a:r>
              <a:rPr lang="uk-UA" sz="2400" dirty="0" smtClean="0">
                <a:latin typeface="Times New Roman" panose="02020603050405020304" pitchFamily="18" charset="0"/>
                <a:cs typeface="Times New Roman" panose="02020603050405020304" pitchFamily="18" charset="0"/>
              </a:rPr>
              <a:t>систем</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rotWithShape="1">
          <a:blip r:embed="rId2"/>
          <a:srcRect l="50575" t="24715" r="19364" b="12842"/>
          <a:stretch/>
        </p:blipFill>
        <p:spPr>
          <a:xfrm>
            <a:off x="5961824" y="239868"/>
            <a:ext cx="5252936" cy="6137783"/>
          </a:xfrm>
          <a:prstGeom prst="rect">
            <a:avLst/>
          </a:prstGeom>
        </p:spPr>
      </p:pic>
      <p:sp>
        <p:nvSpPr>
          <p:cNvPr id="3" name="Номер слайда 2"/>
          <p:cNvSpPr>
            <a:spLocks noGrp="1"/>
          </p:cNvSpPr>
          <p:nvPr>
            <p:ph type="sldNum" sz="quarter" idx="12"/>
          </p:nvPr>
        </p:nvSpPr>
        <p:spPr/>
        <p:txBody>
          <a:bodyPr/>
          <a:lstStyle/>
          <a:p>
            <a:fld id="{119EA827-2E1A-4DFD-A242-1112538A175F}" type="slidenum">
              <a:rPr lang="ru-RU" smtClean="0"/>
              <a:t>23</a:t>
            </a:fld>
            <a:endParaRPr lang="ru-RU"/>
          </a:p>
        </p:txBody>
      </p:sp>
    </p:spTree>
    <p:extLst>
      <p:ext uri="{BB962C8B-B14F-4D97-AF65-F5344CB8AC3E}">
        <p14:creationId xmlns:p14="http://schemas.microsoft.com/office/powerpoint/2010/main" val="2510188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err="1">
                <a:latin typeface="Times New Roman" panose="02020603050405020304" pitchFamily="18" charset="0"/>
                <a:cs typeface="Times New Roman" panose="02020603050405020304" pitchFamily="18" charset="0"/>
              </a:rPr>
              <a:t>Штучний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інтелект</a:t>
            </a:r>
            <a:r>
              <a:rPr lang="ru-RU" sz="2400" b="1" dirty="0">
                <a:latin typeface="Times New Roman" panose="02020603050405020304" pitchFamily="18" charset="0"/>
                <a:cs typeface="Times New Roman" panose="02020603050405020304" pitchFamily="18" charset="0"/>
              </a:rPr>
              <a:t> та </a:t>
            </a:r>
            <a:r>
              <a:rPr lang="en-US" sz="2400" b="1" dirty="0">
                <a:latin typeface="Times New Roman" panose="02020603050405020304" pitchFamily="18" charset="0"/>
                <a:cs typeface="Times New Roman" panose="02020603050405020304" pitchFamily="18" charset="0"/>
              </a:rPr>
              <a:t>CRM</a:t>
            </a:r>
            <a:br>
              <a:rPr lang="en-US" sz="2400" b="1"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06164567"/>
              </p:ext>
            </p:extLst>
          </p:nvPr>
        </p:nvGraphicFramePr>
        <p:xfrm>
          <a:off x="400454" y="1144687"/>
          <a:ext cx="11263009" cy="5275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24</a:t>
            </a:fld>
            <a:endParaRPr lang="ru-RU"/>
          </a:p>
        </p:txBody>
      </p:sp>
    </p:spTree>
    <p:extLst>
      <p:ext uri="{BB962C8B-B14F-4D97-AF65-F5344CB8AC3E}">
        <p14:creationId xmlns:p14="http://schemas.microsoft.com/office/powerpoint/2010/main" val="3438951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CRM-</a:t>
            </a:r>
            <a:r>
              <a:rPr lang="ru-RU" sz="2400" b="1" dirty="0" err="1">
                <a:latin typeface="Times New Roman" panose="02020603050405020304" pitchFamily="18" charset="0"/>
                <a:cs typeface="Times New Roman" panose="02020603050405020304" pitchFamily="18" charset="0"/>
              </a:rPr>
              <a:t>системи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штучним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інтелектом</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92187160"/>
              </p:ext>
            </p:extLst>
          </p:nvPr>
        </p:nvGraphicFramePr>
        <p:xfrm>
          <a:off x="262647" y="1089498"/>
          <a:ext cx="11091153" cy="5612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25</a:t>
            </a:fld>
            <a:endParaRPr lang="ru-RU"/>
          </a:p>
        </p:txBody>
      </p:sp>
    </p:spTree>
    <p:extLst>
      <p:ext uri="{BB962C8B-B14F-4D97-AF65-F5344CB8AC3E}">
        <p14:creationId xmlns:p14="http://schemas.microsoft.com/office/powerpoint/2010/main" val="1718628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016903"/>
          </a:xfrm>
        </p:spPr>
        <p:txBody>
          <a:bodyPr>
            <a:normAutofit/>
          </a:bodyPr>
          <a:lstStyle/>
          <a:p>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процесі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ефективного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використання</a:t>
            </a:r>
            <a:r>
              <a:rPr lang="ru-RU" sz="2400" dirty="0">
                <a:latin typeface="Times New Roman" panose="02020603050405020304" pitchFamily="18" charset="0"/>
                <a:cs typeface="Times New Roman" panose="02020603050405020304" pitchFamily="18" charset="0"/>
              </a:rPr>
              <a:t> CRM-</a:t>
            </a:r>
            <a:r>
              <a:rPr lang="ru-RU" sz="2400" dirty="0" err="1">
                <a:latin typeface="Times New Roman" panose="02020603050405020304" pitchFamily="18" charset="0"/>
                <a:cs typeface="Times New Roman" panose="02020603050405020304" pitchFamily="18" charset="0"/>
              </a:rPr>
              <a:t>системи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українськими</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доцільно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враховувати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такі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рекомендації</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00555988"/>
              </p:ext>
            </p:extLst>
          </p:nvPr>
        </p:nvGraphicFramePr>
        <p:xfrm>
          <a:off x="252919" y="1303506"/>
          <a:ext cx="11507821" cy="4961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26</a:t>
            </a:fld>
            <a:endParaRPr lang="ru-RU"/>
          </a:p>
        </p:txBody>
      </p:sp>
    </p:spTree>
    <p:extLst>
      <p:ext uri="{BB962C8B-B14F-4D97-AF65-F5344CB8AC3E}">
        <p14:creationId xmlns:p14="http://schemas.microsoft.com/office/powerpoint/2010/main" val="2352028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процесі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ефективного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використання</a:t>
            </a:r>
            <a:r>
              <a:rPr lang="ru-RU" sz="2400" dirty="0">
                <a:latin typeface="Times New Roman" panose="02020603050405020304" pitchFamily="18" charset="0"/>
                <a:cs typeface="Times New Roman" panose="02020603050405020304" pitchFamily="18" charset="0"/>
              </a:rPr>
              <a:t> CRM-</a:t>
            </a:r>
            <a:r>
              <a:rPr lang="ru-RU" sz="2400" dirty="0" err="1">
                <a:latin typeface="Times New Roman" panose="02020603050405020304" pitchFamily="18" charset="0"/>
                <a:cs typeface="Times New Roman" panose="02020603050405020304" pitchFamily="18" charset="0"/>
              </a:rPr>
              <a:t>системи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українськими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доцільно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враховувати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рекомендації</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95837343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27</a:t>
            </a:fld>
            <a:endParaRPr lang="ru-RU"/>
          </a:p>
        </p:txBody>
      </p:sp>
    </p:spTree>
    <p:extLst>
      <p:ext uri="{BB962C8B-B14F-4D97-AF65-F5344CB8AC3E}">
        <p14:creationId xmlns:p14="http://schemas.microsoft.com/office/powerpoint/2010/main" val="2697442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latin typeface="Times New Roman" panose="02020603050405020304" pitchFamily="18" charset="0"/>
                <a:cs typeface="Times New Roman" panose="02020603050405020304" pitchFamily="18" charset="0"/>
              </a:rPr>
              <a:t>У </a:t>
            </a:r>
            <a:r>
              <a:rPr lang="ru-RU" sz="2400" dirty="0" err="1">
                <a:latin typeface="Times New Roman" panose="02020603050405020304" pitchFamily="18" charset="0"/>
                <a:cs typeface="Times New Roman" panose="02020603050405020304" pitchFamily="18" charset="0"/>
              </a:rPr>
              <a:t>процесі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ефективного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використання</a:t>
            </a:r>
            <a:r>
              <a:rPr lang="ru-RU" sz="2400" dirty="0">
                <a:latin typeface="Times New Roman" panose="02020603050405020304" pitchFamily="18" charset="0"/>
                <a:cs typeface="Times New Roman" panose="02020603050405020304" pitchFamily="18" charset="0"/>
              </a:rPr>
              <a:t> CRM-</a:t>
            </a:r>
            <a:r>
              <a:rPr lang="ru-RU" sz="2400" dirty="0" err="1">
                <a:latin typeface="Times New Roman" panose="02020603050405020304" pitchFamily="18" charset="0"/>
                <a:cs typeface="Times New Roman" panose="02020603050405020304" pitchFamily="18" charset="0"/>
              </a:rPr>
              <a:t>системи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українськими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доцільно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враховувати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рекомендації</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0327953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28</a:t>
            </a:fld>
            <a:endParaRPr lang="ru-RU"/>
          </a:p>
        </p:txBody>
      </p:sp>
    </p:spTree>
    <p:extLst>
      <p:ext uri="{BB962C8B-B14F-4D97-AF65-F5344CB8AC3E}">
        <p14:creationId xmlns:p14="http://schemas.microsoft.com/office/powerpoint/2010/main" val="377408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026631"/>
          </a:xfrm>
        </p:spPr>
        <p:txBody>
          <a:bodyPr>
            <a:normAutofit/>
          </a:bodyPr>
          <a:lstStyle/>
          <a:p>
            <a:r>
              <a:rPr lang="ru-RU" sz="2400" dirty="0" err="1" smtClean="0">
                <a:latin typeface="Times New Roman" panose="02020603050405020304" pitchFamily="18" charset="0"/>
                <a:cs typeface="Times New Roman" panose="02020603050405020304" pitchFamily="18" charset="0"/>
              </a:rPr>
              <a:t>Загальна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схема </a:t>
            </a:r>
            <a:r>
              <a:rPr lang="ru-RU" sz="2400" dirty="0" err="1">
                <a:latin typeface="Times New Roman" panose="02020603050405020304" pitchFamily="18" charset="0"/>
                <a:cs typeface="Times New Roman" panose="02020603050405020304" pitchFamily="18" charset="0"/>
              </a:rPr>
              <a:t>функціонування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сучасних</a:t>
            </a:r>
            <a:r>
              <a:rPr lang="ru-RU" sz="2400" dirty="0">
                <a:latin typeface="Times New Roman" panose="02020603050405020304" pitchFamily="18" charset="0"/>
                <a:cs typeface="Times New Roman" panose="02020603050405020304" pitchFamily="18" charset="0"/>
              </a:rPr>
              <a:t> CRM-систем</a:t>
            </a:r>
          </a:p>
        </p:txBody>
      </p:sp>
      <p:pic>
        <p:nvPicPr>
          <p:cNvPr id="4" name="Объект 3"/>
          <p:cNvPicPr>
            <a:picLocks noGrp="1" noChangeAspect="1"/>
          </p:cNvPicPr>
          <p:nvPr>
            <p:ph idx="1"/>
          </p:nvPr>
        </p:nvPicPr>
        <p:blipFill rotWithShape="1">
          <a:blip r:embed="rId2"/>
          <a:srcRect l="40510" t="23264" r="17867" b="24987"/>
          <a:stretch/>
        </p:blipFill>
        <p:spPr>
          <a:xfrm>
            <a:off x="2008372" y="1439693"/>
            <a:ext cx="7456640" cy="5214774"/>
          </a:xfrm>
          <a:prstGeom prst="rect">
            <a:avLst/>
          </a:prstGeom>
        </p:spPr>
      </p:pic>
      <p:sp>
        <p:nvSpPr>
          <p:cNvPr id="3" name="Номер слайда 2"/>
          <p:cNvSpPr>
            <a:spLocks noGrp="1"/>
          </p:cNvSpPr>
          <p:nvPr>
            <p:ph type="sldNum" sz="quarter" idx="12"/>
          </p:nvPr>
        </p:nvSpPr>
        <p:spPr/>
        <p:txBody>
          <a:bodyPr/>
          <a:lstStyle/>
          <a:p>
            <a:fld id="{119EA827-2E1A-4DFD-A242-1112538A175F}" type="slidenum">
              <a:rPr lang="ru-RU" smtClean="0"/>
              <a:t>29</a:t>
            </a:fld>
            <a:endParaRPr lang="ru-RU"/>
          </a:p>
        </p:txBody>
      </p:sp>
    </p:spTree>
    <p:extLst>
      <p:ext uri="{BB962C8B-B14F-4D97-AF65-F5344CB8AC3E}">
        <p14:creationId xmlns:p14="http://schemas.microsoft.com/office/powerpoint/2010/main" val="321119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CRM</a:t>
            </a:r>
            <a:r>
              <a:rPr lang="uk-UA" sz="2400" b="1" dirty="0" smtClean="0">
                <a:latin typeface="Times New Roman" panose="02020603050405020304" pitchFamily="18" charset="0"/>
                <a:cs typeface="Times New Roman" panose="02020603050405020304" pitchFamily="18" charset="0"/>
              </a:rPr>
              <a:t> надає можливість</a:t>
            </a:r>
            <a:endParaRPr lang="uk-UA"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6373189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3</a:t>
            </a:fld>
            <a:endParaRPr lang="ru-RU"/>
          </a:p>
        </p:txBody>
      </p:sp>
    </p:spTree>
    <p:extLst>
      <p:ext uri="{BB962C8B-B14F-4D97-AF65-F5344CB8AC3E}">
        <p14:creationId xmlns:p14="http://schemas.microsoft.com/office/powerpoint/2010/main" val="1406336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3337" y="1290577"/>
            <a:ext cx="4027990" cy="839165"/>
          </a:xfrm>
        </p:spPr>
        <p:txBody>
          <a:bodyPr>
            <a:normAutofit/>
          </a:bodyPr>
          <a:lstStyle/>
          <a:p>
            <a:r>
              <a:rPr lang="ru-RU" sz="2400" dirty="0" err="1">
                <a:latin typeface="Times New Roman" panose="02020603050405020304" pitchFamily="18" charset="0"/>
                <a:cs typeface="Times New Roman" panose="02020603050405020304" pitchFamily="18" charset="0"/>
              </a:rPr>
              <a:t>Основні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CRM-</a:t>
            </a:r>
            <a:r>
              <a:rPr lang="ru-RU" sz="2400" dirty="0" err="1">
                <a:latin typeface="Times New Roman" panose="02020603050405020304" pitchFamily="18" charset="0"/>
                <a:cs typeface="Times New Roman" panose="02020603050405020304" pitchFamily="18" charset="0"/>
              </a:rPr>
              <a:t>системи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Україні</a:t>
            </a:r>
            <a:r>
              <a:rPr lang="ru-RU" sz="2400" dirty="0">
                <a:latin typeface="Times New Roman" panose="02020603050405020304" pitchFamily="18" charset="0"/>
                <a:cs typeface="Times New Roman" panose="02020603050405020304" pitchFamily="18" charset="0"/>
              </a:rPr>
              <a:t> </a:t>
            </a:r>
          </a:p>
        </p:txBody>
      </p:sp>
      <p:pic>
        <p:nvPicPr>
          <p:cNvPr id="4" name="Объект 3"/>
          <p:cNvPicPr>
            <a:picLocks noGrp="1" noChangeAspect="1"/>
          </p:cNvPicPr>
          <p:nvPr>
            <p:ph idx="1"/>
          </p:nvPr>
        </p:nvPicPr>
        <p:blipFill rotWithShape="1">
          <a:blip r:embed="rId2"/>
          <a:srcRect l="28161" t="23771" r="28958" b="13634"/>
          <a:stretch/>
        </p:blipFill>
        <p:spPr>
          <a:xfrm>
            <a:off x="4262192" y="107497"/>
            <a:ext cx="7850222" cy="6445930"/>
          </a:xfrm>
          <a:prstGeom prst="rect">
            <a:avLst/>
          </a:prstGeom>
        </p:spPr>
      </p:pic>
      <p:sp>
        <p:nvSpPr>
          <p:cNvPr id="3" name="Номер слайда 2"/>
          <p:cNvSpPr>
            <a:spLocks noGrp="1"/>
          </p:cNvSpPr>
          <p:nvPr>
            <p:ph type="sldNum" sz="quarter" idx="12"/>
          </p:nvPr>
        </p:nvSpPr>
        <p:spPr/>
        <p:txBody>
          <a:bodyPr/>
          <a:lstStyle/>
          <a:p>
            <a:fld id="{119EA827-2E1A-4DFD-A242-1112538A175F}" type="slidenum">
              <a:rPr lang="ru-RU" smtClean="0"/>
              <a:t>30</a:t>
            </a:fld>
            <a:endParaRPr lang="ru-RU"/>
          </a:p>
        </p:txBody>
      </p:sp>
    </p:spTree>
    <p:extLst>
      <p:ext uri="{BB962C8B-B14F-4D97-AF65-F5344CB8AC3E}">
        <p14:creationId xmlns:p14="http://schemas.microsoft.com/office/powerpoint/2010/main" val="2265164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smtClean="0">
                <a:latin typeface="Times New Roman" panose="02020603050405020304" pitchFamily="18" charset="0"/>
                <a:cs typeface="Times New Roman" panose="02020603050405020304" pitchFamily="18" charset="0"/>
              </a:rPr>
              <a:t>Дякую за увагу!</a:t>
            </a:r>
            <a:endParaRPr lang="uk-UA"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uk-UA"/>
          </a:p>
        </p:txBody>
      </p:sp>
      <p:sp>
        <p:nvSpPr>
          <p:cNvPr id="4" name="Номер слайда 3"/>
          <p:cNvSpPr>
            <a:spLocks noGrp="1"/>
          </p:cNvSpPr>
          <p:nvPr>
            <p:ph type="sldNum" sz="quarter" idx="12"/>
          </p:nvPr>
        </p:nvSpPr>
        <p:spPr/>
        <p:txBody>
          <a:bodyPr/>
          <a:lstStyle/>
          <a:p>
            <a:fld id="{119EA827-2E1A-4DFD-A242-1112538A175F}" type="slidenum">
              <a:rPr lang="ru-RU" smtClean="0"/>
              <a:t>31</a:t>
            </a:fld>
            <a:endParaRPr lang="ru-RU"/>
          </a:p>
        </p:txBody>
      </p:sp>
    </p:spTree>
    <p:extLst>
      <p:ext uri="{BB962C8B-B14F-4D97-AF65-F5344CB8AC3E}">
        <p14:creationId xmlns:p14="http://schemas.microsoft.com/office/powerpoint/2010/main" val="1594083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a:latin typeface="Times New Roman" panose="02020603050405020304" pitchFamily="18" charset="0"/>
                <a:cs typeface="Times New Roman" panose="02020603050405020304" pitchFamily="18" charset="0"/>
              </a:rPr>
              <a:t>Програмне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забезпечення</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CRM </a:t>
            </a:r>
            <a:endParaRPr lang="uk-UA"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7280" y="1707266"/>
            <a:ext cx="11038776" cy="4161828"/>
          </a:xfrm>
        </p:spPr>
        <p:txBody>
          <a:bodyPr/>
          <a:lstStyle/>
          <a:p>
            <a:r>
              <a:rPr lang="ru-RU" dirty="0" err="1">
                <a:latin typeface="Times New Roman" panose="02020603050405020304" pitchFamily="18" charset="0"/>
                <a:cs typeface="Times New Roman" panose="02020603050405020304" pitchFamily="18" charset="0"/>
              </a:rPr>
              <a:t>Лояльність</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вірність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доброзичливе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ставлення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емоційна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прихильність</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когось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чогось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кого-</a:t>
            </a:r>
            <a:r>
              <a:rPr lang="ru-RU" dirty="0" err="1">
                <a:latin typeface="Times New Roman" panose="02020603050405020304" pitchFamily="18" charset="0"/>
                <a:cs typeface="Times New Roman" panose="02020603050405020304" pitchFamily="18" charset="0"/>
              </a:rPr>
              <a:t>небудь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виражається</a:t>
            </a:r>
            <a:r>
              <a:rPr lang="ru-RU" dirty="0">
                <a:latin typeface="Times New Roman" panose="02020603050405020304" pitchFamily="18" charset="0"/>
                <a:cs typeface="Times New Roman" panose="02020603050405020304" pitchFamily="18" charset="0"/>
              </a:rPr>
              <a:t> через </a:t>
            </a:r>
            <a:r>
              <a:rPr lang="ru-RU" dirty="0" err="1">
                <a:latin typeface="Times New Roman" panose="02020603050405020304" pitchFamily="18" charset="0"/>
                <a:cs typeface="Times New Roman" panose="02020603050405020304" pitchFamily="18" charset="0"/>
              </a:rPr>
              <a:t>довіру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готовність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підтримувати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купувати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рекомендувати</a:t>
            </a:r>
            <a:r>
              <a:rPr lang="ru-RU"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180617" y="2459620"/>
            <a:ext cx="2407534" cy="87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Оптимізує</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залучення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клієнтів</a:t>
            </a:r>
            <a:endParaRPr lang="uk-UA"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436470" y="4024132"/>
            <a:ext cx="2407534" cy="87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Допомагає</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налагодити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міцні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стосунки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клієнтами</a:t>
            </a:r>
            <a:r>
              <a:rPr lang="ru-RU"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80617" y="5588645"/>
            <a:ext cx="2407534" cy="87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latin typeface="Times New Roman" panose="02020603050405020304" pitchFamily="18" charset="0"/>
                <a:cs typeface="Times New Roman" panose="02020603050405020304" pitchFamily="18" charset="0"/>
              </a:rPr>
              <a:t>Допомагає</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підвищити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лояльність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клієнтів</a:t>
            </a:r>
            <a:endParaRPr lang="uk-UA"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611072" y="4024133"/>
            <a:ext cx="2407534" cy="87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latin typeface="Times New Roman" panose="02020603050405020304" pitchFamily="18" charset="0"/>
                <a:cs typeface="Times New Roman" panose="02020603050405020304" pitchFamily="18" charset="0"/>
              </a:rPr>
              <a:t>Збільшити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прибуток</a:t>
            </a:r>
            <a:endParaRPr lang="uk-UA" dirty="0">
              <a:latin typeface="Times New Roman" panose="02020603050405020304" pitchFamily="18" charset="0"/>
              <a:cs typeface="Times New Roman" panose="02020603050405020304" pitchFamily="18" charset="0"/>
            </a:endParaRPr>
          </a:p>
        </p:txBody>
      </p:sp>
      <p:sp>
        <p:nvSpPr>
          <p:cNvPr id="8" name="Двойная стрелка вверх/вниз 7"/>
          <p:cNvSpPr/>
          <p:nvPr/>
        </p:nvSpPr>
        <p:spPr>
          <a:xfrm>
            <a:off x="1634924" y="3333509"/>
            <a:ext cx="526648" cy="22551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9" name="Двойная стрелка вверх/вниз 8"/>
          <p:cNvSpPr/>
          <p:nvPr/>
        </p:nvSpPr>
        <p:spPr>
          <a:xfrm>
            <a:off x="2568615" y="3333508"/>
            <a:ext cx="526648" cy="6906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0" name="Двойная стрелка вверх/вниз 9"/>
          <p:cNvSpPr/>
          <p:nvPr/>
        </p:nvSpPr>
        <p:spPr>
          <a:xfrm>
            <a:off x="2568615" y="4898020"/>
            <a:ext cx="526648" cy="6906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1" name="Стрелка вправо 10"/>
          <p:cNvSpPr/>
          <p:nvPr/>
        </p:nvSpPr>
        <p:spPr>
          <a:xfrm>
            <a:off x="4844004" y="4230547"/>
            <a:ext cx="1767068" cy="503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2" name="Номер слайда 11"/>
          <p:cNvSpPr>
            <a:spLocks noGrp="1"/>
          </p:cNvSpPr>
          <p:nvPr>
            <p:ph type="sldNum" sz="quarter" idx="12"/>
          </p:nvPr>
        </p:nvSpPr>
        <p:spPr/>
        <p:txBody>
          <a:bodyPr/>
          <a:lstStyle/>
          <a:p>
            <a:fld id="{119EA827-2E1A-4DFD-A242-1112538A175F}" type="slidenum">
              <a:rPr lang="ru-RU" smtClean="0">
                <a:latin typeface="Times New Roman" panose="02020603050405020304" pitchFamily="18" charset="0"/>
                <a:cs typeface="Times New Roman" panose="02020603050405020304" pitchFamily="18" charset="0"/>
              </a:rPr>
              <a:t>4</a:t>
            </a:fld>
            <a:endParaRPr 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973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138324249"/>
              </p:ext>
            </p:extLst>
          </p:nvPr>
        </p:nvGraphicFramePr>
        <p:xfrm>
          <a:off x="1097280" y="286604"/>
          <a:ext cx="10058400" cy="4800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5</a:t>
            </a:fld>
            <a:endParaRPr lang="ru-RU"/>
          </a:p>
        </p:txBody>
      </p:sp>
    </p:spTree>
    <p:extLst>
      <p:ext uri="{BB962C8B-B14F-4D97-AF65-F5344CB8AC3E}">
        <p14:creationId xmlns:p14="http://schemas.microsoft.com/office/powerpoint/2010/main" val="95718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293" y="1274939"/>
            <a:ext cx="2589256" cy="359923"/>
          </a:xfrm>
        </p:spPr>
        <p:txBody>
          <a:bodyPr>
            <a:noAutofit/>
          </a:bodyPr>
          <a:lstStyle/>
          <a:p>
            <a:r>
              <a:rPr lang="ru-RU" sz="2400" dirty="0">
                <a:latin typeface="Times New Roman" panose="02020603050405020304" pitchFamily="18" charset="0"/>
                <a:cs typeface="Times New Roman" panose="02020603050405020304" pitchFamily="18" charset="0"/>
              </a:rPr>
              <a:t>Суть CRM-систем (</a:t>
            </a:r>
            <a:r>
              <a:rPr lang="ru-RU" sz="2400" dirty="0" err="1">
                <a:latin typeface="Times New Roman" panose="02020603050405020304" pitchFamily="18" charset="0"/>
                <a:cs typeface="Times New Roman" panose="02020603050405020304" pitchFamily="18" charset="0"/>
              </a:rPr>
              <a:t>логічно</a:t>
            </a:r>
            <a:r>
              <a:rPr lang="ru-RU" sz="2400" dirty="0">
                <a:latin typeface="Times New Roman" panose="02020603050405020304" pitchFamily="18" charset="0"/>
                <a:cs typeface="Times New Roman" panose="02020603050405020304" pitchFamily="18" charset="0"/>
              </a:rPr>
              <a:t>-структурна схема </a:t>
            </a:r>
            <a:r>
              <a:rPr lang="ru-RU" sz="2400" dirty="0" err="1">
                <a:latin typeface="Times New Roman" panose="02020603050405020304" pitchFamily="18" charset="0"/>
                <a:cs typeface="Times New Roman" panose="02020603050405020304" pitchFamily="18" charset="0"/>
              </a:rPr>
              <a:t>роботи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системи</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3168295" y="46479"/>
            <a:ext cx="6282434" cy="6243168"/>
          </a:xfrm>
          <a:prstGeom prst="rect">
            <a:avLst/>
          </a:prstGeom>
        </p:spPr>
      </p:pic>
      <p:sp>
        <p:nvSpPr>
          <p:cNvPr id="3" name="Номер слайда 2"/>
          <p:cNvSpPr>
            <a:spLocks noGrp="1"/>
          </p:cNvSpPr>
          <p:nvPr>
            <p:ph type="sldNum" sz="quarter" idx="12"/>
          </p:nvPr>
        </p:nvSpPr>
        <p:spPr/>
        <p:txBody>
          <a:bodyPr/>
          <a:lstStyle/>
          <a:p>
            <a:fld id="{119EA827-2E1A-4DFD-A242-1112538A175F}" type="slidenum">
              <a:rPr lang="ru-RU" smtClean="0"/>
              <a:t>6</a:t>
            </a:fld>
            <a:endParaRPr lang="ru-RU"/>
          </a:p>
        </p:txBody>
      </p:sp>
    </p:spTree>
    <p:extLst>
      <p:ext uri="{BB962C8B-B14F-4D97-AF65-F5344CB8AC3E}">
        <p14:creationId xmlns:p14="http://schemas.microsoft.com/office/powerpoint/2010/main" val="3841536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a:latin typeface="Times New Roman" panose="02020603050405020304" pitchFamily="18" charset="0"/>
                <a:cs typeface="Times New Roman" panose="02020603050405020304" pitchFamily="18" charset="0"/>
              </a:rPr>
              <a:t>Основні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принципи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роботи</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CRM</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172200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7</a:t>
            </a:fld>
            <a:endParaRPr lang="ru-RU"/>
          </a:p>
        </p:txBody>
      </p:sp>
    </p:spTree>
    <p:extLst>
      <p:ext uri="{BB962C8B-B14F-4D97-AF65-F5344CB8AC3E}">
        <p14:creationId xmlns:p14="http://schemas.microsoft.com/office/powerpoint/2010/main" val="594660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stretch>
            <a:fillRect/>
          </a:stretch>
        </p:blipFill>
        <p:spPr>
          <a:xfrm>
            <a:off x="370796" y="642025"/>
            <a:ext cx="5885353" cy="5496128"/>
          </a:xfrm>
          <a:prstGeom prst="rect">
            <a:avLst/>
          </a:prstGeom>
        </p:spPr>
      </p:pic>
      <p:pic>
        <p:nvPicPr>
          <p:cNvPr id="5" name="Рисунок 4"/>
          <p:cNvPicPr>
            <a:picLocks noChangeAspect="1"/>
          </p:cNvPicPr>
          <p:nvPr/>
        </p:nvPicPr>
        <p:blipFill>
          <a:blip r:embed="rId3"/>
          <a:stretch>
            <a:fillRect/>
          </a:stretch>
        </p:blipFill>
        <p:spPr>
          <a:xfrm>
            <a:off x="6298153" y="2487159"/>
            <a:ext cx="5893847" cy="1805859"/>
          </a:xfrm>
          <a:prstGeom prst="rect">
            <a:avLst/>
          </a:prstGeom>
        </p:spPr>
      </p:pic>
      <p:sp>
        <p:nvSpPr>
          <p:cNvPr id="6" name="Номер слайда 5"/>
          <p:cNvSpPr>
            <a:spLocks noGrp="1"/>
          </p:cNvSpPr>
          <p:nvPr>
            <p:ph type="sldNum" sz="quarter" idx="12"/>
          </p:nvPr>
        </p:nvSpPr>
        <p:spPr/>
        <p:txBody>
          <a:bodyPr/>
          <a:lstStyle/>
          <a:p>
            <a:fld id="{119EA827-2E1A-4DFD-A242-1112538A175F}" type="slidenum">
              <a:rPr lang="ru-RU" smtClean="0"/>
              <a:t>8</a:t>
            </a:fld>
            <a:endParaRPr lang="ru-RU"/>
          </a:p>
        </p:txBody>
      </p:sp>
    </p:spTree>
    <p:extLst>
      <p:ext uri="{BB962C8B-B14F-4D97-AF65-F5344CB8AC3E}">
        <p14:creationId xmlns:p14="http://schemas.microsoft.com/office/powerpoint/2010/main" val="957399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911377"/>
          </a:xfrm>
        </p:spPr>
        <p:txBody>
          <a:bodyPr>
            <a:normAutofit/>
          </a:bodyPr>
          <a:lstStyle/>
          <a:p>
            <a:r>
              <a:rPr lang="ru-RU" sz="2400" b="1" dirty="0" err="1" smtClean="0">
                <a:latin typeface="Times New Roman" panose="02020603050405020304" pitchFamily="18" charset="0"/>
                <a:cs typeface="Times New Roman" panose="02020603050405020304" pitchFamily="18" charset="0"/>
              </a:rPr>
              <a:t>Ключові</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функції</a:t>
            </a:r>
            <a:r>
              <a:rPr lang="ru-RU"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CRM </a:t>
            </a:r>
            <a:r>
              <a:rPr lang="ru-RU" sz="2400" b="1" dirty="0" smtClean="0">
                <a:latin typeface="Times New Roman" panose="02020603050405020304" pitchFamily="18" charset="0"/>
                <a:cs typeface="Times New Roman" panose="02020603050405020304" pitchFamily="18" charset="0"/>
              </a:rPr>
              <a:t>для маркетингу</a:t>
            </a:r>
            <a:br>
              <a:rPr lang="ru-RU" sz="2400" b="1"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65458192"/>
              </p:ext>
            </p:extLst>
          </p:nvPr>
        </p:nvGraphicFramePr>
        <p:xfrm>
          <a:off x="838200" y="1118681"/>
          <a:ext cx="10515600" cy="5058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4"/>
          <p:cNvSpPr>
            <a:spLocks noGrp="1"/>
          </p:cNvSpPr>
          <p:nvPr>
            <p:ph type="sldNum" sz="quarter" idx="12"/>
          </p:nvPr>
        </p:nvSpPr>
        <p:spPr/>
        <p:txBody>
          <a:bodyPr/>
          <a:lstStyle/>
          <a:p>
            <a:fld id="{119EA827-2E1A-4DFD-A242-1112538A175F}" type="slidenum">
              <a:rPr lang="ru-RU" smtClean="0"/>
              <a:t>9</a:t>
            </a:fld>
            <a:endParaRPr lang="ru-RU"/>
          </a:p>
        </p:txBody>
      </p:sp>
    </p:spTree>
    <p:extLst>
      <p:ext uri="{BB962C8B-B14F-4D97-AF65-F5344CB8AC3E}">
        <p14:creationId xmlns:p14="http://schemas.microsoft.com/office/powerpoint/2010/main" val="339418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199</TotalTime>
  <Words>1507</Words>
  <Application>Microsoft Office PowerPoint</Application>
  <PresentationFormat>Произвольный</PresentationFormat>
  <Paragraphs>183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Ретро</vt:lpstr>
      <vt:lpstr>Тема 1.   Сутність Customer Relationship Management та роль в маркетингу підприємства </vt:lpstr>
      <vt:lpstr>Програмне забезпечення або технологія CRM – це інструмент або система інструментів, які допомагають підприємствам збирати, організовувати та аналізувати дані про клієнтів для кращого управління відносинами з ними.</vt:lpstr>
      <vt:lpstr>CRM надає можливість</vt:lpstr>
      <vt:lpstr>Програмне забезпечення CRM </vt:lpstr>
      <vt:lpstr>Презентация PowerPoint</vt:lpstr>
      <vt:lpstr>Суть CRM-систем (логічно-структурна схема роботи системи</vt:lpstr>
      <vt:lpstr>Основні принципи роботи CRM: </vt:lpstr>
      <vt:lpstr>Презентация PowerPoint</vt:lpstr>
      <vt:lpstr>Ключові функції CRM для маркетингу </vt:lpstr>
      <vt:lpstr>Функціональність CRM-систем</vt:lpstr>
      <vt:lpstr>CRM-система та сервіс автоматизації маркетингу </vt:lpstr>
      <vt:lpstr>Концептуальні аспекти CRM-систем</vt:lpstr>
      <vt:lpstr>CRM-система включає:  </vt:lpstr>
      <vt:lpstr>Модулі CRM-системи </vt:lpstr>
      <vt:lpstr>Складові CRM-системи</vt:lpstr>
      <vt:lpstr>Складові CRM-системи</vt:lpstr>
      <vt:lpstr>Складові CRM-системи</vt:lpstr>
      <vt:lpstr>Переваги і можливості CRM-систем</vt:lpstr>
      <vt:lpstr>Презентация PowerPoint</vt:lpstr>
      <vt:lpstr>Вибір CRM-системи</vt:lpstr>
      <vt:lpstr>Вибір CRM-системи</vt:lpstr>
      <vt:lpstr>Різновиди CRM-систем </vt:lpstr>
      <vt:lpstr>Організація і функціонування CRM-систем</vt:lpstr>
      <vt:lpstr>Штучний інтелект та CRM </vt:lpstr>
      <vt:lpstr>CRM-системи зі штучним інтелектом </vt:lpstr>
      <vt:lpstr>У процесі ефективного використання CRM-системи українськими підприємствами доцільно враховувати такі рекомендації:</vt:lpstr>
      <vt:lpstr>У процесі ефективного використання CRM-системи українськими підприємствами доцільно враховувати такі рекомендації:</vt:lpstr>
      <vt:lpstr>У процесі ефективного використання CRM-системи українськими підприємствами доцільно враховувати такі рекомендації:</vt:lpstr>
      <vt:lpstr>Загальна схема функціонування сучасних CRM-систем</vt:lpstr>
      <vt:lpstr>Основні CRM-системи в Україні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Сергей Иванов</cp:lastModifiedBy>
  <cp:revision>26</cp:revision>
  <dcterms:created xsi:type="dcterms:W3CDTF">2024-08-24T18:18:02Z</dcterms:created>
  <dcterms:modified xsi:type="dcterms:W3CDTF">2025-09-16T05:54:52Z</dcterms:modified>
</cp:coreProperties>
</file>