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CBA3B-6F1F-4516-824E-03C0B7F9F02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A8F4-24B9-4E9F-B437-613882A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4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CBA3B-6F1F-4516-824E-03C0B7F9F02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A8F4-24B9-4E9F-B437-613882A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6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CBA3B-6F1F-4516-824E-03C0B7F9F02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A8F4-24B9-4E9F-B437-613882A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CBA3B-6F1F-4516-824E-03C0B7F9F02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A8F4-24B9-4E9F-B437-613882A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6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CBA3B-6F1F-4516-824E-03C0B7F9F02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A8F4-24B9-4E9F-B437-613882A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8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CBA3B-6F1F-4516-824E-03C0B7F9F02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A8F4-24B9-4E9F-B437-613882A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6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CBA3B-6F1F-4516-824E-03C0B7F9F02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A8F4-24B9-4E9F-B437-613882A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CBA3B-6F1F-4516-824E-03C0B7F9F02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A8F4-24B9-4E9F-B437-613882A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CBA3B-6F1F-4516-824E-03C0B7F9F02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A8F4-24B9-4E9F-B437-613882A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5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CBA3B-6F1F-4516-824E-03C0B7F9F02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A8F4-24B9-4E9F-B437-613882A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2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CBA3B-6F1F-4516-824E-03C0B7F9F02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A8F4-24B9-4E9F-B437-613882A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0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CBA3B-6F1F-4516-824E-03C0B7F9F020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EA8F4-24B9-4E9F-B437-613882AB4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1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06723"/>
            <a:ext cx="9144000" cy="1626572"/>
          </a:xfr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ГРОШОВО-КРЕДИТНА СИСТЕМА ЯПОНІЇ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CD229CB-3EE8-0F53-F4C3-91DD566BEA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11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143" y="1443488"/>
            <a:ext cx="10515600" cy="4351338"/>
          </a:xfr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1433513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1990 р.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розпочалася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Азійська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з-за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спекулятивні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вкладення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з'явилася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неповернених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п'ятирічним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борги.</a:t>
            </a:r>
          </a:p>
          <a:p>
            <a:pPr marL="0" indent="1433513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1997-1998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Південно-Східну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Азію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курсах.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банкрутства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кордон, впав курс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знецінилася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валюта (курс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138,7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дол. США).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8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905" y="1511726"/>
            <a:ext cx="10515600" cy="4083856"/>
          </a:xfr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1433513" algn="just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1998 р.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розмежування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характерною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банківської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дістали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трастові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банки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трастбанки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брокерсько-дилерські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1433513" algn="just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1999 р. в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проведена реформа,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"Великий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нею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пакетно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передивлялися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банки,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справу. За масштабами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лібералізації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реформа не мала прецеденту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79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904" y="1661852"/>
            <a:ext cx="10515600" cy="3769958"/>
          </a:xfr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1433513" algn="just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XXI ст. в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перебували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банкноти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1000, 5000 і 10000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монети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500, 100, 50, 10, 5 і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єну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1433513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2008 р.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0,7% (у 2007 р.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2,4%).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/дол. США у 2008 р. на 23%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скоротився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3,4%.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спричинило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банкрутство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 тис.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2179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10148"/>
          </a:xfr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1433513" algn="just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антикризових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ставок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433513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грошово-кредитна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увійшла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числа систем,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-кредитного сектора.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91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609" y="2562415"/>
            <a:ext cx="10515600" cy="1325563"/>
          </a:xfr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1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553" y="2207762"/>
            <a:ext cx="10515600" cy="2568954"/>
          </a:xfr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1433513" algn="just">
              <a:buNone/>
            </a:pP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перших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XVII ст. </a:t>
            </a:r>
          </a:p>
          <a:p>
            <a:pPr marL="0" indent="1433513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той час,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1433513" algn="just">
              <a:buNone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Мейцзи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1868 р.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0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495" y="1811979"/>
            <a:ext cx="10515600" cy="3319580"/>
          </a:xfr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1433513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намагаючись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архаїчну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систему, у рамках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знаки як центрального уряду, так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феодальних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князівств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 1870 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десятирічної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єну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поділялась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1433513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прямокутну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золотого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срібного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зливку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3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257" y="928048"/>
            <a:ext cx="10515600" cy="4981433"/>
          </a:xfr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1433513" algn="just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Першим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кредитним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інститутом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емісії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"Перший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1874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створено систему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поштово-ощадних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1880 р. почали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ощадні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установи.</a:t>
            </a:r>
          </a:p>
          <a:p>
            <a:pPr marL="0" indent="1433513" algn="just">
              <a:buNone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банки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з'явилися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1872 р.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банки".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банки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емісії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банкнот.</a:t>
            </a:r>
          </a:p>
          <a:p>
            <a:pPr marL="0" indent="1433513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1882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створено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емісії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банкнот, а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банки"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емісію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банкнот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банкноти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знаходились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1433513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ст.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біметалізму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1897 р.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золотомонетний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0,833 г золота.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3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905" y="1579966"/>
            <a:ext cx="10515600" cy="3715366"/>
          </a:xfr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1433513" algn="just">
              <a:buNone/>
            </a:pP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3 рази,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зумовило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знецінення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64%.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посилився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1927 р.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банкрутств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великими банками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1928 р.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1918 р.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зменшилася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1433513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грошового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відновилася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1929-1933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pp.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1931 р. в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скасований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золотозливковий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стандарт.</a:t>
            </a:r>
            <a:endParaRPr lang="en-US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7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313" y="1511726"/>
            <a:ext cx="10515600" cy="4001969"/>
          </a:xfr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1433513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з початку 30-х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pp. XX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затяжну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Китаї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1937 р.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золотий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0,290 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1939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золотого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 0,20813 г і за 1 дол. США давали 4,27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1433513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готівкових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грошей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30% до 56%,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скоротилася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контролю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активізувався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фінансово-кредитних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1941 р.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скоротилася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327 од. до 125 од.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30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87820"/>
          </a:xfr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1433513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повоєнний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(1945-1951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інфляція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посилилась.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грошей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 343 рази. </a:t>
            </a:r>
          </a:p>
          <a:p>
            <a:pPr marL="0" indent="1433513" algn="just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товарного голоду попит 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купівельна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скоротилась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99%. У 1947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50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1 дол. США, у 1948 р. – 250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1949 р. – 360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аж до 1971 р.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1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5249"/>
            <a:ext cx="10515600" cy="4351338"/>
          </a:xfr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1433513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фінансово-кредитних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спектр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них державою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безробіттю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малого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довірчі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банки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для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1433513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післявоєнний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фінансово-промислових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55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334305"/>
            <a:ext cx="10515600" cy="4351338"/>
          </a:xfrm>
          <a:solidFill>
            <a:schemeClr val="lt1">
              <a:alpha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1433513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1957 р.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обов'язкового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Банку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рефінансуванням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Банку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рефінансування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ставок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контролював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фінансову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1433513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1971 р.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уряд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ввів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плаваючий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курс".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повоєнний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ревальвовано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лютому 1973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девальвація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піднімався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 1971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дол.; у 1978 р. – 130,2;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1988 р. – 195; у 1997 р. – 120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64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1211</Words>
  <Application>Microsoft Office PowerPoint</Application>
  <PresentationFormat>Широкоэкранный</PresentationFormat>
  <Paragraphs>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ГРОШОВО-КРЕДИТНА СИСТЕМА ЯПОНІЇ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ГРОШОВО-КРЕДИТНА СИСТЕМА ЯПОНІЇ</dc:title>
  <dc:creator>Админ</dc:creator>
  <cp:lastModifiedBy>Александр</cp:lastModifiedBy>
  <cp:revision>8</cp:revision>
  <dcterms:created xsi:type="dcterms:W3CDTF">2022-11-03T14:49:08Z</dcterms:created>
  <dcterms:modified xsi:type="dcterms:W3CDTF">2023-03-02T17:58:41Z</dcterms:modified>
</cp:coreProperties>
</file>