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24"/>
  </p:notesMasterIdLst>
  <p:sldIdLst>
    <p:sldId id="260" r:id="rId3"/>
    <p:sldId id="372" r:id="rId4"/>
    <p:sldId id="257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173DB-A4A1-443F-9ED1-2A22C6C4C7D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0999E49-AED3-447D-889C-D87C0BA0AAD3}">
      <dgm:prSet phldrT="[Text]"/>
      <dgm:spPr/>
      <dgm:t>
        <a:bodyPr/>
        <a:lstStyle/>
        <a:p>
          <a:r>
            <a:rPr lang="uk-UA" dirty="0"/>
            <a:t>1 млн євро</a:t>
          </a:r>
          <a:r>
            <a:rPr lang="en-US" dirty="0"/>
            <a:t> max</a:t>
          </a:r>
        </a:p>
      </dgm:t>
    </dgm:pt>
    <dgm:pt modelId="{E5C6DC7D-3A9C-4AF4-A075-67EAAB11E075}" type="parTrans" cxnId="{287DCC3B-6AF1-43F5-8E5A-5DADA806A597}">
      <dgm:prSet/>
      <dgm:spPr/>
      <dgm:t>
        <a:bodyPr/>
        <a:lstStyle/>
        <a:p>
          <a:endParaRPr lang="en-US"/>
        </a:p>
      </dgm:t>
    </dgm:pt>
    <dgm:pt modelId="{0716E039-F72D-4363-A841-816C23E964A7}" type="sibTrans" cxnId="{287DCC3B-6AF1-43F5-8E5A-5DADA806A597}">
      <dgm:prSet/>
      <dgm:spPr/>
      <dgm:t>
        <a:bodyPr/>
        <a:lstStyle/>
        <a:p>
          <a:endParaRPr lang="en-US"/>
        </a:p>
      </dgm:t>
    </dgm:pt>
    <dgm:pt modelId="{5F65CB84-EA55-43F8-808A-464C8FD74456}">
      <dgm:prSet phldrT="[Text]"/>
      <dgm:spPr/>
      <dgm:t>
        <a:bodyPr/>
        <a:lstStyle/>
        <a:p>
          <a:r>
            <a:rPr lang="en-US" dirty="0"/>
            <a:t>Staff </a:t>
          </a:r>
          <a:endParaRPr lang="uk-UA" dirty="0"/>
        </a:p>
        <a:p>
          <a:r>
            <a:rPr lang="en-US" dirty="0"/>
            <a:t>40%</a:t>
          </a:r>
          <a:r>
            <a:rPr lang="uk-UA" dirty="0"/>
            <a:t> </a:t>
          </a:r>
          <a:r>
            <a:rPr lang="en-US" dirty="0"/>
            <a:t>max</a:t>
          </a:r>
        </a:p>
      </dgm:t>
    </dgm:pt>
    <dgm:pt modelId="{EFB5F492-2828-4526-8125-B1B66F4E184C}" type="parTrans" cxnId="{593B3CBB-56AA-4106-A093-6784BC341522}">
      <dgm:prSet/>
      <dgm:spPr/>
      <dgm:t>
        <a:bodyPr/>
        <a:lstStyle/>
        <a:p>
          <a:endParaRPr lang="en-US"/>
        </a:p>
      </dgm:t>
    </dgm:pt>
    <dgm:pt modelId="{E9614884-0B3C-4F7A-A107-0F845CD42C1C}" type="sibTrans" cxnId="{593B3CBB-56AA-4106-A093-6784BC341522}">
      <dgm:prSet/>
      <dgm:spPr/>
      <dgm:t>
        <a:bodyPr/>
        <a:lstStyle/>
        <a:p>
          <a:endParaRPr lang="en-US"/>
        </a:p>
      </dgm:t>
    </dgm:pt>
    <dgm:pt modelId="{5B3DF256-9123-4487-8D68-431E5867E2FD}">
      <dgm:prSet phldrT="[Text]"/>
      <dgm:spPr/>
      <dgm:t>
        <a:bodyPr/>
        <a:lstStyle/>
        <a:p>
          <a:r>
            <a:rPr lang="uk-UA" dirty="0"/>
            <a:t>Обладнання 30%</a:t>
          </a:r>
          <a:r>
            <a:rPr lang="en-US" dirty="0"/>
            <a:t> max</a:t>
          </a:r>
        </a:p>
      </dgm:t>
    </dgm:pt>
    <dgm:pt modelId="{974B0191-518B-4B19-A43D-D42DA1ABA453}" type="parTrans" cxnId="{86C6822F-43BA-459C-9B54-D4A83C33E3D5}">
      <dgm:prSet/>
      <dgm:spPr/>
      <dgm:t>
        <a:bodyPr/>
        <a:lstStyle/>
        <a:p>
          <a:endParaRPr lang="en-US"/>
        </a:p>
      </dgm:t>
    </dgm:pt>
    <dgm:pt modelId="{10E9D0C7-765E-4758-8B72-F66A7BC8F360}" type="sibTrans" cxnId="{86C6822F-43BA-459C-9B54-D4A83C33E3D5}">
      <dgm:prSet/>
      <dgm:spPr/>
      <dgm:t>
        <a:bodyPr/>
        <a:lstStyle/>
        <a:p>
          <a:endParaRPr lang="en-US"/>
        </a:p>
      </dgm:t>
    </dgm:pt>
    <dgm:pt modelId="{44FDC6B2-7E0A-49C1-A1F0-19904EF90082}">
      <dgm:prSet phldrT="[Text]"/>
      <dgm:spPr/>
      <dgm:t>
        <a:bodyPr/>
        <a:lstStyle/>
        <a:p>
          <a:r>
            <a:rPr lang="uk-UA" dirty="0"/>
            <a:t>Субпідряд 10%</a:t>
          </a:r>
          <a:r>
            <a:rPr lang="en-US" dirty="0"/>
            <a:t> max</a:t>
          </a:r>
        </a:p>
      </dgm:t>
    </dgm:pt>
    <dgm:pt modelId="{EC0FF67C-7101-4014-B760-0604B062753A}" type="parTrans" cxnId="{FEC81E59-78A9-488B-978A-8E6AFAF0EB74}">
      <dgm:prSet/>
      <dgm:spPr/>
      <dgm:t>
        <a:bodyPr/>
        <a:lstStyle/>
        <a:p>
          <a:endParaRPr lang="en-US"/>
        </a:p>
      </dgm:t>
    </dgm:pt>
    <dgm:pt modelId="{30ADC8B9-4C11-4121-950F-787E67FAB952}" type="sibTrans" cxnId="{FEC81E59-78A9-488B-978A-8E6AFAF0EB74}">
      <dgm:prSet/>
      <dgm:spPr/>
      <dgm:t>
        <a:bodyPr/>
        <a:lstStyle/>
        <a:p>
          <a:endParaRPr lang="en-US"/>
        </a:p>
      </dgm:t>
    </dgm:pt>
    <dgm:pt modelId="{148F3AD3-D13C-4EA0-8ED9-365E4791EFFF}">
      <dgm:prSet/>
      <dgm:spPr/>
      <dgm:t>
        <a:bodyPr/>
        <a:lstStyle/>
        <a:p>
          <a:r>
            <a:rPr lang="uk-UA" dirty="0"/>
            <a:t>Подорожі</a:t>
          </a:r>
          <a:endParaRPr lang="en-US" dirty="0"/>
        </a:p>
      </dgm:t>
    </dgm:pt>
    <dgm:pt modelId="{A4702308-2D0A-44E3-9A7E-71A7B7114911}" type="parTrans" cxnId="{99BE9480-3099-4B9E-800E-CD83FE7435C3}">
      <dgm:prSet/>
      <dgm:spPr/>
      <dgm:t>
        <a:bodyPr/>
        <a:lstStyle/>
        <a:p>
          <a:endParaRPr lang="en-US"/>
        </a:p>
      </dgm:t>
    </dgm:pt>
    <dgm:pt modelId="{BBDFE826-1998-44EE-ABE3-3753B24518DF}" type="sibTrans" cxnId="{99BE9480-3099-4B9E-800E-CD83FE7435C3}">
      <dgm:prSet/>
      <dgm:spPr/>
      <dgm:t>
        <a:bodyPr/>
        <a:lstStyle/>
        <a:p>
          <a:endParaRPr lang="en-US"/>
        </a:p>
      </dgm:t>
    </dgm:pt>
    <dgm:pt modelId="{CA4FE54A-C4AF-4DC6-86E7-4F706440ECB2}">
      <dgm:prSet/>
      <dgm:spPr/>
      <dgm:t>
        <a:bodyPr/>
        <a:lstStyle/>
        <a:p>
          <a:r>
            <a:rPr lang="uk-UA" dirty="0"/>
            <a:t>Перебування</a:t>
          </a:r>
          <a:endParaRPr lang="en-US" dirty="0"/>
        </a:p>
      </dgm:t>
    </dgm:pt>
    <dgm:pt modelId="{AC200F03-39DB-4027-A930-25FE355A7811}" type="parTrans" cxnId="{8284A91F-CFAC-4D1A-A14C-066A6E1ECABF}">
      <dgm:prSet/>
      <dgm:spPr/>
      <dgm:t>
        <a:bodyPr/>
        <a:lstStyle/>
        <a:p>
          <a:endParaRPr lang="en-US"/>
        </a:p>
      </dgm:t>
    </dgm:pt>
    <dgm:pt modelId="{A326606C-5435-4EC6-9BC2-88AFB76713B1}" type="sibTrans" cxnId="{8284A91F-CFAC-4D1A-A14C-066A6E1ECABF}">
      <dgm:prSet/>
      <dgm:spPr/>
      <dgm:t>
        <a:bodyPr/>
        <a:lstStyle/>
        <a:p>
          <a:endParaRPr lang="en-US"/>
        </a:p>
      </dgm:t>
    </dgm:pt>
    <dgm:pt modelId="{C7694CF4-01AD-481E-AA89-220EDA59A62A}" type="pres">
      <dgm:prSet presAssocID="{AF1173DB-A4A1-443F-9ED1-2A22C6C4C7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897CEA-4E28-4AB5-BB33-E27AC3D57C41}" type="pres">
      <dgm:prSet presAssocID="{90999E49-AED3-447D-889C-D87C0BA0AAD3}" presName="centerShape" presStyleLbl="node0" presStyleIdx="0" presStyleCnt="1"/>
      <dgm:spPr/>
    </dgm:pt>
    <dgm:pt modelId="{21B6A996-B21E-4B39-B473-1F0199197E8D}" type="pres">
      <dgm:prSet presAssocID="{EFB5F492-2828-4526-8125-B1B66F4E184C}" presName="parTrans" presStyleLbl="bgSibTrans2D1" presStyleIdx="0" presStyleCnt="5"/>
      <dgm:spPr/>
    </dgm:pt>
    <dgm:pt modelId="{9749655B-BAB7-4713-83E7-EE8DB4ADC78B}" type="pres">
      <dgm:prSet presAssocID="{5F65CB84-EA55-43F8-808A-464C8FD74456}" presName="node" presStyleLbl="node1" presStyleIdx="0" presStyleCnt="5">
        <dgm:presLayoutVars>
          <dgm:bulletEnabled val="1"/>
        </dgm:presLayoutVars>
      </dgm:prSet>
      <dgm:spPr/>
    </dgm:pt>
    <dgm:pt modelId="{D5C0A669-B629-4E18-940B-4BA089D598FA}" type="pres">
      <dgm:prSet presAssocID="{974B0191-518B-4B19-A43D-D42DA1ABA453}" presName="parTrans" presStyleLbl="bgSibTrans2D1" presStyleIdx="1" presStyleCnt="5"/>
      <dgm:spPr/>
    </dgm:pt>
    <dgm:pt modelId="{CE467C45-1CCD-47CF-9D33-0CD2B51E0D33}" type="pres">
      <dgm:prSet presAssocID="{5B3DF256-9123-4487-8D68-431E5867E2FD}" presName="node" presStyleLbl="node1" presStyleIdx="1" presStyleCnt="5">
        <dgm:presLayoutVars>
          <dgm:bulletEnabled val="1"/>
        </dgm:presLayoutVars>
      </dgm:prSet>
      <dgm:spPr/>
    </dgm:pt>
    <dgm:pt modelId="{D50FF805-A23E-4A77-A964-47F6F05C21C4}" type="pres">
      <dgm:prSet presAssocID="{EC0FF67C-7101-4014-B760-0604B062753A}" presName="parTrans" presStyleLbl="bgSibTrans2D1" presStyleIdx="2" presStyleCnt="5"/>
      <dgm:spPr/>
    </dgm:pt>
    <dgm:pt modelId="{580CF50F-0C13-4778-998F-AF4B01922A21}" type="pres">
      <dgm:prSet presAssocID="{44FDC6B2-7E0A-49C1-A1F0-19904EF90082}" presName="node" presStyleLbl="node1" presStyleIdx="2" presStyleCnt="5">
        <dgm:presLayoutVars>
          <dgm:bulletEnabled val="1"/>
        </dgm:presLayoutVars>
      </dgm:prSet>
      <dgm:spPr/>
    </dgm:pt>
    <dgm:pt modelId="{C1236E00-84A3-4634-9807-59D7CB89937C}" type="pres">
      <dgm:prSet presAssocID="{A4702308-2D0A-44E3-9A7E-71A7B7114911}" presName="parTrans" presStyleLbl="bgSibTrans2D1" presStyleIdx="3" presStyleCnt="5"/>
      <dgm:spPr/>
    </dgm:pt>
    <dgm:pt modelId="{B57D23E2-3AD6-45BE-B404-C5E16AFC544F}" type="pres">
      <dgm:prSet presAssocID="{148F3AD3-D13C-4EA0-8ED9-365E4791EFFF}" presName="node" presStyleLbl="node1" presStyleIdx="3" presStyleCnt="5">
        <dgm:presLayoutVars>
          <dgm:bulletEnabled val="1"/>
        </dgm:presLayoutVars>
      </dgm:prSet>
      <dgm:spPr/>
    </dgm:pt>
    <dgm:pt modelId="{E3FB6900-3CA0-47B6-84C3-555A7FDC8943}" type="pres">
      <dgm:prSet presAssocID="{AC200F03-39DB-4027-A930-25FE355A7811}" presName="parTrans" presStyleLbl="bgSibTrans2D1" presStyleIdx="4" presStyleCnt="5"/>
      <dgm:spPr/>
    </dgm:pt>
    <dgm:pt modelId="{FAC8C708-D091-45DD-89EF-8BB197283945}" type="pres">
      <dgm:prSet presAssocID="{CA4FE54A-C4AF-4DC6-86E7-4F706440ECB2}" presName="node" presStyleLbl="node1" presStyleIdx="4" presStyleCnt="5">
        <dgm:presLayoutVars>
          <dgm:bulletEnabled val="1"/>
        </dgm:presLayoutVars>
      </dgm:prSet>
      <dgm:spPr/>
    </dgm:pt>
  </dgm:ptLst>
  <dgm:cxnLst>
    <dgm:cxn modelId="{23B89D02-E0FD-44E4-9C93-136AC0B3A36D}" type="presOf" srcId="{AF1173DB-A4A1-443F-9ED1-2A22C6C4C7DC}" destId="{C7694CF4-01AD-481E-AA89-220EDA59A62A}" srcOrd="0" destOrd="0" presId="urn:microsoft.com/office/officeart/2005/8/layout/radial4"/>
    <dgm:cxn modelId="{26DC1914-916B-4E6D-9320-658407DED0A5}" type="presOf" srcId="{5F65CB84-EA55-43F8-808A-464C8FD74456}" destId="{9749655B-BAB7-4713-83E7-EE8DB4ADC78B}" srcOrd="0" destOrd="0" presId="urn:microsoft.com/office/officeart/2005/8/layout/radial4"/>
    <dgm:cxn modelId="{1E57401D-D3F4-487F-81BC-56646DBA9B88}" type="presOf" srcId="{148F3AD3-D13C-4EA0-8ED9-365E4791EFFF}" destId="{B57D23E2-3AD6-45BE-B404-C5E16AFC544F}" srcOrd="0" destOrd="0" presId="urn:microsoft.com/office/officeart/2005/8/layout/radial4"/>
    <dgm:cxn modelId="{8284A91F-CFAC-4D1A-A14C-066A6E1ECABF}" srcId="{90999E49-AED3-447D-889C-D87C0BA0AAD3}" destId="{CA4FE54A-C4AF-4DC6-86E7-4F706440ECB2}" srcOrd="4" destOrd="0" parTransId="{AC200F03-39DB-4027-A930-25FE355A7811}" sibTransId="{A326606C-5435-4EC6-9BC2-88AFB76713B1}"/>
    <dgm:cxn modelId="{86C6822F-43BA-459C-9B54-D4A83C33E3D5}" srcId="{90999E49-AED3-447D-889C-D87C0BA0AAD3}" destId="{5B3DF256-9123-4487-8D68-431E5867E2FD}" srcOrd="1" destOrd="0" parTransId="{974B0191-518B-4B19-A43D-D42DA1ABA453}" sibTransId="{10E9D0C7-765E-4758-8B72-F66A7BC8F360}"/>
    <dgm:cxn modelId="{287DCC3B-6AF1-43F5-8E5A-5DADA806A597}" srcId="{AF1173DB-A4A1-443F-9ED1-2A22C6C4C7DC}" destId="{90999E49-AED3-447D-889C-D87C0BA0AAD3}" srcOrd="0" destOrd="0" parTransId="{E5C6DC7D-3A9C-4AF4-A075-67EAAB11E075}" sibTransId="{0716E039-F72D-4363-A841-816C23E964A7}"/>
    <dgm:cxn modelId="{E37D713C-7C7B-457E-8975-BFA7250B8D3B}" type="presOf" srcId="{AC200F03-39DB-4027-A930-25FE355A7811}" destId="{E3FB6900-3CA0-47B6-84C3-555A7FDC8943}" srcOrd="0" destOrd="0" presId="urn:microsoft.com/office/officeart/2005/8/layout/radial4"/>
    <dgm:cxn modelId="{577FBA3E-31A4-4BA0-948F-C6A380DC161E}" type="presOf" srcId="{5B3DF256-9123-4487-8D68-431E5867E2FD}" destId="{CE467C45-1CCD-47CF-9D33-0CD2B51E0D33}" srcOrd="0" destOrd="0" presId="urn:microsoft.com/office/officeart/2005/8/layout/radial4"/>
    <dgm:cxn modelId="{DC9D5C57-AC3E-4EB4-B88C-5A86C9994311}" type="presOf" srcId="{EFB5F492-2828-4526-8125-B1B66F4E184C}" destId="{21B6A996-B21E-4B39-B473-1F0199197E8D}" srcOrd="0" destOrd="0" presId="urn:microsoft.com/office/officeart/2005/8/layout/radial4"/>
    <dgm:cxn modelId="{FEC81E59-78A9-488B-978A-8E6AFAF0EB74}" srcId="{90999E49-AED3-447D-889C-D87C0BA0AAD3}" destId="{44FDC6B2-7E0A-49C1-A1F0-19904EF90082}" srcOrd="2" destOrd="0" parTransId="{EC0FF67C-7101-4014-B760-0604B062753A}" sibTransId="{30ADC8B9-4C11-4121-950F-787E67FAB952}"/>
    <dgm:cxn modelId="{99BE9480-3099-4B9E-800E-CD83FE7435C3}" srcId="{90999E49-AED3-447D-889C-D87C0BA0AAD3}" destId="{148F3AD3-D13C-4EA0-8ED9-365E4791EFFF}" srcOrd="3" destOrd="0" parTransId="{A4702308-2D0A-44E3-9A7E-71A7B7114911}" sibTransId="{BBDFE826-1998-44EE-ABE3-3753B24518DF}"/>
    <dgm:cxn modelId="{9B6AA58D-2AA2-4C26-B579-22F46075B58A}" type="presOf" srcId="{CA4FE54A-C4AF-4DC6-86E7-4F706440ECB2}" destId="{FAC8C708-D091-45DD-89EF-8BB197283945}" srcOrd="0" destOrd="0" presId="urn:microsoft.com/office/officeart/2005/8/layout/radial4"/>
    <dgm:cxn modelId="{DEFF3DA7-132D-41C4-BB69-A9913BD2BD24}" type="presOf" srcId="{EC0FF67C-7101-4014-B760-0604B062753A}" destId="{D50FF805-A23E-4A77-A964-47F6F05C21C4}" srcOrd="0" destOrd="0" presId="urn:microsoft.com/office/officeart/2005/8/layout/radial4"/>
    <dgm:cxn modelId="{628A0FB0-24E8-47CD-A4CE-02B3EB77C023}" type="presOf" srcId="{44FDC6B2-7E0A-49C1-A1F0-19904EF90082}" destId="{580CF50F-0C13-4778-998F-AF4B01922A21}" srcOrd="0" destOrd="0" presId="urn:microsoft.com/office/officeart/2005/8/layout/radial4"/>
    <dgm:cxn modelId="{593B3CBB-56AA-4106-A093-6784BC341522}" srcId="{90999E49-AED3-447D-889C-D87C0BA0AAD3}" destId="{5F65CB84-EA55-43F8-808A-464C8FD74456}" srcOrd="0" destOrd="0" parTransId="{EFB5F492-2828-4526-8125-B1B66F4E184C}" sibTransId="{E9614884-0B3C-4F7A-A107-0F845CD42C1C}"/>
    <dgm:cxn modelId="{5A8435E2-FBB3-4FDF-81FD-AC5906426DEF}" type="presOf" srcId="{974B0191-518B-4B19-A43D-D42DA1ABA453}" destId="{D5C0A669-B629-4E18-940B-4BA089D598FA}" srcOrd="0" destOrd="0" presId="urn:microsoft.com/office/officeart/2005/8/layout/radial4"/>
    <dgm:cxn modelId="{D86F5AE6-8CF6-4326-8F34-5F5795CCAD07}" type="presOf" srcId="{A4702308-2D0A-44E3-9A7E-71A7B7114911}" destId="{C1236E00-84A3-4634-9807-59D7CB89937C}" srcOrd="0" destOrd="0" presId="urn:microsoft.com/office/officeart/2005/8/layout/radial4"/>
    <dgm:cxn modelId="{62F4C9F6-23A3-4DFB-AD6E-F186996BBA60}" type="presOf" srcId="{90999E49-AED3-447D-889C-D87C0BA0AAD3}" destId="{4E897CEA-4E28-4AB5-BB33-E27AC3D57C41}" srcOrd="0" destOrd="0" presId="urn:microsoft.com/office/officeart/2005/8/layout/radial4"/>
    <dgm:cxn modelId="{9A6614A2-13D4-4CD8-A6C8-DE60A884DB2F}" type="presParOf" srcId="{C7694CF4-01AD-481E-AA89-220EDA59A62A}" destId="{4E897CEA-4E28-4AB5-BB33-E27AC3D57C41}" srcOrd="0" destOrd="0" presId="urn:microsoft.com/office/officeart/2005/8/layout/radial4"/>
    <dgm:cxn modelId="{422A52EC-6BB7-4C2F-AC14-B2898799EADA}" type="presParOf" srcId="{C7694CF4-01AD-481E-AA89-220EDA59A62A}" destId="{21B6A996-B21E-4B39-B473-1F0199197E8D}" srcOrd="1" destOrd="0" presId="urn:microsoft.com/office/officeart/2005/8/layout/radial4"/>
    <dgm:cxn modelId="{65A3BEBA-6281-49CC-95F1-D1489FF14F0A}" type="presParOf" srcId="{C7694CF4-01AD-481E-AA89-220EDA59A62A}" destId="{9749655B-BAB7-4713-83E7-EE8DB4ADC78B}" srcOrd="2" destOrd="0" presId="urn:microsoft.com/office/officeart/2005/8/layout/radial4"/>
    <dgm:cxn modelId="{9DC05BB8-8EB8-4EFC-8D33-056CF73FF6BD}" type="presParOf" srcId="{C7694CF4-01AD-481E-AA89-220EDA59A62A}" destId="{D5C0A669-B629-4E18-940B-4BA089D598FA}" srcOrd="3" destOrd="0" presId="urn:microsoft.com/office/officeart/2005/8/layout/radial4"/>
    <dgm:cxn modelId="{1625D697-A967-48BF-A9FA-C2144E5E5080}" type="presParOf" srcId="{C7694CF4-01AD-481E-AA89-220EDA59A62A}" destId="{CE467C45-1CCD-47CF-9D33-0CD2B51E0D33}" srcOrd="4" destOrd="0" presId="urn:microsoft.com/office/officeart/2005/8/layout/radial4"/>
    <dgm:cxn modelId="{E25B74D5-F0D2-4827-A02E-E50C87288DB9}" type="presParOf" srcId="{C7694CF4-01AD-481E-AA89-220EDA59A62A}" destId="{D50FF805-A23E-4A77-A964-47F6F05C21C4}" srcOrd="5" destOrd="0" presId="urn:microsoft.com/office/officeart/2005/8/layout/radial4"/>
    <dgm:cxn modelId="{5CEBB933-A968-49C6-A271-23F0D9E7C78B}" type="presParOf" srcId="{C7694CF4-01AD-481E-AA89-220EDA59A62A}" destId="{580CF50F-0C13-4778-998F-AF4B01922A21}" srcOrd="6" destOrd="0" presId="urn:microsoft.com/office/officeart/2005/8/layout/radial4"/>
    <dgm:cxn modelId="{E9FF94A7-6D6D-4B4B-9694-2B7A5ACCC2FB}" type="presParOf" srcId="{C7694CF4-01AD-481E-AA89-220EDA59A62A}" destId="{C1236E00-84A3-4634-9807-59D7CB89937C}" srcOrd="7" destOrd="0" presId="urn:microsoft.com/office/officeart/2005/8/layout/radial4"/>
    <dgm:cxn modelId="{637F8C1D-5F64-44EB-BDE9-D69C0F2722DB}" type="presParOf" srcId="{C7694CF4-01AD-481E-AA89-220EDA59A62A}" destId="{B57D23E2-3AD6-45BE-B404-C5E16AFC544F}" srcOrd="8" destOrd="0" presId="urn:microsoft.com/office/officeart/2005/8/layout/radial4"/>
    <dgm:cxn modelId="{A6E7F7D6-45E8-40D2-BAFE-FCF8F95B3D3D}" type="presParOf" srcId="{C7694CF4-01AD-481E-AA89-220EDA59A62A}" destId="{E3FB6900-3CA0-47B6-84C3-555A7FDC8943}" srcOrd="9" destOrd="0" presId="urn:microsoft.com/office/officeart/2005/8/layout/radial4"/>
    <dgm:cxn modelId="{139FA3B3-B6B2-439B-827C-D2FB21F55BF7}" type="presParOf" srcId="{C7694CF4-01AD-481E-AA89-220EDA59A62A}" destId="{FAC8C708-D091-45DD-89EF-8BB19728394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3F8CB-2324-4630-BAF1-0A751981CB5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F0E7205-61EA-4CE6-91F9-251DCC7D9217}">
      <dgm:prSet phldrT="[Text]"/>
      <dgm:spPr/>
      <dgm:t>
        <a:bodyPr/>
        <a:lstStyle/>
        <a:p>
          <a:r>
            <a:rPr lang="en-US" dirty="0"/>
            <a:t>ELIGIBLE COSTS</a:t>
          </a:r>
        </a:p>
      </dgm:t>
    </dgm:pt>
    <dgm:pt modelId="{002379F4-1870-40D2-8178-E309460F7DF3}" type="parTrans" cxnId="{69699546-8395-4E93-B7CD-1EFEC0781F57}">
      <dgm:prSet/>
      <dgm:spPr/>
      <dgm:t>
        <a:bodyPr/>
        <a:lstStyle/>
        <a:p>
          <a:endParaRPr lang="en-US"/>
        </a:p>
      </dgm:t>
    </dgm:pt>
    <dgm:pt modelId="{7DAE3BCF-716C-4878-ADEE-675AD7271BD8}" type="sibTrans" cxnId="{69699546-8395-4E93-B7CD-1EFEC0781F57}">
      <dgm:prSet/>
      <dgm:spPr/>
      <dgm:t>
        <a:bodyPr/>
        <a:lstStyle/>
        <a:p>
          <a:endParaRPr lang="en-US"/>
        </a:p>
      </dgm:t>
    </dgm:pt>
    <dgm:pt modelId="{697A865F-1BDC-4D73-9BB0-A14EC9B5CE3C}">
      <dgm:prSet phldrT="[Text]"/>
      <dgm:spPr/>
      <dgm:t>
        <a:bodyPr/>
        <a:lstStyle/>
        <a:p>
          <a:r>
            <a:rPr lang="en-US" dirty="0"/>
            <a:t>Real Costs</a:t>
          </a:r>
        </a:p>
      </dgm:t>
    </dgm:pt>
    <dgm:pt modelId="{A65C7B85-4BAB-4A64-BFD4-46EEAE565F18}" type="parTrans" cxnId="{1E2BAE13-8E28-40DA-9D5A-AE7072399384}">
      <dgm:prSet/>
      <dgm:spPr/>
      <dgm:t>
        <a:bodyPr/>
        <a:lstStyle/>
        <a:p>
          <a:endParaRPr lang="en-US"/>
        </a:p>
      </dgm:t>
    </dgm:pt>
    <dgm:pt modelId="{53BA61C0-1E8D-449B-824E-2026BD1522D3}" type="sibTrans" cxnId="{1E2BAE13-8E28-40DA-9D5A-AE7072399384}">
      <dgm:prSet/>
      <dgm:spPr/>
      <dgm:t>
        <a:bodyPr/>
        <a:lstStyle/>
        <a:p>
          <a:endParaRPr lang="en-US"/>
        </a:p>
      </dgm:t>
    </dgm:pt>
    <dgm:pt modelId="{61CAF0D1-3F61-44C8-92D2-968CE5319F5D}">
      <dgm:prSet phldrT="[Text]"/>
      <dgm:spPr/>
      <dgm:t>
        <a:bodyPr/>
        <a:lstStyle/>
        <a:p>
          <a:r>
            <a:rPr lang="uk-UA" dirty="0"/>
            <a:t>Облад-нання</a:t>
          </a:r>
          <a:endParaRPr lang="en-US" dirty="0"/>
        </a:p>
      </dgm:t>
    </dgm:pt>
    <dgm:pt modelId="{0E893394-EA50-444D-A12F-23C48927D73F}" type="parTrans" cxnId="{7AECD468-2C66-490B-8ED0-0C4A4EF55795}">
      <dgm:prSet/>
      <dgm:spPr/>
      <dgm:t>
        <a:bodyPr/>
        <a:lstStyle/>
        <a:p>
          <a:endParaRPr lang="en-US"/>
        </a:p>
      </dgm:t>
    </dgm:pt>
    <dgm:pt modelId="{7AD51567-44D4-4CD5-9547-73EBEA069142}" type="sibTrans" cxnId="{7AECD468-2C66-490B-8ED0-0C4A4EF55795}">
      <dgm:prSet/>
      <dgm:spPr/>
      <dgm:t>
        <a:bodyPr/>
        <a:lstStyle/>
        <a:p>
          <a:endParaRPr lang="en-US"/>
        </a:p>
      </dgm:t>
    </dgm:pt>
    <dgm:pt modelId="{E269253F-5173-41B5-98F1-846137320008}">
      <dgm:prSet phldrT="[Text]"/>
      <dgm:spPr/>
      <dgm:t>
        <a:bodyPr/>
        <a:lstStyle/>
        <a:p>
          <a:r>
            <a:rPr lang="uk-UA" dirty="0"/>
            <a:t>Суб-підряд</a:t>
          </a:r>
          <a:endParaRPr lang="en-US" dirty="0"/>
        </a:p>
      </dgm:t>
    </dgm:pt>
    <dgm:pt modelId="{A689948B-502F-441B-B405-6C405685C31C}" type="parTrans" cxnId="{A49AB2E0-A6EB-4EF9-BCA8-90827A14723D}">
      <dgm:prSet/>
      <dgm:spPr/>
      <dgm:t>
        <a:bodyPr/>
        <a:lstStyle/>
        <a:p>
          <a:endParaRPr lang="en-US"/>
        </a:p>
      </dgm:t>
    </dgm:pt>
    <dgm:pt modelId="{2233DF75-3B64-4F80-87C7-90E2140ACF5E}" type="sibTrans" cxnId="{A49AB2E0-A6EB-4EF9-BCA8-90827A14723D}">
      <dgm:prSet/>
      <dgm:spPr/>
      <dgm:t>
        <a:bodyPr/>
        <a:lstStyle/>
        <a:p>
          <a:endParaRPr lang="en-US"/>
        </a:p>
      </dgm:t>
    </dgm:pt>
    <dgm:pt modelId="{B4BD28E2-3F26-4228-A488-2BFD1755A4D4}">
      <dgm:prSet phldrT="[Text]"/>
      <dgm:spPr/>
      <dgm:t>
        <a:bodyPr/>
        <a:lstStyle/>
        <a:p>
          <a:r>
            <a:rPr lang="en-US" dirty="0"/>
            <a:t>Unit Costs</a:t>
          </a:r>
        </a:p>
      </dgm:t>
    </dgm:pt>
    <dgm:pt modelId="{68075E48-0803-40D9-9B8B-0977404618A1}" type="parTrans" cxnId="{74451450-4879-4E18-B131-F031EFA7A761}">
      <dgm:prSet/>
      <dgm:spPr/>
      <dgm:t>
        <a:bodyPr/>
        <a:lstStyle/>
        <a:p>
          <a:endParaRPr lang="en-US"/>
        </a:p>
      </dgm:t>
    </dgm:pt>
    <dgm:pt modelId="{B5F6BC64-D8D1-4FE5-AA38-736BB126791E}" type="sibTrans" cxnId="{74451450-4879-4E18-B131-F031EFA7A761}">
      <dgm:prSet/>
      <dgm:spPr/>
      <dgm:t>
        <a:bodyPr/>
        <a:lstStyle/>
        <a:p>
          <a:endParaRPr lang="en-US"/>
        </a:p>
      </dgm:t>
    </dgm:pt>
    <dgm:pt modelId="{937E6235-4528-4C53-A50D-E953E74BCB6D}">
      <dgm:prSet phldrT="[Text]"/>
      <dgm:spPr/>
      <dgm:t>
        <a:bodyPr/>
        <a:lstStyle/>
        <a:p>
          <a:r>
            <a:rPr lang="en-US" dirty="0"/>
            <a:t>Staff Costs</a:t>
          </a:r>
        </a:p>
      </dgm:t>
    </dgm:pt>
    <dgm:pt modelId="{F2439D63-C502-4C31-80AF-7BC470053A64}" type="parTrans" cxnId="{E492F838-185B-41E0-89D0-210CA5330CB5}">
      <dgm:prSet/>
      <dgm:spPr/>
      <dgm:t>
        <a:bodyPr/>
        <a:lstStyle/>
        <a:p>
          <a:endParaRPr lang="en-US"/>
        </a:p>
      </dgm:t>
    </dgm:pt>
    <dgm:pt modelId="{04999067-EC1E-46FF-ACF1-7E93466BFABB}" type="sibTrans" cxnId="{E492F838-185B-41E0-89D0-210CA5330CB5}">
      <dgm:prSet/>
      <dgm:spPr/>
      <dgm:t>
        <a:bodyPr/>
        <a:lstStyle/>
        <a:p>
          <a:endParaRPr lang="en-US"/>
        </a:p>
      </dgm:t>
    </dgm:pt>
    <dgm:pt modelId="{35C13F40-9274-4897-A0AA-63C0FB66C148}">
      <dgm:prSet/>
      <dgm:spPr/>
      <dgm:t>
        <a:bodyPr/>
        <a:lstStyle/>
        <a:p>
          <a:r>
            <a:rPr lang="en-US" dirty="0"/>
            <a:t>Travel &amp; Stay</a:t>
          </a:r>
        </a:p>
      </dgm:t>
    </dgm:pt>
    <dgm:pt modelId="{F98E0C42-D1AA-4234-B3BF-375CA2561370}" type="parTrans" cxnId="{4A8FA172-A1CB-4830-A05F-FFF42E3AECD2}">
      <dgm:prSet/>
      <dgm:spPr/>
      <dgm:t>
        <a:bodyPr/>
        <a:lstStyle/>
        <a:p>
          <a:endParaRPr lang="en-US"/>
        </a:p>
      </dgm:t>
    </dgm:pt>
    <dgm:pt modelId="{D469D77B-39D3-486A-B9D1-E48723300257}" type="sibTrans" cxnId="{4A8FA172-A1CB-4830-A05F-FFF42E3AECD2}">
      <dgm:prSet/>
      <dgm:spPr/>
      <dgm:t>
        <a:bodyPr/>
        <a:lstStyle/>
        <a:p>
          <a:endParaRPr lang="en-US"/>
        </a:p>
      </dgm:t>
    </dgm:pt>
    <dgm:pt modelId="{7C54012D-2464-477F-BEDA-281EC132360D}">
      <dgm:prSet/>
      <dgm:spPr/>
      <dgm:t>
        <a:bodyPr/>
        <a:lstStyle/>
        <a:p>
          <a:r>
            <a:rPr lang="uk-UA" dirty="0"/>
            <a:t>Робочі дні</a:t>
          </a:r>
          <a:endParaRPr lang="en-US" dirty="0"/>
        </a:p>
      </dgm:t>
    </dgm:pt>
    <dgm:pt modelId="{A85A8CA2-9AB9-48F0-95CD-7A3B4D9FA34A}" type="parTrans" cxnId="{2B631BC8-F4E1-4565-BA76-126A20C205CA}">
      <dgm:prSet/>
      <dgm:spPr/>
      <dgm:t>
        <a:bodyPr/>
        <a:lstStyle/>
        <a:p>
          <a:endParaRPr lang="en-US"/>
        </a:p>
      </dgm:t>
    </dgm:pt>
    <dgm:pt modelId="{9A6517EB-A140-4F00-A973-3F9D6880F36D}" type="sibTrans" cxnId="{2B631BC8-F4E1-4565-BA76-126A20C205CA}">
      <dgm:prSet/>
      <dgm:spPr/>
      <dgm:t>
        <a:bodyPr/>
        <a:lstStyle/>
        <a:p>
          <a:endParaRPr lang="en-US"/>
        </a:p>
      </dgm:t>
    </dgm:pt>
    <dgm:pt modelId="{B6605370-0CD8-46E6-A372-0939DC5AE2C3}">
      <dgm:prSet/>
      <dgm:spPr/>
      <dgm:t>
        <a:bodyPr/>
        <a:lstStyle/>
        <a:p>
          <a:r>
            <a:rPr lang="uk-UA" dirty="0"/>
            <a:t>Відстань та термін перебування</a:t>
          </a:r>
          <a:endParaRPr lang="en-US" dirty="0"/>
        </a:p>
      </dgm:t>
    </dgm:pt>
    <dgm:pt modelId="{C1B899E4-2B7F-461B-8113-1C4940A5D0CA}" type="parTrans" cxnId="{572428C4-802B-41E3-8013-D2960B2A4623}">
      <dgm:prSet/>
      <dgm:spPr/>
      <dgm:t>
        <a:bodyPr/>
        <a:lstStyle/>
        <a:p>
          <a:endParaRPr lang="en-US"/>
        </a:p>
      </dgm:t>
    </dgm:pt>
    <dgm:pt modelId="{7CF8925E-0D12-4665-9A45-BE1CAA124C02}" type="sibTrans" cxnId="{572428C4-802B-41E3-8013-D2960B2A4623}">
      <dgm:prSet/>
      <dgm:spPr/>
      <dgm:t>
        <a:bodyPr/>
        <a:lstStyle/>
        <a:p>
          <a:endParaRPr lang="en-US"/>
        </a:p>
      </dgm:t>
    </dgm:pt>
    <dgm:pt modelId="{292DB6D9-B554-4D0A-8401-E2D3C6D412BE}">
      <dgm:prSet/>
      <dgm:spPr/>
      <dgm:t>
        <a:bodyPr/>
        <a:lstStyle/>
        <a:p>
          <a:r>
            <a:rPr lang="uk-UA" dirty="0"/>
            <a:t>Одиниці</a:t>
          </a:r>
          <a:endParaRPr lang="en-US" dirty="0"/>
        </a:p>
      </dgm:t>
    </dgm:pt>
    <dgm:pt modelId="{62A7EC90-FABD-4A5D-83D9-DB34496E7036}" type="parTrans" cxnId="{8BE0A2FA-A950-477F-9297-A6AA37464877}">
      <dgm:prSet/>
      <dgm:spPr/>
      <dgm:t>
        <a:bodyPr/>
        <a:lstStyle/>
        <a:p>
          <a:endParaRPr lang="en-US"/>
        </a:p>
      </dgm:t>
    </dgm:pt>
    <dgm:pt modelId="{8D7110F1-614A-4B41-B42E-C4C9ABE9A8CE}" type="sibTrans" cxnId="{8BE0A2FA-A950-477F-9297-A6AA37464877}">
      <dgm:prSet/>
      <dgm:spPr/>
      <dgm:t>
        <a:bodyPr/>
        <a:lstStyle/>
        <a:p>
          <a:endParaRPr lang="en-US"/>
        </a:p>
      </dgm:t>
    </dgm:pt>
    <dgm:pt modelId="{9554038D-EE79-4CF4-B290-E5AE1C0EFB71}">
      <dgm:prSet/>
      <dgm:spPr/>
      <dgm:t>
        <a:bodyPr/>
        <a:lstStyle/>
        <a:p>
          <a:r>
            <a:rPr lang="uk-UA" dirty="0"/>
            <a:t>Послуги / продукти</a:t>
          </a:r>
          <a:endParaRPr lang="en-US" dirty="0"/>
        </a:p>
      </dgm:t>
    </dgm:pt>
    <dgm:pt modelId="{6F73D65E-24CE-4CDB-B0F8-955823175B6F}" type="parTrans" cxnId="{0557ACCF-9954-44E9-BA3E-65461DD5EC87}">
      <dgm:prSet/>
      <dgm:spPr/>
      <dgm:t>
        <a:bodyPr/>
        <a:lstStyle/>
        <a:p>
          <a:endParaRPr lang="en-US"/>
        </a:p>
      </dgm:t>
    </dgm:pt>
    <dgm:pt modelId="{886B529F-4BD5-478A-AF95-3CE1D7C4FA88}" type="sibTrans" cxnId="{0557ACCF-9954-44E9-BA3E-65461DD5EC87}">
      <dgm:prSet/>
      <dgm:spPr/>
      <dgm:t>
        <a:bodyPr/>
        <a:lstStyle/>
        <a:p>
          <a:endParaRPr lang="en-US"/>
        </a:p>
      </dgm:t>
    </dgm:pt>
    <dgm:pt modelId="{5C4B9C5F-EA22-4CE5-AB5B-DF1C03F6690A}" type="pres">
      <dgm:prSet presAssocID="{BC63F8CB-2324-4630-BAF1-0A751981CB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947F90-B3E5-4EA1-8A06-55714BC03307}" type="pres">
      <dgm:prSet presAssocID="{0F0E7205-61EA-4CE6-91F9-251DCC7D9217}" presName="vertOne" presStyleCnt="0"/>
      <dgm:spPr/>
    </dgm:pt>
    <dgm:pt modelId="{4E071590-7712-4177-8117-F2566D36C2E7}" type="pres">
      <dgm:prSet presAssocID="{0F0E7205-61EA-4CE6-91F9-251DCC7D9217}" presName="txOne" presStyleLbl="node0" presStyleIdx="0" presStyleCnt="1">
        <dgm:presLayoutVars>
          <dgm:chPref val="3"/>
        </dgm:presLayoutVars>
      </dgm:prSet>
      <dgm:spPr/>
    </dgm:pt>
    <dgm:pt modelId="{BB273397-9C9F-44D3-817D-C70F1A3C31B4}" type="pres">
      <dgm:prSet presAssocID="{0F0E7205-61EA-4CE6-91F9-251DCC7D9217}" presName="parTransOne" presStyleCnt="0"/>
      <dgm:spPr/>
    </dgm:pt>
    <dgm:pt modelId="{A306C4F0-B64C-4EB5-92A0-5D929274A52B}" type="pres">
      <dgm:prSet presAssocID="{0F0E7205-61EA-4CE6-91F9-251DCC7D9217}" presName="horzOne" presStyleCnt="0"/>
      <dgm:spPr/>
    </dgm:pt>
    <dgm:pt modelId="{42CEDB05-B82A-4B07-8627-4589AA8F8317}" type="pres">
      <dgm:prSet presAssocID="{697A865F-1BDC-4D73-9BB0-A14EC9B5CE3C}" presName="vertTwo" presStyleCnt="0"/>
      <dgm:spPr/>
    </dgm:pt>
    <dgm:pt modelId="{9CA9CA36-3479-46DE-88DB-86523C397060}" type="pres">
      <dgm:prSet presAssocID="{697A865F-1BDC-4D73-9BB0-A14EC9B5CE3C}" presName="txTwo" presStyleLbl="node2" presStyleIdx="0" presStyleCnt="2">
        <dgm:presLayoutVars>
          <dgm:chPref val="3"/>
        </dgm:presLayoutVars>
      </dgm:prSet>
      <dgm:spPr/>
    </dgm:pt>
    <dgm:pt modelId="{1E9D4EDC-A70F-4C6E-8AC1-764237E1C193}" type="pres">
      <dgm:prSet presAssocID="{697A865F-1BDC-4D73-9BB0-A14EC9B5CE3C}" presName="parTransTwo" presStyleCnt="0"/>
      <dgm:spPr/>
    </dgm:pt>
    <dgm:pt modelId="{235C9EF7-0C3D-4657-8A48-9C8FCD6FAAF1}" type="pres">
      <dgm:prSet presAssocID="{697A865F-1BDC-4D73-9BB0-A14EC9B5CE3C}" presName="horzTwo" presStyleCnt="0"/>
      <dgm:spPr/>
    </dgm:pt>
    <dgm:pt modelId="{C50B0C36-0CC3-4189-9453-899B53336A87}" type="pres">
      <dgm:prSet presAssocID="{61CAF0D1-3F61-44C8-92D2-968CE5319F5D}" presName="vertThree" presStyleCnt="0"/>
      <dgm:spPr/>
    </dgm:pt>
    <dgm:pt modelId="{E02CCE37-8BDB-42DD-933F-09BEA3BC23C4}" type="pres">
      <dgm:prSet presAssocID="{61CAF0D1-3F61-44C8-92D2-968CE5319F5D}" presName="txThree" presStyleLbl="node3" presStyleIdx="0" presStyleCnt="4">
        <dgm:presLayoutVars>
          <dgm:chPref val="3"/>
        </dgm:presLayoutVars>
      </dgm:prSet>
      <dgm:spPr/>
    </dgm:pt>
    <dgm:pt modelId="{DB24D0EC-292C-4D9F-B1F7-34524C61CB8F}" type="pres">
      <dgm:prSet presAssocID="{61CAF0D1-3F61-44C8-92D2-968CE5319F5D}" presName="parTransThree" presStyleCnt="0"/>
      <dgm:spPr/>
    </dgm:pt>
    <dgm:pt modelId="{13F56FE6-A5B0-4F96-9E2B-B559D70628B6}" type="pres">
      <dgm:prSet presAssocID="{61CAF0D1-3F61-44C8-92D2-968CE5319F5D}" presName="horzThree" presStyleCnt="0"/>
      <dgm:spPr/>
    </dgm:pt>
    <dgm:pt modelId="{83B5D6CD-7217-475C-B3A7-34B7751DF782}" type="pres">
      <dgm:prSet presAssocID="{292DB6D9-B554-4D0A-8401-E2D3C6D412BE}" presName="vertFour" presStyleCnt="0">
        <dgm:presLayoutVars>
          <dgm:chPref val="3"/>
        </dgm:presLayoutVars>
      </dgm:prSet>
      <dgm:spPr/>
    </dgm:pt>
    <dgm:pt modelId="{3F292906-4C38-452F-9755-528A26910DD9}" type="pres">
      <dgm:prSet presAssocID="{292DB6D9-B554-4D0A-8401-E2D3C6D412BE}" presName="txFour" presStyleLbl="node4" presStyleIdx="0" presStyleCnt="4">
        <dgm:presLayoutVars>
          <dgm:chPref val="3"/>
        </dgm:presLayoutVars>
      </dgm:prSet>
      <dgm:spPr/>
    </dgm:pt>
    <dgm:pt modelId="{DEFB0A19-F713-4B56-BFA1-FD80B9AB72CA}" type="pres">
      <dgm:prSet presAssocID="{292DB6D9-B554-4D0A-8401-E2D3C6D412BE}" presName="horzFour" presStyleCnt="0"/>
      <dgm:spPr/>
    </dgm:pt>
    <dgm:pt modelId="{B2CA6AF0-728D-4EEB-AEC4-9E378E757C2A}" type="pres">
      <dgm:prSet presAssocID="{7AD51567-44D4-4CD5-9547-73EBEA069142}" presName="sibSpaceThree" presStyleCnt="0"/>
      <dgm:spPr/>
    </dgm:pt>
    <dgm:pt modelId="{273E54BC-02B4-4FDD-8B18-B07615E2A0DB}" type="pres">
      <dgm:prSet presAssocID="{E269253F-5173-41B5-98F1-846137320008}" presName="vertThree" presStyleCnt="0"/>
      <dgm:spPr/>
    </dgm:pt>
    <dgm:pt modelId="{2E8A271C-C921-4793-B7D4-29052EC62B67}" type="pres">
      <dgm:prSet presAssocID="{E269253F-5173-41B5-98F1-846137320008}" presName="txThree" presStyleLbl="node3" presStyleIdx="1" presStyleCnt="4">
        <dgm:presLayoutVars>
          <dgm:chPref val="3"/>
        </dgm:presLayoutVars>
      </dgm:prSet>
      <dgm:spPr/>
    </dgm:pt>
    <dgm:pt modelId="{1E78D4C8-4395-4755-9A84-B1719BC884A7}" type="pres">
      <dgm:prSet presAssocID="{E269253F-5173-41B5-98F1-846137320008}" presName="parTransThree" presStyleCnt="0"/>
      <dgm:spPr/>
    </dgm:pt>
    <dgm:pt modelId="{2CA6CD45-87BE-46D4-8A0D-FA1EC357D139}" type="pres">
      <dgm:prSet presAssocID="{E269253F-5173-41B5-98F1-846137320008}" presName="horzThree" presStyleCnt="0"/>
      <dgm:spPr/>
    </dgm:pt>
    <dgm:pt modelId="{1A0FE78E-8C4A-49B6-8A57-C7127C4C6860}" type="pres">
      <dgm:prSet presAssocID="{9554038D-EE79-4CF4-B290-E5AE1C0EFB71}" presName="vertFour" presStyleCnt="0">
        <dgm:presLayoutVars>
          <dgm:chPref val="3"/>
        </dgm:presLayoutVars>
      </dgm:prSet>
      <dgm:spPr/>
    </dgm:pt>
    <dgm:pt modelId="{7FD5D7EA-3E4B-45E9-BD64-E9789FD624E3}" type="pres">
      <dgm:prSet presAssocID="{9554038D-EE79-4CF4-B290-E5AE1C0EFB71}" presName="txFour" presStyleLbl="node4" presStyleIdx="1" presStyleCnt="4">
        <dgm:presLayoutVars>
          <dgm:chPref val="3"/>
        </dgm:presLayoutVars>
      </dgm:prSet>
      <dgm:spPr/>
    </dgm:pt>
    <dgm:pt modelId="{571FD503-09A7-492F-A1AF-4799118280B1}" type="pres">
      <dgm:prSet presAssocID="{9554038D-EE79-4CF4-B290-E5AE1C0EFB71}" presName="horzFour" presStyleCnt="0"/>
      <dgm:spPr/>
    </dgm:pt>
    <dgm:pt modelId="{A43AE864-8FF8-413A-B601-41CB64A77E31}" type="pres">
      <dgm:prSet presAssocID="{53BA61C0-1E8D-449B-824E-2026BD1522D3}" presName="sibSpaceTwo" presStyleCnt="0"/>
      <dgm:spPr/>
    </dgm:pt>
    <dgm:pt modelId="{C5909C86-EA7B-42A1-A254-24CDA8C988F4}" type="pres">
      <dgm:prSet presAssocID="{B4BD28E2-3F26-4228-A488-2BFD1755A4D4}" presName="vertTwo" presStyleCnt="0"/>
      <dgm:spPr/>
    </dgm:pt>
    <dgm:pt modelId="{37C914EE-9195-4BA3-98A3-45C2BE19FE81}" type="pres">
      <dgm:prSet presAssocID="{B4BD28E2-3F26-4228-A488-2BFD1755A4D4}" presName="txTwo" presStyleLbl="node2" presStyleIdx="1" presStyleCnt="2">
        <dgm:presLayoutVars>
          <dgm:chPref val="3"/>
        </dgm:presLayoutVars>
      </dgm:prSet>
      <dgm:spPr/>
    </dgm:pt>
    <dgm:pt modelId="{6692FC85-4968-417A-BDD3-1A4B3050C1EA}" type="pres">
      <dgm:prSet presAssocID="{B4BD28E2-3F26-4228-A488-2BFD1755A4D4}" presName="parTransTwo" presStyleCnt="0"/>
      <dgm:spPr/>
    </dgm:pt>
    <dgm:pt modelId="{B1877F85-6675-4B0D-92BE-49FD21CDB26B}" type="pres">
      <dgm:prSet presAssocID="{B4BD28E2-3F26-4228-A488-2BFD1755A4D4}" presName="horzTwo" presStyleCnt="0"/>
      <dgm:spPr/>
    </dgm:pt>
    <dgm:pt modelId="{DD4C59F0-A3F5-436D-A294-7E202EA1CF06}" type="pres">
      <dgm:prSet presAssocID="{937E6235-4528-4C53-A50D-E953E74BCB6D}" presName="vertThree" presStyleCnt="0"/>
      <dgm:spPr/>
    </dgm:pt>
    <dgm:pt modelId="{A9E62C66-2E85-4544-80A9-BCD609F43CFC}" type="pres">
      <dgm:prSet presAssocID="{937E6235-4528-4C53-A50D-E953E74BCB6D}" presName="txThree" presStyleLbl="node3" presStyleIdx="2" presStyleCnt="4">
        <dgm:presLayoutVars>
          <dgm:chPref val="3"/>
        </dgm:presLayoutVars>
      </dgm:prSet>
      <dgm:spPr/>
    </dgm:pt>
    <dgm:pt modelId="{A8574FB6-D123-497E-9577-28DE33FA20CB}" type="pres">
      <dgm:prSet presAssocID="{937E6235-4528-4C53-A50D-E953E74BCB6D}" presName="parTransThree" presStyleCnt="0"/>
      <dgm:spPr/>
    </dgm:pt>
    <dgm:pt modelId="{626DF5DC-1099-4912-A66D-91B6D67DC124}" type="pres">
      <dgm:prSet presAssocID="{937E6235-4528-4C53-A50D-E953E74BCB6D}" presName="horzThree" presStyleCnt="0"/>
      <dgm:spPr/>
    </dgm:pt>
    <dgm:pt modelId="{9670CBB1-451A-47CC-9986-26D7181A7CC0}" type="pres">
      <dgm:prSet presAssocID="{7C54012D-2464-477F-BEDA-281EC132360D}" presName="vertFour" presStyleCnt="0">
        <dgm:presLayoutVars>
          <dgm:chPref val="3"/>
        </dgm:presLayoutVars>
      </dgm:prSet>
      <dgm:spPr/>
    </dgm:pt>
    <dgm:pt modelId="{3D8B491E-BEB0-44C0-B339-FDDB5C9D037C}" type="pres">
      <dgm:prSet presAssocID="{7C54012D-2464-477F-BEDA-281EC132360D}" presName="txFour" presStyleLbl="node4" presStyleIdx="2" presStyleCnt="4">
        <dgm:presLayoutVars>
          <dgm:chPref val="3"/>
        </dgm:presLayoutVars>
      </dgm:prSet>
      <dgm:spPr/>
    </dgm:pt>
    <dgm:pt modelId="{BE6BFD12-C57A-4FFC-8410-CF5805649413}" type="pres">
      <dgm:prSet presAssocID="{7C54012D-2464-477F-BEDA-281EC132360D}" presName="horzFour" presStyleCnt="0"/>
      <dgm:spPr/>
    </dgm:pt>
    <dgm:pt modelId="{920D3912-BC3F-4E40-AF15-D38ACC274AFC}" type="pres">
      <dgm:prSet presAssocID="{04999067-EC1E-46FF-ACF1-7E93466BFABB}" presName="sibSpaceThree" presStyleCnt="0"/>
      <dgm:spPr/>
    </dgm:pt>
    <dgm:pt modelId="{BE2714BC-C7C0-4B33-B2CE-9ED97CBE8956}" type="pres">
      <dgm:prSet presAssocID="{35C13F40-9274-4897-A0AA-63C0FB66C148}" presName="vertThree" presStyleCnt="0"/>
      <dgm:spPr/>
    </dgm:pt>
    <dgm:pt modelId="{EA087813-9BB2-43C6-968E-A47C0EADE7E4}" type="pres">
      <dgm:prSet presAssocID="{35C13F40-9274-4897-A0AA-63C0FB66C148}" presName="txThree" presStyleLbl="node3" presStyleIdx="3" presStyleCnt="4">
        <dgm:presLayoutVars>
          <dgm:chPref val="3"/>
        </dgm:presLayoutVars>
      </dgm:prSet>
      <dgm:spPr/>
    </dgm:pt>
    <dgm:pt modelId="{25A4E1FA-91C5-4188-A8FB-A0D25E20D89E}" type="pres">
      <dgm:prSet presAssocID="{35C13F40-9274-4897-A0AA-63C0FB66C148}" presName="parTransThree" presStyleCnt="0"/>
      <dgm:spPr/>
    </dgm:pt>
    <dgm:pt modelId="{3D571BE5-D4B8-4639-9E44-9967D9AB74A1}" type="pres">
      <dgm:prSet presAssocID="{35C13F40-9274-4897-A0AA-63C0FB66C148}" presName="horzThree" presStyleCnt="0"/>
      <dgm:spPr/>
    </dgm:pt>
    <dgm:pt modelId="{05534827-7A4A-4C68-843A-23C8A3FB7376}" type="pres">
      <dgm:prSet presAssocID="{B6605370-0CD8-46E6-A372-0939DC5AE2C3}" presName="vertFour" presStyleCnt="0">
        <dgm:presLayoutVars>
          <dgm:chPref val="3"/>
        </dgm:presLayoutVars>
      </dgm:prSet>
      <dgm:spPr/>
    </dgm:pt>
    <dgm:pt modelId="{8362A771-570B-47FD-8A86-D4F9E8408728}" type="pres">
      <dgm:prSet presAssocID="{B6605370-0CD8-46E6-A372-0939DC5AE2C3}" presName="txFour" presStyleLbl="node4" presStyleIdx="3" presStyleCnt="4">
        <dgm:presLayoutVars>
          <dgm:chPref val="3"/>
        </dgm:presLayoutVars>
      </dgm:prSet>
      <dgm:spPr/>
    </dgm:pt>
    <dgm:pt modelId="{9F694D6C-1B74-42F7-B452-E1A00F77B11E}" type="pres">
      <dgm:prSet presAssocID="{B6605370-0CD8-46E6-A372-0939DC5AE2C3}" presName="horzFour" presStyleCnt="0"/>
      <dgm:spPr/>
    </dgm:pt>
  </dgm:ptLst>
  <dgm:cxnLst>
    <dgm:cxn modelId="{324E0202-83A9-49AA-88D8-246DFC7E33CD}" type="presOf" srcId="{35C13F40-9274-4897-A0AA-63C0FB66C148}" destId="{EA087813-9BB2-43C6-968E-A47C0EADE7E4}" srcOrd="0" destOrd="0" presId="urn:microsoft.com/office/officeart/2005/8/layout/hierarchy4"/>
    <dgm:cxn modelId="{1E2BAE13-8E28-40DA-9D5A-AE7072399384}" srcId="{0F0E7205-61EA-4CE6-91F9-251DCC7D9217}" destId="{697A865F-1BDC-4D73-9BB0-A14EC9B5CE3C}" srcOrd="0" destOrd="0" parTransId="{A65C7B85-4BAB-4A64-BFD4-46EEAE565F18}" sibTransId="{53BA61C0-1E8D-449B-824E-2026BD1522D3}"/>
    <dgm:cxn modelId="{57697E36-2A92-408A-A52B-0B46CB3E676C}" type="presOf" srcId="{292DB6D9-B554-4D0A-8401-E2D3C6D412BE}" destId="{3F292906-4C38-452F-9755-528A26910DD9}" srcOrd="0" destOrd="0" presId="urn:microsoft.com/office/officeart/2005/8/layout/hierarchy4"/>
    <dgm:cxn modelId="{6303AB36-494D-434A-A01C-D4AC75D9D5A9}" type="presOf" srcId="{B6605370-0CD8-46E6-A372-0939DC5AE2C3}" destId="{8362A771-570B-47FD-8A86-D4F9E8408728}" srcOrd="0" destOrd="0" presId="urn:microsoft.com/office/officeart/2005/8/layout/hierarchy4"/>
    <dgm:cxn modelId="{E492F838-185B-41E0-89D0-210CA5330CB5}" srcId="{B4BD28E2-3F26-4228-A488-2BFD1755A4D4}" destId="{937E6235-4528-4C53-A50D-E953E74BCB6D}" srcOrd="0" destOrd="0" parTransId="{F2439D63-C502-4C31-80AF-7BC470053A64}" sibTransId="{04999067-EC1E-46FF-ACF1-7E93466BFABB}"/>
    <dgm:cxn modelId="{F3D6185F-D267-4A25-B6F5-9E1752DC4E78}" type="presOf" srcId="{0F0E7205-61EA-4CE6-91F9-251DCC7D9217}" destId="{4E071590-7712-4177-8117-F2566D36C2E7}" srcOrd="0" destOrd="0" presId="urn:microsoft.com/office/officeart/2005/8/layout/hierarchy4"/>
    <dgm:cxn modelId="{69699546-8395-4E93-B7CD-1EFEC0781F57}" srcId="{BC63F8CB-2324-4630-BAF1-0A751981CB5C}" destId="{0F0E7205-61EA-4CE6-91F9-251DCC7D9217}" srcOrd="0" destOrd="0" parTransId="{002379F4-1870-40D2-8178-E309460F7DF3}" sibTransId="{7DAE3BCF-716C-4878-ADEE-675AD7271BD8}"/>
    <dgm:cxn modelId="{8A934147-2AC1-4006-BA5F-F9B3446804FB}" type="presOf" srcId="{B4BD28E2-3F26-4228-A488-2BFD1755A4D4}" destId="{37C914EE-9195-4BA3-98A3-45C2BE19FE81}" srcOrd="0" destOrd="0" presId="urn:microsoft.com/office/officeart/2005/8/layout/hierarchy4"/>
    <dgm:cxn modelId="{7AECD468-2C66-490B-8ED0-0C4A4EF55795}" srcId="{697A865F-1BDC-4D73-9BB0-A14EC9B5CE3C}" destId="{61CAF0D1-3F61-44C8-92D2-968CE5319F5D}" srcOrd="0" destOrd="0" parTransId="{0E893394-EA50-444D-A12F-23C48927D73F}" sibTransId="{7AD51567-44D4-4CD5-9547-73EBEA069142}"/>
    <dgm:cxn modelId="{74451450-4879-4E18-B131-F031EFA7A761}" srcId="{0F0E7205-61EA-4CE6-91F9-251DCC7D9217}" destId="{B4BD28E2-3F26-4228-A488-2BFD1755A4D4}" srcOrd="1" destOrd="0" parTransId="{68075E48-0803-40D9-9B8B-0977404618A1}" sibTransId="{B5F6BC64-D8D1-4FE5-AA38-736BB126791E}"/>
    <dgm:cxn modelId="{766AE170-CAE9-459D-A61C-D30667DAEF1E}" type="presOf" srcId="{61CAF0D1-3F61-44C8-92D2-968CE5319F5D}" destId="{E02CCE37-8BDB-42DD-933F-09BEA3BC23C4}" srcOrd="0" destOrd="0" presId="urn:microsoft.com/office/officeart/2005/8/layout/hierarchy4"/>
    <dgm:cxn modelId="{4A8FA172-A1CB-4830-A05F-FFF42E3AECD2}" srcId="{B4BD28E2-3F26-4228-A488-2BFD1755A4D4}" destId="{35C13F40-9274-4897-A0AA-63C0FB66C148}" srcOrd="1" destOrd="0" parTransId="{F98E0C42-D1AA-4234-B3BF-375CA2561370}" sibTransId="{D469D77B-39D3-486A-B9D1-E48723300257}"/>
    <dgm:cxn modelId="{A23F4B76-4C8C-4B06-87B6-A610E337002C}" type="presOf" srcId="{937E6235-4528-4C53-A50D-E953E74BCB6D}" destId="{A9E62C66-2E85-4544-80A9-BCD609F43CFC}" srcOrd="0" destOrd="0" presId="urn:microsoft.com/office/officeart/2005/8/layout/hierarchy4"/>
    <dgm:cxn modelId="{BCF0EF83-1566-48FE-85D2-133D70753FF3}" type="presOf" srcId="{7C54012D-2464-477F-BEDA-281EC132360D}" destId="{3D8B491E-BEB0-44C0-B339-FDDB5C9D037C}" srcOrd="0" destOrd="0" presId="urn:microsoft.com/office/officeart/2005/8/layout/hierarchy4"/>
    <dgm:cxn modelId="{B221E888-0B2D-4588-9595-16E261658D3A}" type="presOf" srcId="{697A865F-1BDC-4D73-9BB0-A14EC9B5CE3C}" destId="{9CA9CA36-3479-46DE-88DB-86523C397060}" srcOrd="0" destOrd="0" presId="urn:microsoft.com/office/officeart/2005/8/layout/hierarchy4"/>
    <dgm:cxn modelId="{572428C4-802B-41E3-8013-D2960B2A4623}" srcId="{35C13F40-9274-4897-A0AA-63C0FB66C148}" destId="{B6605370-0CD8-46E6-A372-0939DC5AE2C3}" srcOrd="0" destOrd="0" parTransId="{C1B899E4-2B7F-461B-8113-1C4940A5D0CA}" sibTransId="{7CF8925E-0D12-4665-9A45-BE1CAA124C02}"/>
    <dgm:cxn modelId="{2B631BC8-F4E1-4565-BA76-126A20C205CA}" srcId="{937E6235-4528-4C53-A50D-E953E74BCB6D}" destId="{7C54012D-2464-477F-BEDA-281EC132360D}" srcOrd="0" destOrd="0" parTransId="{A85A8CA2-9AB9-48F0-95CD-7A3B4D9FA34A}" sibTransId="{9A6517EB-A140-4F00-A973-3F9D6880F36D}"/>
    <dgm:cxn modelId="{0557ACCF-9954-44E9-BA3E-65461DD5EC87}" srcId="{E269253F-5173-41B5-98F1-846137320008}" destId="{9554038D-EE79-4CF4-B290-E5AE1C0EFB71}" srcOrd="0" destOrd="0" parTransId="{6F73D65E-24CE-4CDB-B0F8-955823175B6F}" sibTransId="{886B529F-4BD5-478A-AF95-3CE1D7C4FA88}"/>
    <dgm:cxn modelId="{E205A3E0-8FE7-4F89-B026-4819AA9180B1}" type="presOf" srcId="{E269253F-5173-41B5-98F1-846137320008}" destId="{2E8A271C-C921-4793-B7D4-29052EC62B67}" srcOrd="0" destOrd="0" presId="urn:microsoft.com/office/officeart/2005/8/layout/hierarchy4"/>
    <dgm:cxn modelId="{A49AB2E0-A6EB-4EF9-BCA8-90827A14723D}" srcId="{697A865F-1BDC-4D73-9BB0-A14EC9B5CE3C}" destId="{E269253F-5173-41B5-98F1-846137320008}" srcOrd="1" destOrd="0" parTransId="{A689948B-502F-441B-B405-6C405685C31C}" sibTransId="{2233DF75-3B64-4F80-87C7-90E2140ACF5E}"/>
    <dgm:cxn modelId="{366E1BF8-E20F-4649-8488-41BE5C5288F2}" type="presOf" srcId="{9554038D-EE79-4CF4-B290-E5AE1C0EFB71}" destId="{7FD5D7EA-3E4B-45E9-BD64-E9789FD624E3}" srcOrd="0" destOrd="0" presId="urn:microsoft.com/office/officeart/2005/8/layout/hierarchy4"/>
    <dgm:cxn modelId="{8BE0A2FA-A950-477F-9297-A6AA37464877}" srcId="{61CAF0D1-3F61-44C8-92D2-968CE5319F5D}" destId="{292DB6D9-B554-4D0A-8401-E2D3C6D412BE}" srcOrd="0" destOrd="0" parTransId="{62A7EC90-FABD-4A5D-83D9-DB34496E7036}" sibTransId="{8D7110F1-614A-4B41-B42E-C4C9ABE9A8CE}"/>
    <dgm:cxn modelId="{953556FE-FFB3-4CB2-88F1-9207325B1582}" type="presOf" srcId="{BC63F8CB-2324-4630-BAF1-0A751981CB5C}" destId="{5C4B9C5F-EA22-4CE5-AB5B-DF1C03F6690A}" srcOrd="0" destOrd="0" presId="urn:microsoft.com/office/officeart/2005/8/layout/hierarchy4"/>
    <dgm:cxn modelId="{484C074C-0E3E-4AAB-9268-B48DE097A211}" type="presParOf" srcId="{5C4B9C5F-EA22-4CE5-AB5B-DF1C03F6690A}" destId="{18947F90-B3E5-4EA1-8A06-55714BC03307}" srcOrd="0" destOrd="0" presId="urn:microsoft.com/office/officeart/2005/8/layout/hierarchy4"/>
    <dgm:cxn modelId="{F7A5932D-EA97-4948-B02C-83DB70225FBC}" type="presParOf" srcId="{18947F90-B3E5-4EA1-8A06-55714BC03307}" destId="{4E071590-7712-4177-8117-F2566D36C2E7}" srcOrd="0" destOrd="0" presId="urn:microsoft.com/office/officeart/2005/8/layout/hierarchy4"/>
    <dgm:cxn modelId="{6D69B67A-A71D-440F-BAAF-7ED3494C8CBF}" type="presParOf" srcId="{18947F90-B3E5-4EA1-8A06-55714BC03307}" destId="{BB273397-9C9F-44D3-817D-C70F1A3C31B4}" srcOrd="1" destOrd="0" presId="urn:microsoft.com/office/officeart/2005/8/layout/hierarchy4"/>
    <dgm:cxn modelId="{E511AEE9-962B-422F-B312-FD7D46298DB5}" type="presParOf" srcId="{18947F90-B3E5-4EA1-8A06-55714BC03307}" destId="{A306C4F0-B64C-4EB5-92A0-5D929274A52B}" srcOrd="2" destOrd="0" presId="urn:microsoft.com/office/officeart/2005/8/layout/hierarchy4"/>
    <dgm:cxn modelId="{B431D909-A780-4405-B4FF-BF355074CE3D}" type="presParOf" srcId="{A306C4F0-B64C-4EB5-92A0-5D929274A52B}" destId="{42CEDB05-B82A-4B07-8627-4589AA8F8317}" srcOrd="0" destOrd="0" presId="urn:microsoft.com/office/officeart/2005/8/layout/hierarchy4"/>
    <dgm:cxn modelId="{26110744-EEAA-468D-BAC3-7C04A1A1DEE3}" type="presParOf" srcId="{42CEDB05-B82A-4B07-8627-4589AA8F8317}" destId="{9CA9CA36-3479-46DE-88DB-86523C397060}" srcOrd="0" destOrd="0" presId="urn:microsoft.com/office/officeart/2005/8/layout/hierarchy4"/>
    <dgm:cxn modelId="{9D3492CD-25CF-41B9-9B01-B07DFDED9072}" type="presParOf" srcId="{42CEDB05-B82A-4B07-8627-4589AA8F8317}" destId="{1E9D4EDC-A70F-4C6E-8AC1-764237E1C193}" srcOrd="1" destOrd="0" presId="urn:microsoft.com/office/officeart/2005/8/layout/hierarchy4"/>
    <dgm:cxn modelId="{21173434-CA8F-402E-9EC8-FD571AE1A63D}" type="presParOf" srcId="{42CEDB05-B82A-4B07-8627-4589AA8F8317}" destId="{235C9EF7-0C3D-4657-8A48-9C8FCD6FAAF1}" srcOrd="2" destOrd="0" presId="urn:microsoft.com/office/officeart/2005/8/layout/hierarchy4"/>
    <dgm:cxn modelId="{FCE57AB3-E59D-4597-9CF6-B4526EAC9B46}" type="presParOf" srcId="{235C9EF7-0C3D-4657-8A48-9C8FCD6FAAF1}" destId="{C50B0C36-0CC3-4189-9453-899B53336A87}" srcOrd="0" destOrd="0" presId="urn:microsoft.com/office/officeart/2005/8/layout/hierarchy4"/>
    <dgm:cxn modelId="{C7017ED1-CF64-4C10-95C3-19DDCA79D74F}" type="presParOf" srcId="{C50B0C36-0CC3-4189-9453-899B53336A87}" destId="{E02CCE37-8BDB-42DD-933F-09BEA3BC23C4}" srcOrd="0" destOrd="0" presId="urn:microsoft.com/office/officeart/2005/8/layout/hierarchy4"/>
    <dgm:cxn modelId="{EF2E33AF-5C08-448D-92F7-C02DCF39AF90}" type="presParOf" srcId="{C50B0C36-0CC3-4189-9453-899B53336A87}" destId="{DB24D0EC-292C-4D9F-B1F7-34524C61CB8F}" srcOrd="1" destOrd="0" presId="urn:microsoft.com/office/officeart/2005/8/layout/hierarchy4"/>
    <dgm:cxn modelId="{D4ABF6B7-853B-4DAA-B525-7F0F507D6B91}" type="presParOf" srcId="{C50B0C36-0CC3-4189-9453-899B53336A87}" destId="{13F56FE6-A5B0-4F96-9E2B-B559D70628B6}" srcOrd="2" destOrd="0" presId="urn:microsoft.com/office/officeart/2005/8/layout/hierarchy4"/>
    <dgm:cxn modelId="{24983B8C-9224-4BEC-A1E5-D19264E13A14}" type="presParOf" srcId="{13F56FE6-A5B0-4F96-9E2B-B559D70628B6}" destId="{83B5D6CD-7217-475C-B3A7-34B7751DF782}" srcOrd="0" destOrd="0" presId="urn:microsoft.com/office/officeart/2005/8/layout/hierarchy4"/>
    <dgm:cxn modelId="{DE1276B9-62BE-4D36-AF7C-FD6BB1976A1B}" type="presParOf" srcId="{83B5D6CD-7217-475C-B3A7-34B7751DF782}" destId="{3F292906-4C38-452F-9755-528A26910DD9}" srcOrd="0" destOrd="0" presId="urn:microsoft.com/office/officeart/2005/8/layout/hierarchy4"/>
    <dgm:cxn modelId="{66E91259-90CC-42B9-8FEF-91BD7CAFF92C}" type="presParOf" srcId="{83B5D6CD-7217-475C-B3A7-34B7751DF782}" destId="{DEFB0A19-F713-4B56-BFA1-FD80B9AB72CA}" srcOrd="1" destOrd="0" presId="urn:microsoft.com/office/officeart/2005/8/layout/hierarchy4"/>
    <dgm:cxn modelId="{4B291B03-6DDB-4B39-9234-58A5AB7FFF95}" type="presParOf" srcId="{235C9EF7-0C3D-4657-8A48-9C8FCD6FAAF1}" destId="{B2CA6AF0-728D-4EEB-AEC4-9E378E757C2A}" srcOrd="1" destOrd="0" presId="urn:microsoft.com/office/officeart/2005/8/layout/hierarchy4"/>
    <dgm:cxn modelId="{515E5F40-F376-48F9-96A0-3C676DB6FB4D}" type="presParOf" srcId="{235C9EF7-0C3D-4657-8A48-9C8FCD6FAAF1}" destId="{273E54BC-02B4-4FDD-8B18-B07615E2A0DB}" srcOrd="2" destOrd="0" presId="urn:microsoft.com/office/officeart/2005/8/layout/hierarchy4"/>
    <dgm:cxn modelId="{EAC47B19-2C17-4031-8B5F-17A534E2CBC8}" type="presParOf" srcId="{273E54BC-02B4-4FDD-8B18-B07615E2A0DB}" destId="{2E8A271C-C921-4793-B7D4-29052EC62B67}" srcOrd="0" destOrd="0" presId="urn:microsoft.com/office/officeart/2005/8/layout/hierarchy4"/>
    <dgm:cxn modelId="{295270B3-CE6D-47FB-8147-78479BCB4B59}" type="presParOf" srcId="{273E54BC-02B4-4FDD-8B18-B07615E2A0DB}" destId="{1E78D4C8-4395-4755-9A84-B1719BC884A7}" srcOrd="1" destOrd="0" presId="urn:microsoft.com/office/officeart/2005/8/layout/hierarchy4"/>
    <dgm:cxn modelId="{C620E901-8EF1-4C3D-B833-541707E5576E}" type="presParOf" srcId="{273E54BC-02B4-4FDD-8B18-B07615E2A0DB}" destId="{2CA6CD45-87BE-46D4-8A0D-FA1EC357D139}" srcOrd="2" destOrd="0" presId="urn:microsoft.com/office/officeart/2005/8/layout/hierarchy4"/>
    <dgm:cxn modelId="{20EA0757-6303-413C-A5D7-90495562C1F7}" type="presParOf" srcId="{2CA6CD45-87BE-46D4-8A0D-FA1EC357D139}" destId="{1A0FE78E-8C4A-49B6-8A57-C7127C4C6860}" srcOrd="0" destOrd="0" presId="urn:microsoft.com/office/officeart/2005/8/layout/hierarchy4"/>
    <dgm:cxn modelId="{3CE58E4F-7286-49EB-9F1A-8DCDD0817B96}" type="presParOf" srcId="{1A0FE78E-8C4A-49B6-8A57-C7127C4C6860}" destId="{7FD5D7EA-3E4B-45E9-BD64-E9789FD624E3}" srcOrd="0" destOrd="0" presId="urn:microsoft.com/office/officeart/2005/8/layout/hierarchy4"/>
    <dgm:cxn modelId="{AD00C3EF-5020-42A1-B22D-00D73BFD7DD9}" type="presParOf" srcId="{1A0FE78E-8C4A-49B6-8A57-C7127C4C6860}" destId="{571FD503-09A7-492F-A1AF-4799118280B1}" srcOrd="1" destOrd="0" presId="urn:microsoft.com/office/officeart/2005/8/layout/hierarchy4"/>
    <dgm:cxn modelId="{2C16FD45-7BBC-4B0B-AAAF-835959DB88AE}" type="presParOf" srcId="{A306C4F0-B64C-4EB5-92A0-5D929274A52B}" destId="{A43AE864-8FF8-413A-B601-41CB64A77E31}" srcOrd="1" destOrd="0" presId="urn:microsoft.com/office/officeart/2005/8/layout/hierarchy4"/>
    <dgm:cxn modelId="{6865D284-ADE5-464B-AD3B-03D7674717B8}" type="presParOf" srcId="{A306C4F0-B64C-4EB5-92A0-5D929274A52B}" destId="{C5909C86-EA7B-42A1-A254-24CDA8C988F4}" srcOrd="2" destOrd="0" presId="urn:microsoft.com/office/officeart/2005/8/layout/hierarchy4"/>
    <dgm:cxn modelId="{F55DE144-F9F0-4A04-8E25-D0AC7AFF3110}" type="presParOf" srcId="{C5909C86-EA7B-42A1-A254-24CDA8C988F4}" destId="{37C914EE-9195-4BA3-98A3-45C2BE19FE81}" srcOrd="0" destOrd="0" presId="urn:microsoft.com/office/officeart/2005/8/layout/hierarchy4"/>
    <dgm:cxn modelId="{C3DFC2B1-E8AE-4AE1-AE2B-6A5F0EFA681A}" type="presParOf" srcId="{C5909C86-EA7B-42A1-A254-24CDA8C988F4}" destId="{6692FC85-4968-417A-BDD3-1A4B3050C1EA}" srcOrd="1" destOrd="0" presId="urn:microsoft.com/office/officeart/2005/8/layout/hierarchy4"/>
    <dgm:cxn modelId="{5CB9F5DE-7CBA-429A-87AA-28D37F6E4BB0}" type="presParOf" srcId="{C5909C86-EA7B-42A1-A254-24CDA8C988F4}" destId="{B1877F85-6675-4B0D-92BE-49FD21CDB26B}" srcOrd="2" destOrd="0" presId="urn:microsoft.com/office/officeart/2005/8/layout/hierarchy4"/>
    <dgm:cxn modelId="{D46CD036-4D58-453D-A14F-B1EC3720DAA5}" type="presParOf" srcId="{B1877F85-6675-4B0D-92BE-49FD21CDB26B}" destId="{DD4C59F0-A3F5-436D-A294-7E202EA1CF06}" srcOrd="0" destOrd="0" presId="urn:microsoft.com/office/officeart/2005/8/layout/hierarchy4"/>
    <dgm:cxn modelId="{53B48755-FCDE-44F3-8C3E-92E0C1399993}" type="presParOf" srcId="{DD4C59F0-A3F5-436D-A294-7E202EA1CF06}" destId="{A9E62C66-2E85-4544-80A9-BCD609F43CFC}" srcOrd="0" destOrd="0" presId="urn:microsoft.com/office/officeart/2005/8/layout/hierarchy4"/>
    <dgm:cxn modelId="{B3080591-A2ED-4087-AADE-B858A4F44877}" type="presParOf" srcId="{DD4C59F0-A3F5-436D-A294-7E202EA1CF06}" destId="{A8574FB6-D123-497E-9577-28DE33FA20CB}" srcOrd="1" destOrd="0" presId="urn:microsoft.com/office/officeart/2005/8/layout/hierarchy4"/>
    <dgm:cxn modelId="{553ECBFD-CEA0-40E9-99E1-8873404F2252}" type="presParOf" srcId="{DD4C59F0-A3F5-436D-A294-7E202EA1CF06}" destId="{626DF5DC-1099-4912-A66D-91B6D67DC124}" srcOrd="2" destOrd="0" presId="urn:microsoft.com/office/officeart/2005/8/layout/hierarchy4"/>
    <dgm:cxn modelId="{C7A33603-D997-45D4-93EC-EC357CC8C7F2}" type="presParOf" srcId="{626DF5DC-1099-4912-A66D-91B6D67DC124}" destId="{9670CBB1-451A-47CC-9986-26D7181A7CC0}" srcOrd="0" destOrd="0" presId="urn:microsoft.com/office/officeart/2005/8/layout/hierarchy4"/>
    <dgm:cxn modelId="{597EF89B-AD03-439D-8206-4F06F891EBED}" type="presParOf" srcId="{9670CBB1-451A-47CC-9986-26D7181A7CC0}" destId="{3D8B491E-BEB0-44C0-B339-FDDB5C9D037C}" srcOrd="0" destOrd="0" presId="urn:microsoft.com/office/officeart/2005/8/layout/hierarchy4"/>
    <dgm:cxn modelId="{817C230C-7BFC-495E-A50A-FC72EEC1FA08}" type="presParOf" srcId="{9670CBB1-451A-47CC-9986-26D7181A7CC0}" destId="{BE6BFD12-C57A-4FFC-8410-CF5805649413}" srcOrd="1" destOrd="0" presId="urn:microsoft.com/office/officeart/2005/8/layout/hierarchy4"/>
    <dgm:cxn modelId="{D14B9A00-6878-4C84-AB31-330B85B59539}" type="presParOf" srcId="{B1877F85-6675-4B0D-92BE-49FD21CDB26B}" destId="{920D3912-BC3F-4E40-AF15-D38ACC274AFC}" srcOrd="1" destOrd="0" presId="urn:microsoft.com/office/officeart/2005/8/layout/hierarchy4"/>
    <dgm:cxn modelId="{32A16D64-2A7A-48FB-8993-20E40623B5FE}" type="presParOf" srcId="{B1877F85-6675-4B0D-92BE-49FD21CDB26B}" destId="{BE2714BC-C7C0-4B33-B2CE-9ED97CBE8956}" srcOrd="2" destOrd="0" presId="urn:microsoft.com/office/officeart/2005/8/layout/hierarchy4"/>
    <dgm:cxn modelId="{59B64EAB-9DB3-4DD5-AF5E-C9B37B7A8EC4}" type="presParOf" srcId="{BE2714BC-C7C0-4B33-B2CE-9ED97CBE8956}" destId="{EA087813-9BB2-43C6-968E-A47C0EADE7E4}" srcOrd="0" destOrd="0" presId="urn:microsoft.com/office/officeart/2005/8/layout/hierarchy4"/>
    <dgm:cxn modelId="{E97B292E-7A82-4A37-812C-F5A48C4EC23B}" type="presParOf" srcId="{BE2714BC-C7C0-4B33-B2CE-9ED97CBE8956}" destId="{25A4E1FA-91C5-4188-A8FB-A0D25E20D89E}" srcOrd="1" destOrd="0" presId="urn:microsoft.com/office/officeart/2005/8/layout/hierarchy4"/>
    <dgm:cxn modelId="{960FF3DE-E996-44EE-863B-D54D164B3E90}" type="presParOf" srcId="{BE2714BC-C7C0-4B33-B2CE-9ED97CBE8956}" destId="{3D571BE5-D4B8-4639-9E44-9967D9AB74A1}" srcOrd="2" destOrd="0" presId="urn:microsoft.com/office/officeart/2005/8/layout/hierarchy4"/>
    <dgm:cxn modelId="{D8407425-73ED-46F1-9624-BC27C3DC7B52}" type="presParOf" srcId="{3D571BE5-D4B8-4639-9E44-9967D9AB74A1}" destId="{05534827-7A4A-4C68-843A-23C8A3FB7376}" srcOrd="0" destOrd="0" presId="urn:microsoft.com/office/officeart/2005/8/layout/hierarchy4"/>
    <dgm:cxn modelId="{EC067328-F114-4472-946D-774E6512403B}" type="presParOf" srcId="{05534827-7A4A-4C68-843A-23C8A3FB7376}" destId="{8362A771-570B-47FD-8A86-D4F9E8408728}" srcOrd="0" destOrd="0" presId="urn:microsoft.com/office/officeart/2005/8/layout/hierarchy4"/>
    <dgm:cxn modelId="{122B3B1F-911F-451E-A2E9-8592FCECA3F0}" type="presParOf" srcId="{05534827-7A4A-4C68-843A-23C8A3FB7376}" destId="{9F694D6C-1B74-42F7-B452-E1A00F77B1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89328-F1FC-4E79-B7CF-701A0167EAF0}" type="doc">
      <dgm:prSet loTypeId="urn:microsoft.com/office/officeart/2005/8/layout/equation1" loCatId="process" qsTypeId="urn:microsoft.com/office/officeart/2005/8/quickstyle/simple1" qsCatId="simple" csTypeId="urn:microsoft.com/office/officeart/2005/8/colors/colorful1#3" csCatId="colorful" phldr="1"/>
      <dgm:spPr/>
    </dgm:pt>
    <dgm:pt modelId="{34518838-7675-4E63-86B3-2B43101FDE8E}">
      <dgm:prSet phldrT="[Text]"/>
      <dgm:spPr/>
      <dgm:t>
        <a:bodyPr/>
        <a:lstStyle/>
        <a:p>
          <a:r>
            <a:rPr lang="uk-UA" dirty="0"/>
            <a:t>Вартість робочого дня для країни</a:t>
          </a:r>
          <a:endParaRPr lang="en-US" dirty="0"/>
        </a:p>
      </dgm:t>
    </dgm:pt>
    <dgm:pt modelId="{67886483-3970-4776-BA2D-A892EA7E022D}" type="parTrans" cxnId="{B296650F-DF41-4F6A-BF9D-D4D6A021F68E}">
      <dgm:prSet/>
      <dgm:spPr/>
      <dgm:t>
        <a:bodyPr/>
        <a:lstStyle/>
        <a:p>
          <a:endParaRPr lang="en-US"/>
        </a:p>
      </dgm:t>
    </dgm:pt>
    <dgm:pt modelId="{A4DCA61D-6F52-4F52-9E25-6E2A8DA75BEC}" type="sibTrans" cxnId="{B296650F-DF41-4F6A-BF9D-D4D6A021F68E}">
      <dgm:prSet/>
      <dgm:spPr/>
      <dgm:t>
        <a:bodyPr/>
        <a:lstStyle/>
        <a:p>
          <a:endParaRPr lang="en-US"/>
        </a:p>
      </dgm:t>
    </dgm:pt>
    <dgm:pt modelId="{24D4F0B1-38C1-4115-8D38-EC334FC3B22B}">
      <dgm:prSet phldrT="[Text]"/>
      <dgm:spPr/>
      <dgm:t>
        <a:bodyPr/>
        <a:lstStyle/>
        <a:p>
          <a:r>
            <a:rPr lang="uk-UA" dirty="0"/>
            <a:t>Кількість робочих днів</a:t>
          </a:r>
          <a:endParaRPr lang="en-US" dirty="0"/>
        </a:p>
      </dgm:t>
    </dgm:pt>
    <dgm:pt modelId="{CBA6D60E-7F26-4A28-B409-AA2782B758B3}" type="parTrans" cxnId="{DF2A0EE2-888D-4AE4-8B47-3C42BA289C8E}">
      <dgm:prSet/>
      <dgm:spPr/>
      <dgm:t>
        <a:bodyPr/>
        <a:lstStyle/>
        <a:p>
          <a:endParaRPr lang="en-US"/>
        </a:p>
      </dgm:t>
    </dgm:pt>
    <dgm:pt modelId="{9949FCF9-CD9E-40D1-BB71-5A7A856A658D}" type="sibTrans" cxnId="{DF2A0EE2-888D-4AE4-8B47-3C42BA289C8E}">
      <dgm:prSet/>
      <dgm:spPr/>
      <dgm:t>
        <a:bodyPr/>
        <a:lstStyle/>
        <a:p>
          <a:endParaRPr lang="en-US"/>
        </a:p>
      </dgm:t>
    </dgm:pt>
    <dgm:pt modelId="{E9D0A59D-C3FC-4B65-B674-64ACBC9CF523}">
      <dgm:prSet phldrT="[Text]"/>
      <dgm:spPr/>
      <dgm:t>
        <a:bodyPr/>
        <a:lstStyle/>
        <a:p>
          <a:r>
            <a:rPr lang="uk-UA" dirty="0"/>
            <a:t>Витрати на 1 виконавця</a:t>
          </a:r>
          <a:endParaRPr lang="en-US" dirty="0"/>
        </a:p>
      </dgm:t>
    </dgm:pt>
    <dgm:pt modelId="{7C147440-4913-4BDB-AE76-6747F595E977}" type="parTrans" cxnId="{A2723F65-7122-4821-9C86-8F3E2FFA302E}">
      <dgm:prSet/>
      <dgm:spPr/>
      <dgm:t>
        <a:bodyPr/>
        <a:lstStyle/>
        <a:p>
          <a:endParaRPr lang="en-US"/>
        </a:p>
      </dgm:t>
    </dgm:pt>
    <dgm:pt modelId="{8EC6714B-9316-4580-94D9-F69203B57917}" type="sibTrans" cxnId="{A2723F65-7122-4821-9C86-8F3E2FFA302E}">
      <dgm:prSet/>
      <dgm:spPr/>
      <dgm:t>
        <a:bodyPr/>
        <a:lstStyle/>
        <a:p>
          <a:endParaRPr lang="en-US"/>
        </a:p>
      </dgm:t>
    </dgm:pt>
    <dgm:pt modelId="{9E0A1206-806F-496E-B30E-74EBFBB5F065}" type="pres">
      <dgm:prSet presAssocID="{B6889328-F1FC-4E79-B7CF-701A0167EAF0}" presName="linearFlow" presStyleCnt="0">
        <dgm:presLayoutVars>
          <dgm:dir/>
          <dgm:resizeHandles val="exact"/>
        </dgm:presLayoutVars>
      </dgm:prSet>
      <dgm:spPr/>
    </dgm:pt>
    <dgm:pt modelId="{8AE7DA49-3D38-402C-85FA-99D146090C26}" type="pres">
      <dgm:prSet presAssocID="{34518838-7675-4E63-86B3-2B43101FDE8E}" presName="node" presStyleLbl="node1" presStyleIdx="0" presStyleCnt="3">
        <dgm:presLayoutVars>
          <dgm:bulletEnabled val="1"/>
        </dgm:presLayoutVars>
      </dgm:prSet>
      <dgm:spPr/>
    </dgm:pt>
    <dgm:pt modelId="{C591FEBA-6C9F-4E6B-B0A8-DFC78ADFFE5A}" type="pres">
      <dgm:prSet presAssocID="{A4DCA61D-6F52-4F52-9E25-6E2A8DA75BEC}" presName="spacerL" presStyleCnt="0"/>
      <dgm:spPr/>
    </dgm:pt>
    <dgm:pt modelId="{993A99F2-B579-4852-890A-A2D0C6E85715}" type="pres">
      <dgm:prSet presAssocID="{A4DCA61D-6F52-4F52-9E25-6E2A8DA75BEC}" presName="sibTrans" presStyleLbl="sibTrans2D1" presStyleIdx="0" presStyleCnt="2" custAng="2622332"/>
      <dgm:spPr/>
    </dgm:pt>
    <dgm:pt modelId="{5F873B84-0503-49BD-8672-73042170B619}" type="pres">
      <dgm:prSet presAssocID="{A4DCA61D-6F52-4F52-9E25-6E2A8DA75BEC}" presName="spacerR" presStyleCnt="0"/>
      <dgm:spPr/>
    </dgm:pt>
    <dgm:pt modelId="{4F66C714-3B4C-4735-A613-B9FC3E3035E6}" type="pres">
      <dgm:prSet presAssocID="{24D4F0B1-38C1-4115-8D38-EC334FC3B22B}" presName="node" presStyleLbl="node1" presStyleIdx="1" presStyleCnt="3">
        <dgm:presLayoutVars>
          <dgm:bulletEnabled val="1"/>
        </dgm:presLayoutVars>
      </dgm:prSet>
      <dgm:spPr/>
    </dgm:pt>
    <dgm:pt modelId="{E2D14A33-3AFE-4F2B-8273-763B873644D2}" type="pres">
      <dgm:prSet presAssocID="{9949FCF9-CD9E-40D1-BB71-5A7A856A658D}" presName="spacerL" presStyleCnt="0"/>
      <dgm:spPr/>
    </dgm:pt>
    <dgm:pt modelId="{E49C935F-3832-4CFB-9579-0E440ED7DFEF}" type="pres">
      <dgm:prSet presAssocID="{9949FCF9-CD9E-40D1-BB71-5A7A856A658D}" presName="sibTrans" presStyleLbl="sibTrans2D1" presStyleIdx="1" presStyleCnt="2"/>
      <dgm:spPr/>
    </dgm:pt>
    <dgm:pt modelId="{EACE6FF3-000D-4D4E-AEE6-938AEB5D2FFF}" type="pres">
      <dgm:prSet presAssocID="{9949FCF9-CD9E-40D1-BB71-5A7A856A658D}" presName="spacerR" presStyleCnt="0"/>
      <dgm:spPr/>
    </dgm:pt>
    <dgm:pt modelId="{17A2E909-E036-435F-A222-BAAFF9B37F2F}" type="pres">
      <dgm:prSet presAssocID="{E9D0A59D-C3FC-4B65-B674-64ACBC9CF523}" presName="node" presStyleLbl="node1" presStyleIdx="2" presStyleCnt="3">
        <dgm:presLayoutVars>
          <dgm:bulletEnabled val="1"/>
        </dgm:presLayoutVars>
      </dgm:prSet>
      <dgm:spPr/>
    </dgm:pt>
  </dgm:ptLst>
  <dgm:cxnLst>
    <dgm:cxn modelId="{1FE21501-899B-4566-A3C1-48965E311F9B}" type="presOf" srcId="{B6889328-F1FC-4E79-B7CF-701A0167EAF0}" destId="{9E0A1206-806F-496E-B30E-74EBFBB5F065}" srcOrd="0" destOrd="0" presId="urn:microsoft.com/office/officeart/2005/8/layout/equation1"/>
    <dgm:cxn modelId="{B296650F-DF41-4F6A-BF9D-D4D6A021F68E}" srcId="{B6889328-F1FC-4E79-B7CF-701A0167EAF0}" destId="{34518838-7675-4E63-86B3-2B43101FDE8E}" srcOrd="0" destOrd="0" parTransId="{67886483-3970-4776-BA2D-A892EA7E022D}" sibTransId="{A4DCA61D-6F52-4F52-9E25-6E2A8DA75BEC}"/>
    <dgm:cxn modelId="{D6018436-9F94-4D3F-9FFF-3ABC842310E7}" type="presOf" srcId="{24D4F0B1-38C1-4115-8D38-EC334FC3B22B}" destId="{4F66C714-3B4C-4735-A613-B9FC3E3035E6}" srcOrd="0" destOrd="0" presId="urn:microsoft.com/office/officeart/2005/8/layout/equation1"/>
    <dgm:cxn modelId="{A2723F65-7122-4821-9C86-8F3E2FFA302E}" srcId="{B6889328-F1FC-4E79-B7CF-701A0167EAF0}" destId="{E9D0A59D-C3FC-4B65-B674-64ACBC9CF523}" srcOrd="2" destOrd="0" parTransId="{7C147440-4913-4BDB-AE76-6747F595E977}" sibTransId="{8EC6714B-9316-4580-94D9-F69203B57917}"/>
    <dgm:cxn modelId="{4803D27F-41A8-43A4-B88E-7AB276646A08}" type="presOf" srcId="{34518838-7675-4E63-86B3-2B43101FDE8E}" destId="{8AE7DA49-3D38-402C-85FA-99D146090C26}" srcOrd="0" destOrd="0" presId="urn:microsoft.com/office/officeart/2005/8/layout/equation1"/>
    <dgm:cxn modelId="{DF2A0EE2-888D-4AE4-8B47-3C42BA289C8E}" srcId="{B6889328-F1FC-4E79-B7CF-701A0167EAF0}" destId="{24D4F0B1-38C1-4115-8D38-EC334FC3B22B}" srcOrd="1" destOrd="0" parTransId="{CBA6D60E-7F26-4A28-B409-AA2782B758B3}" sibTransId="{9949FCF9-CD9E-40D1-BB71-5A7A856A658D}"/>
    <dgm:cxn modelId="{221497F0-F1E0-49C5-9B4B-8E65AE2719FD}" type="presOf" srcId="{E9D0A59D-C3FC-4B65-B674-64ACBC9CF523}" destId="{17A2E909-E036-435F-A222-BAAFF9B37F2F}" srcOrd="0" destOrd="0" presId="urn:microsoft.com/office/officeart/2005/8/layout/equation1"/>
    <dgm:cxn modelId="{276D5EF3-3780-4F7D-9982-22FEFD7255CF}" type="presOf" srcId="{A4DCA61D-6F52-4F52-9E25-6E2A8DA75BEC}" destId="{993A99F2-B579-4852-890A-A2D0C6E85715}" srcOrd="0" destOrd="0" presId="urn:microsoft.com/office/officeart/2005/8/layout/equation1"/>
    <dgm:cxn modelId="{2C99B4F8-D9E0-4926-B1F3-D10395193972}" type="presOf" srcId="{9949FCF9-CD9E-40D1-BB71-5A7A856A658D}" destId="{E49C935F-3832-4CFB-9579-0E440ED7DFEF}" srcOrd="0" destOrd="0" presId="urn:microsoft.com/office/officeart/2005/8/layout/equation1"/>
    <dgm:cxn modelId="{96212195-E747-4298-9847-976B2A5BD221}" type="presParOf" srcId="{9E0A1206-806F-496E-B30E-74EBFBB5F065}" destId="{8AE7DA49-3D38-402C-85FA-99D146090C26}" srcOrd="0" destOrd="0" presId="urn:microsoft.com/office/officeart/2005/8/layout/equation1"/>
    <dgm:cxn modelId="{305A7038-B1AD-438A-BD17-212076C2397D}" type="presParOf" srcId="{9E0A1206-806F-496E-B30E-74EBFBB5F065}" destId="{C591FEBA-6C9F-4E6B-B0A8-DFC78ADFFE5A}" srcOrd="1" destOrd="0" presId="urn:microsoft.com/office/officeart/2005/8/layout/equation1"/>
    <dgm:cxn modelId="{4E5906BB-6A31-4E80-A982-42EBC7C9B13C}" type="presParOf" srcId="{9E0A1206-806F-496E-B30E-74EBFBB5F065}" destId="{993A99F2-B579-4852-890A-A2D0C6E85715}" srcOrd="2" destOrd="0" presId="urn:microsoft.com/office/officeart/2005/8/layout/equation1"/>
    <dgm:cxn modelId="{CE0E297D-8FE4-478F-9795-17844CFF22EB}" type="presParOf" srcId="{9E0A1206-806F-496E-B30E-74EBFBB5F065}" destId="{5F873B84-0503-49BD-8672-73042170B619}" srcOrd="3" destOrd="0" presId="urn:microsoft.com/office/officeart/2005/8/layout/equation1"/>
    <dgm:cxn modelId="{67AF2EB5-DAD9-4D57-8DB4-CA9DDCC4B16D}" type="presParOf" srcId="{9E0A1206-806F-496E-B30E-74EBFBB5F065}" destId="{4F66C714-3B4C-4735-A613-B9FC3E3035E6}" srcOrd="4" destOrd="0" presId="urn:microsoft.com/office/officeart/2005/8/layout/equation1"/>
    <dgm:cxn modelId="{74F97146-7104-4B48-BE8E-E44E25D42FE7}" type="presParOf" srcId="{9E0A1206-806F-496E-B30E-74EBFBB5F065}" destId="{E2D14A33-3AFE-4F2B-8273-763B873644D2}" srcOrd="5" destOrd="0" presId="urn:microsoft.com/office/officeart/2005/8/layout/equation1"/>
    <dgm:cxn modelId="{7B4490DE-B747-4A0B-9691-FC5C1CCBB319}" type="presParOf" srcId="{9E0A1206-806F-496E-B30E-74EBFBB5F065}" destId="{E49C935F-3832-4CFB-9579-0E440ED7DFEF}" srcOrd="6" destOrd="0" presId="urn:microsoft.com/office/officeart/2005/8/layout/equation1"/>
    <dgm:cxn modelId="{BA49DAE2-DDE5-490A-928A-19B737F25EB8}" type="presParOf" srcId="{9E0A1206-806F-496E-B30E-74EBFBB5F065}" destId="{EACE6FF3-000D-4D4E-AEE6-938AEB5D2FFF}" srcOrd="7" destOrd="0" presId="urn:microsoft.com/office/officeart/2005/8/layout/equation1"/>
    <dgm:cxn modelId="{A0D80973-CA93-419A-8AF4-0A2FD0089023}" type="presParOf" srcId="{9E0A1206-806F-496E-B30E-74EBFBB5F065}" destId="{17A2E909-E036-435F-A222-BAAFF9B37F2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889328-F1FC-4E79-B7CF-701A0167EAF0}" type="doc">
      <dgm:prSet loTypeId="urn:microsoft.com/office/officeart/2005/8/layout/equation1" loCatId="process" qsTypeId="urn:microsoft.com/office/officeart/2005/8/quickstyle/simple1" qsCatId="simple" csTypeId="urn:microsoft.com/office/officeart/2005/8/colors/colorful1#4" csCatId="colorful" phldr="1"/>
      <dgm:spPr/>
    </dgm:pt>
    <dgm:pt modelId="{34518838-7675-4E63-86B3-2B43101FDE8E}">
      <dgm:prSet phldrT="[Text]"/>
      <dgm:spPr/>
      <dgm:t>
        <a:bodyPr/>
        <a:lstStyle/>
        <a:p>
          <a:r>
            <a:rPr lang="uk-UA" dirty="0"/>
            <a:t>Орієнтовна вартість перевезення</a:t>
          </a:r>
          <a:endParaRPr lang="en-US" dirty="0"/>
        </a:p>
      </dgm:t>
    </dgm:pt>
    <dgm:pt modelId="{67886483-3970-4776-BA2D-A892EA7E022D}" type="parTrans" cxnId="{B296650F-DF41-4F6A-BF9D-D4D6A021F68E}">
      <dgm:prSet/>
      <dgm:spPr/>
      <dgm:t>
        <a:bodyPr/>
        <a:lstStyle/>
        <a:p>
          <a:endParaRPr lang="en-US"/>
        </a:p>
      </dgm:t>
    </dgm:pt>
    <dgm:pt modelId="{A4DCA61D-6F52-4F52-9E25-6E2A8DA75BEC}" type="sibTrans" cxnId="{B296650F-DF41-4F6A-BF9D-D4D6A021F68E}">
      <dgm:prSet/>
      <dgm:spPr/>
      <dgm:t>
        <a:bodyPr/>
        <a:lstStyle/>
        <a:p>
          <a:endParaRPr lang="en-US"/>
        </a:p>
      </dgm:t>
    </dgm:pt>
    <dgm:pt modelId="{24D4F0B1-38C1-4115-8D38-EC334FC3B22B}">
      <dgm:prSet phldrT="[Text]"/>
      <dgm:spPr/>
      <dgm:t>
        <a:bodyPr/>
        <a:lstStyle/>
        <a:p>
          <a:r>
            <a:rPr lang="uk-UA" dirty="0"/>
            <a:t>Вартість страхування</a:t>
          </a:r>
          <a:endParaRPr lang="en-US" dirty="0"/>
        </a:p>
      </dgm:t>
    </dgm:pt>
    <dgm:pt modelId="{CBA6D60E-7F26-4A28-B409-AA2782B758B3}" type="parTrans" cxnId="{DF2A0EE2-888D-4AE4-8B47-3C42BA289C8E}">
      <dgm:prSet/>
      <dgm:spPr/>
      <dgm:t>
        <a:bodyPr/>
        <a:lstStyle/>
        <a:p>
          <a:endParaRPr lang="en-US"/>
        </a:p>
      </dgm:t>
    </dgm:pt>
    <dgm:pt modelId="{9949FCF9-CD9E-40D1-BB71-5A7A856A658D}" type="sibTrans" cxnId="{DF2A0EE2-888D-4AE4-8B47-3C42BA289C8E}">
      <dgm:prSet/>
      <dgm:spPr/>
      <dgm:t>
        <a:bodyPr/>
        <a:lstStyle/>
        <a:p>
          <a:endParaRPr lang="en-US"/>
        </a:p>
      </dgm:t>
    </dgm:pt>
    <dgm:pt modelId="{E9D0A59D-C3FC-4B65-B674-64ACBC9CF523}">
      <dgm:prSet phldrT="[Text]"/>
      <dgm:spPr/>
      <dgm:t>
        <a:bodyPr/>
        <a:lstStyle/>
        <a:p>
          <a:r>
            <a:rPr lang="uk-UA" dirty="0"/>
            <a:t>Витрати на 1 учасника</a:t>
          </a:r>
          <a:endParaRPr lang="en-US" dirty="0"/>
        </a:p>
      </dgm:t>
    </dgm:pt>
    <dgm:pt modelId="{7C147440-4913-4BDB-AE76-6747F595E977}" type="parTrans" cxnId="{A2723F65-7122-4821-9C86-8F3E2FFA302E}">
      <dgm:prSet/>
      <dgm:spPr/>
      <dgm:t>
        <a:bodyPr/>
        <a:lstStyle/>
        <a:p>
          <a:endParaRPr lang="en-US"/>
        </a:p>
      </dgm:t>
    </dgm:pt>
    <dgm:pt modelId="{8EC6714B-9316-4580-94D9-F69203B57917}" type="sibTrans" cxnId="{A2723F65-7122-4821-9C86-8F3E2FFA302E}">
      <dgm:prSet/>
      <dgm:spPr/>
      <dgm:t>
        <a:bodyPr/>
        <a:lstStyle/>
        <a:p>
          <a:endParaRPr lang="en-US"/>
        </a:p>
      </dgm:t>
    </dgm:pt>
    <dgm:pt modelId="{9E0A1206-806F-496E-B30E-74EBFBB5F065}" type="pres">
      <dgm:prSet presAssocID="{B6889328-F1FC-4E79-B7CF-701A0167EAF0}" presName="linearFlow" presStyleCnt="0">
        <dgm:presLayoutVars>
          <dgm:dir/>
          <dgm:resizeHandles val="exact"/>
        </dgm:presLayoutVars>
      </dgm:prSet>
      <dgm:spPr/>
    </dgm:pt>
    <dgm:pt modelId="{8AE7DA49-3D38-402C-85FA-99D146090C26}" type="pres">
      <dgm:prSet presAssocID="{34518838-7675-4E63-86B3-2B43101FDE8E}" presName="node" presStyleLbl="node1" presStyleIdx="0" presStyleCnt="3">
        <dgm:presLayoutVars>
          <dgm:bulletEnabled val="1"/>
        </dgm:presLayoutVars>
      </dgm:prSet>
      <dgm:spPr/>
    </dgm:pt>
    <dgm:pt modelId="{C591FEBA-6C9F-4E6B-B0A8-DFC78ADFFE5A}" type="pres">
      <dgm:prSet presAssocID="{A4DCA61D-6F52-4F52-9E25-6E2A8DA75BEC}" presName="spacerL" presStyleCnt="0"/>
      <dgm:spPr/>
    </dgm:pt>
    <dgm:pt modelId="{993A99F2-B579-4852-890A-A2D0C6E85715}" type="pres">
      <dgm:prSet presAssocID="{A4DCA61D-6F52-4F52-9E25-6E2A8DA75BEC}" presName="sibTrans" presStyleLbl="sibTrans2D1" presStyleIdx="0" presStyleCnt="2" custAng="5400000"/>
      <dgm:spPr/>
    </dgm:pt>
    <dgm:pt modelId="{5F873B84-0503-49BD-8672-73042170B619}" type="pres">
      <dgm:prSet presAssocID="{A4DCA61D-6F52-4F52-9E25-6E2A8DA75BEC}" presName="spacerR" presStyleCnt="0"/>
      <dgm:spPr/>
    </dgm:pt>
    <dgm:pt modelId="{4F66C714-3B4C-4735-A613-B9FC3E3035E6}" type="pres">
      <dgm:prSet presAssocID="{24D4F0B1-38C1-4115-8D38-EC334FC3B22B}" presName="node" presStyleLbl="node1" presStyleIdx="1" presStyleCnt="3">
        <dgm:presLayoutVars>
          <dgm:bulletEnabled val="1"/>
        </dgm:presLayoutVars>
      </dgm:prSet>
      <dgm:spPr/>
    </dgm:pt>
    <dgm:pt modelId="{E2D14A33-3AFE-4F2B-8273-763B873644D2}" type="pres">
      <dgm:prSet presAssocID="{9949FCF9-CD9E-40D1-BB71-5A7A856A658D}" presName="spacerL" presStyleCnt="0"/>
      <dgm:spPr/>
    </dgm:pt>
    <dgm:pt modelId="{E49C935F-3832-4CFB-9579-0E440ED7DFEF}" type="pres">
      <dgm:prSet presAssocID="{9949FCF9-CD9E-40D1-BB71-5A7A856A658D}" presName="sibTrans" presStyleLbl="sibTrans2D1" presStyleIdx="1" presStyleCnt="2"/>
      <dgm:spPr/>
    </dgm:pt>
    <dgm:pt modelId="{EACE6FF3-000D-4D4E-AEE6-938AEB5D2FFF}" type="pres">
      <dgm:prSet presAssocID="{9949FCF9-CD9E-40D1-BB71-5A7A856A658D}" presName="spacerR" presStyleCnt="0"/>
      <dgm:spPr/>
    </dgm:pt>
    <dgm:pt modelId="{17A2E909-E036-435F-A222-BAAFF9B37F2F}" type="pres">
      <dgm:prSet presAssocID="{E9D0A59D-C3FC-4B65-B674-64ACBC9CF523}" presName="node" presStyleLbl="node1" presStyleIdx="2" presStyleCnt="3">
        <dgm:presLayoutVars>
          <dgm:bulletEnabled val="1"/>
        </dgm:presLayoutVars>
      </dgm:prSet>
      <dgm:spPr/>
    </dgm:pt>
  </dgm:ptLst>
  <dgm:cxnLst>
    <dgm:cxn modelId="{BF5FC602-51D4-44DF-A37F-5AFB7EF8D861}" type="presOf" srcId="{A4DCA61D-6F52-4F52-9E25-6E2A8DA75BEC}" destId="{993A99F2-B579-4852-890A-A2D0C6E85715}" srcOrd="0" destOrd="0" presId="urn:microsoft.com/office/officeart/2005/8/layout/equation1"/>
    <dgm:cxn modelId="{E78D0E07-5814-4FE4-912D-0DC32F2220E0}" type="presOf" srcId="{E9D0A59D-C3FC-4B65-B674-64ACBC9CF523}" destId="{17A2E909-E036-435F-A222-BAAFF9B37F2F}" srcOrd="0" destOrd="0" presId="urn:microsoft.com/office/officeart/2005/8/layout/equation1"/>
    <dgm:cxn modelId="{B296650F-DF41-4F6A-BF9D-D4D6A021F68E}" srcId="{B6889328-F1FC-4E79-B7CF-701A0167EAF0}" destId="{34518838-7675-4E63-86B3-2B43101FDE8E}" srcOrd="0" destOrd="0" parTransId="{67886483-3970-4776-BA2D-A892EA7E022D}" sibTransId="{A4DCA61D-6F52-4F52-9E25-6E2A8DA75BEC}"/>
    <dgm:cxn modelId="{9AD38938-D0F6-4DED-A9F0-582B164D9E24}" type="presOf" srcId="{34518838-7675-4E63-86B3-2B43101FDE8E}" destId="{8AE7DA49-3D38-402C-85FA-99D146090C26}" srcOrd="0" destOrd="0" presId="urn:microsoft.com/office/officeart/2005/8/layout/equation1"/>
    <dgm:cxn modelId="{A2723F65-7122-4821-9C86-8F3E2FFA302E}" srcId="{B6889328-F1FC-4E79-B7CF-701A0167EAF0}" destId="{E9D0A59D-C3FC-4B65-B674-64ACBC9CF523}" srcOrd="2" destOrd="0" parTransId="{7C147440-4913-4BDB-AE76-6747F595E977}" sibTransId="{8EC6714B-9316-4580-94D9-F69203B57917}"/>
    <dgm:cxn modelId="{F6C9A4B4-3C76-4FB0-8C66-E263CE8021E9}" type="presOf" srcId="{24D4F0B1-38C1-4115-8D38-EC334FC3B22B}" destId="{4F66C714-3B4C-4735-A613-B9FC3E3035E6}" srcOrd="0" destOrd="0" presId="urn:microsoft.com/office/officeart/2005/8/layout/equation1"/>
    <dgm:cxn modelId="{E73565C3-5A22-4426-81B3-3598865F76EA}" type="presOf" srcId="{9949FCF9-CD9E-40D1-BB71-5A7A856A658D}" destId="{E49C935F-3832-4CFB-9579-0E440ED7DFEF}" srcOrd="0" destOrd="0" presId="urn:microsoft.com/office/officeart/2005/8/layout/equation1"/>
    <dgm:cxn modelId="{48CE92C4-62A5-4511-AA03-0194ACF0666F}" type="presOf" srcId="{B6889328-F1FC-4E79-B7CF-701A0167EAF0}" destId="{9E0A1206-806F-496E-B30E-74EBFBB5F065}" srcOrd="0" destOrd="0" presId="urn:microsoft.com/office/officeart/2005/8/layout/equation1"/>
    <dgm:cxn modelId="{DF2A0EE2-888D-4AE4-8B47-3C42BA289C8E}" srcId="{B6889328-F1FC-4E79-B7CF-701A0167EAF0}" destId="{24D4F0B1-38C1-4115-8D38-EC334FC3B22B}" srcOrd="1" destOrd="0" parTransId="{CBA6D60E-7F26-4A28-B409-AA2782B758B3}" sibTransId="{9949FCF9-CD9E-40D1-BB71-5A7A856A658D}"/>
    <dgm:cxn modelId="{6E0ACA50-F21F-41AA-A429-2C6D381506BD}" type="presParOf" srcId="{9E0A1206-806F-496E-B30E-74EBFBB5F065}" destId="{8AE7DA49-3D38-402C-85FA-99D146090C26}" srcOrd="0" destOrd="0" presId="urn:microsoft.com/office/officeart/2005/8/layout/equation1"/>
    <dgm:cxn modelId="{026CA7F3-A6AA-40B3-8D9D-D52274B3E7B1}" type="presParOf" srcId="{9E0A1206-806F-496E-B30E-74EBFBB5F065}" destId="{C591FEBA-6C9F-4E6B-B0A8-DFC78ADFFE5A}" srcOrd="1" destOrd="0" presId="urn:microsoft.com/office/officeart/2005/8/layout/equation1"/>
    <dgm:cxn modelId="{9C3B4A84-E903-4853-8E93-DC64965737EA}" type="presParOf" srcId="{9E0A1206-806F-496E-B30E-74EBFBB5F065}" destId="{993A99F2-B579-4852-890A-A2D0C6E85715}" srcOrd="2" destOrd="0" presId="urn:microsoft.com/office/officeart/2005/8/layout/equation1"/>
    <dgm:cxn modelId="{82B7DB22-6FFA-4DF7-B4CC-76BF9E60B2C2}" type="presParOf" srcId="{9E0A1206-806F-496E-B30E-74EBFBB5F065}" destId="{5F873B84-0503-49BD-8672-73042170B619}" srcOrd="3" destOrd="0" presId="urn:microsoft.com/office/officeart/2005/8/layout/equation1"/>
    <dgm:cxn modelId="{EDB3089C-759B-4E36-9830-B5061C4B2314}" type="presParOf" srcId="{9E0A1206-806F-496E-B30E-74EBFBB5F065}" destId="{4F66C714-3B4C-4735-A613-B9FC3E3035E6}" srcOrd="4" destOrd="0" presId="urn:microsoft.com/office/officeart/2005/8/layout/equation1"/>
    <dgm:cxn modelId="{C18FB36D-F8EB-474C-AD65-75B17F5717F6}" type="presParOf" srcId="{9E0A1206-806F-496E-B30E-74EBFBB5F065}" destId="{E2D14A33-3AFE-4F2B-8273-763B873644D2}" srcOrd="5" destOrd="0" presId="urn:microsoft.com/office/officeart/2005/8/layout/equation1"/>
    <dgm:cxn modelId="{87F17848-7795-42EC-9D98-46F49A37A75A}" type="presParOf" srcId="{9E0A1206-806F-496E-B30E-74EBFBB5F065}" destId="{E49C935F-3832-4CFB-9579-0E440ED7DFEF}" srcOrd="6" destOrd="0" presId="urn:microsoft.com/office/officeart/2005/8/layout/equation1"/>
    <dgm:cxn modelId="{B788966C-32B0-4E23-AD4C-CEFAD3D28C60}" type="presParOf" srcId="{9E0A1206-806F-496E-B30E-74EBFBB5F065}" destId="{EACE6FF3-000D-4D4E-AEE6-938AEB5D2FFF}" srcOrd="7" destOrd="0" presId="urn:microsoft.com/office/officeart/2005/8/layout/equation1"/>
    <dgm:cxn modelId="{243ED41B-B388-436D-87B9-C9D17793C74F}" type="presParOf" srcId="{9E0A1206-806F-496E-B30E-74EBFBB5F065}" destId="{17A2E909-E036-435F-A222-BAAFF9B37F2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7707D9-030D-4C7C-A7C2-F98F63D5F89F}" type="doc">
      <dgm:prSet loTypeId="urn:microsoft.com/office/officeart/2005/8/layout/equation1" loCatId="process" qsTypeId="urn:microsoft.com/office/officeart/2005/8/quickstyle/simple1" qsCatId="simple" csTypeId="urn:microsoft.com/office/officeart/2005/8/colors/colorful1#5" csCatId="colorful" phldr="1"/>
      <dgm:spPr/>
    </dgm:pt>
    <dgm:pt modelId="{D0A3F0BB-7677-4B7D-B0F8-CCDFE732DE73}">
      <dgm:prSet phldrT="[Text]"/>
      <dgm:spPr/>
      <dgm:t>
        <a:bodyPr/>
        <a:lstStyle/>
        <a:p>
          <a:r>
            <a:rPr lang="uk-UA" dirty="0"/>
            <a:t>Добові для країни перебування</a:t>
          </a:r>
          <a:endParaRPr lang="en-US" dirty="0"/>
        </a:p>
      </dgm:t>
    </dgm:pt>
    <dgm:pt modelId="{BE2A8AD2-A5E8-4C0D-99AE-6059B90EEC6E}" type="parTrans" cxnId="{D275F387-EE94-40D2-B835-EFE8613D6F69}">
      <dgm:prSet/>
      <dgm:spPr/>
      <dgm:t>
        <a:bodyPr/>
        <a:lstStyle/>
        <a:p>
          <a:endParaRPr lang="en-US"/>
        </a:p>
      </dgm:t>
    </dgm:pt>
    <dgm:pt modelId="{A86E8492-AF1B-4246-AF07-41EE64721825}" type="sibTrans" cxnId="{D275F387-EE94-40D2-B835-EFE8613D6F69}">
      <dgm:prSet/>
      <dgm:spPr/>
      <dgm:t>
        <a:bodyPr/>
        <a:lstStyle/>
        <a:p>
          <a:endParaRPr lang="en-US"/>
        </a:p>
      </dgm:t>
    </dgm:pt>
    <dgm:pt modelId="{5C06906C-56B0-40EC-8EA5-A710A1E8C233}">
      <dgm:prSet phldrT="[Text]"/>
      <dgm:spPr/>
      <dgm:t>
        <a:bodyPr/>
        <a:lstStyle/>
        <a:p>
          <a:r>
            <a:rPr lang="uk-UA" dirty="0"/>
            <a:t>Кількість днів</a:t>
          </a:r>
          <a:endParaRPr lang="en-US" dirty="0"/>
        </a:p>
      </dgm:t>
    </dgm:pt>
    <dgm:pt modelId="{5C442D01-8566-4C1A-AC16-E91E0774B333}" type="parTrans" cxnId="{423871C3-C868-4A02-BAC2-CB08F8468097}">
      <dgm:prSet/>
      <dgm:spPr/>
      <dgm:t>
        <a:bodyPr/>
        <a:lstStyle/>
        <a:p>
          <a:endParaRPr lang="en-US"/>
        </a:p>
      </dgm:t>
    </dgm:pt>
    <dgm:pt modelId="{FA4123E3-84BC-4FA1-815F-94AD3A159136}" type="sibTrans" cxnId="{423871C3-C868-4A02-BAC2-CB08F8468097}">
      <dgm:prSet/>
      <dgm:spPr/>
      <dgm:t>
        <a:bodyPr/>
        <a:lstStyle/>
        <a:p>
          <a:endParaRPr lang="en-US"/>
        </a:p>
      </dgm:t>
    </dgm:pt>
    <dgm:pt modelId="{BEA7B637-2A13-4CD9-B3A3-D3100D0C725E}">
      <dgm:prSet phldrT="[Text]"/>
      <dgm:spPr/>
      <dgm:t>
        <a:bodyPr/>
        <a:lstStyle/>
        <a:p>
          <a:r>
            <a:rPr lang="uk-UA" dirty="0"/>
            <a:t>Витрати на 1 учасника</a:t>
          </a:r>
          <a:endParaRPr lang="en-US" dirty="0"/>
        </a:p>
      </dgm:t>
    </dgm:pt>
    <dgm:pt modelId="{9101CA18-D191-4854-AE3E-6126F4FE7305}" type="parTrans" cxnId="{9B7E714C-DB12-4336-B6B3-C38115CD26D5}">
      <dgm:prSet/>
      <dgm:spPr/>
      <dgm:t>
        <a:bodyPr/>
        <a:lstStyle/>
        <a:p>
          <a:endParaRPr lang="en-US"/>
        </a:p>
      </dgm:t>
    </dgm:pt>
    <dgm:pt modelId="{941061CE-5BEF-44D8-815F-EB800F3A8AF6}" type="sibTrans" cxnId="{9B7E714C-DB12-4336-B6B3-C38115CD26D5}">
      <dgm:prSet/>
      <dgm:spPr/>
      <dgm:t>
        <a:bodyPr/>
        <a:lstStyle/>
        <a:p>
          <a:endParaRPr lang="en-US"/>
        </a:p>
      </dgm:t>
    </dgm:pt>
    <dgm:pt modelId="{B8DCDF22-90F2-43C0-966D-7880C62A2EEE}" type="pres">
      <dgm:prSet presAssocID="{6E7707D9-030D-4C7C-A7C2-F98F63D5F89F}" presName="linearFlow" presStyleCnt="0">
        <dgm:presLayoutVars>
          <dgm:dir/>
          <dgm:resizeHandles val="exact"/>
        </dgm:presLayoutVars>
      </dgm:prSet>
      <dgm:spPr/>
    </dgm:pt>
    <dgm:pt modelId="{0D79D407-7BB6-439A-BC84-A011A6E93F7C}" type="pres">
      <dgm:prSet presAssocID="{D0A3F0BB-7677-4B7D-B0F8-CCDFE732DE73}" presName="node" presStyleLbl="node1" presStyleIdx="0" presStyleCnt="3">
        <dgm:presLayoutVars>
          <dgm:bulletEnabled val="1"/>
        </dgm:presLayoutVars>
      </dgm:prSet>
      <dgm:spPr/>
    </dgm:pt>
    <dgm:pt modelId="{BE4CF429-0B5A-4555-BB89-C9776F58466C}" type="pres">
      <dgm:prSet presAssocID="{A86E8492-AF1B-4246-AF07-41EE64721825}" presName="spacerL" presStyleCnt="0"/>
      <dgm:spPr/>
    </dgm:pt>
    <dgm:pt modelId="{950D8D81-8AE9-4887-B99E-5F20E40BC890}" type="pres">
      <dgm:prSet presAssocID="{A86E8492-AF1B-4246-AF07-41EE64721825}" presName="sibTrans" presStyleLbl="sibTrans2D1" presStyleIdx="0" presStyleCnt="2" custAng="2723602"/>
      <dgm:spPr/>
    </dgm:pt>
    <dgm:pt modelId="{0CCCE6B1-C7DD-4455-BDAE-1A0FDBF90837}" type="pres">
      <dgm:prSet presAssocID="{A86E8492-AF1B-4246-AF07-41EE64721825}" presName="spacerR" presStyleCnt="0"/>
      <dgm:spPr/>
    </dgm:pt>
    <dgm:pt modelId="{E6EFF9A6-048A-4ECF-B671-721227842E28}" type="pres">
      <dgm:prSet presAssocID="{5C06906C-56B0-40EC-8EA5-A710A1E8C233}" presName="node" presStyleLbl="node1" presStyleIdx="1" presStyleCnt="3">
        <dgm:presLayoutVars>
          <dgm:bulletEnabled val="1"/>
        </dgm:presLayoutVars>
      </dgm:prSet>
      <dgm:spPr/>
    </dgm:pt>
    <dgm:pt modelId="{85F09645-401A-4FD3-AD92-33B5B91B0F25}" type="pres">
      <dgm:prSet presAssocID="{FA4123E3-84BC-4FA1-815F-94AD3A159136}" presName="spacerL" presStyleCnt="0"/>
      <dgm:spPr/>
    </dgm:pt>
    <dgm:pt modelId="{4FD6CEEF-5AB2-49A9-8832-FD91EBEC0C88}" type="pres">
      <dgm:prSet presAssocID="{FA4123E3-84BC-4FA1-815F-94AD3A159136}" presName="sibTrans" presStyleLbl="sibTrans2D1" presStyleIdx="1" presStyleCnt="2"/>
      <dgm:spPr/>
    </dgm:pt>
    <dgm:pt modelId="{7AAFFF55-84D4-4500-8477-AB863BE5E050}" type="pres">
      <dgm:prSet presAssocID="{FA4123E3-84BC-4FA1-815F-94AD3A159136}" presName="spacerR" presStyleCnt="0"/>
      <dgm:spPr/>
    </dgm:pt>
    <dgm:pt modelId="{070E8595-A90E-43B8-8093-641B8EC54C7E}" type="pres">
      <dgm:prSet presAssocID="{BEA7B637-2A13-4CD9-B3A3-D3100D0C725E}" presName="node" presStyleLbl="node1" presStyleIdx="2" presStyleCnt="3">
        <dgm:presLayoutVars>
          <dgm:bulletEnabled val="1"/>
        </dgm:presLayoutVars>
      </dgm:prSet>
      <dgm:spPr/>
    </dgm:pt>
  </dgm:ptLst>
  <dgm:cxnLst>
    <dgm:cxn modelId="{45660A4A-F378-40A9-81FD-58090444243F}" type="presOf" srcId="{FA4123E3-84BC-4FA1-815F-94AD3A159136}" destId="{4FD6CEEF-5AB2-49A9-8832-FD91EBEC0C88}" srcOrd="0" destOrd="0" presId="urn:microsoft.com/office/officeart/2005/8/layout/equation1"/>
    <dgm:cxn modelId="{17C3364C-7458-4B8E-84D5-9872498EF078}" type="presOf" srcId="{D0A3F0BB-7677-4B7D-B0F8-CCDFE732DE73}" destId="{0D79D407-7BB6-439A-BC84-A011A6E93F7C}" srcOrd="0" destOrd="0" presId="urn:microsoft.com/office/officeart/2005/8/layout/equation1"/>
    <dgm:cxn modelId="{9B7E714C-DB12-4336-B6B3-C38115CD26D5}" srcId="{6E7707D9-030D-4C7C-A7C2-F98F63D5F89F}" destId="{BEA7B637-2A13-4CD9-B3A3-D3100D0C725E}" srcOrd="2" destOrd="0" parTransId="{9101CA18-D191-4854-AE3E-6126F4FE7305}" sibTransId="{941061CE-5BEF-44D8-815F-EB800F3A8AF6}"/>
    <dgm:cxn modelId="{4629A452-C68F-4E2D-B8D8-972C2D35E3CC}" type="presOf" srcId="{6E7707D9-030D-4C7C-A7C2-F98F63D5F89F}" destId="{B8DCDF22-90F2-43C0-966D-7880C62A2EEE}" srcOrd="0" destOrd="0" presId="urn:microsoft.com/office/officeart/2005/8/layout/equation1"/>
    <dgm:cxn modelId="{D275F387-EE94-40D2-B835-EFE8613D6F69}" srcId="{6E7707D9-030D-4C7C-A7C2-F98F63D5F89F}" destId="{D0A3F0BB-7677-4B7D-B0F8-CCDFE732DE73}" srcOrd="0" destOrd="0" parTransId="{BE2A8AD2-A5E8-4C0D-99AE-6059B90EEC6E}" sibTransId="{A86E8492-AF1B-4246-AF07-41EE64721825}"/>
    <dgm:cxn modelId="{5A19F09E-DB0C-4DCD-BC9E-73AFFBFCFA48}" type="presOf" srcId="{BEA7B637-2A13-4CD9-B3A3-D3100D0C725E}" destId="{070E8595-A90E-43B8-8093-641B8EC54C7E}" srcOrd="0" destOrd="0" presId="urn:microsoft.com/office/officeart/2005/8/layout/equation1"/>
    <dgm:cxn modelId="{E3C7B6AD-6114-4786-87DA-430D2FE89FA5}" type="presOf" srcId="{A86E8492-AF1B-4246-AF07-41EE64721825}" destId="{950D8D81-8AE9-4887-B99E-5F20E40BC890}" srcOrd="0" destOrd="0" presId="urn:microsoft.com/office/officeart/2005/8/layout/equation1"/>
    <dgm:cxn modelId="{423871C3-C868-4A02-BAC2-CB08F8468097}" srcId="{6E7707D9-030D-4C7C-A7C2-F98F63D5F89F}" destId="{5C06906C-56B0-40EC-8EA5-A710A1E8C233}" srcOrd="1" destOrd="0" parTransId="{5C442D01-8566-4C1A-AC16-E91E0774B333}" sibTransId="{FA4123E3-84BC-4FA1-815F-94AD3A159136}"/>
    <dgm:cxn modelId="{89F382F6-6171-4E76-AFAB-50E277E3A56B}" type="presOf" srcId="{5C06906C-56B0-40EC-8EA5-A710A1E8C233}" destId="{E6EFF9A6-048A-4ECF-B671-721227842E28}" srcOrd="0" destOrd="0" presId="urn:microsoft.com/office/officeart/2005/8/layout/equation1"/>
    <dgm:cxn modelId="{78B1464B-2240-4A18-BE19-F0D31F666E3F}" type="presParOf" srcId="{B8DCDF22-90F2-43C0-966D-7880C62A2EEE}" destId="{0D79D407-7BB6-439A-BC84-A011A6E93F7C}" srcOrd="0" destOrd="0" presId="urn:microsoft.com/office/officeart/2005/8/layout/equation1"/>
    <dgm:cxn modelId="{0AE5CEE3-B8A5-47A5-A99D-477EAC1DD387}" type="presParOf" srcId="{B8DCDF22-90F2-43C0-966D-7880C62A2EEE}" destId="{BE4CF429-0B5A-4555-BB89-C9776F58466C}" srcOrd="1" destOrd="0" presId="urn:microsoft.com/office/officeart/2005/8/layout/equation1"/>
    <dgm:cxn modelId="{33309EDB-62C5-445F-B03A-0F9BA02E2225}" type="presParOf" srcId="{B8DCDF22-90F2-43C0-966D-7880C62A2EEE}" destId="{950D8D81-8AE9-4887-B99E-5F20E40BC890}" srcOrd="2" destOrd="0" presId="urn:microsoft.com/office/officeart/2005/8/layout/equation1"/>
    <dgm:cxn modelId="{EC829031-C5F8-48E8-A832-6536BE2AE335}" type="presParOf" srcId="{B8DCDF22-90F2-43C0-966D-7880C62A2EEE}" destId="{0CCCE6B1-C7DD-4455-BDAE-1A0FDBF90837}" srcOrd="3" destOrd="0" presId="urn:microsoft.com/office/officeart/2005/8/layout/equation1"/>
    <dgm:cxn modelId="{F58E7D6D-2ED2-4D44-8F30-037BE7A315C4}" type="presParOf" srcId="{B8DCDF22-90F2-43C0-966D-7880C62A2EEE}" destId="{E6EFF9A6-048A-4ECF-B671-721227842E28}" srcOrd="4" destOrd="0" presId="urn:microsoft.com/office/officeart/2005/8/layout/equation1"/>
    <dgm:cxn modelId="{0E4E78F5-6EBF-46A4-B685-C83F395A8E91}" type="presParOf" srcId="{B8DCDF22-90F2-43C0-966D-7880C62A2EEE}" destId="{85F09645-401A-4FD3-AD92-33B5B91B0F25}" srcOrd="5" destOrd="0" presId="urn:microsoft.com/office/officeart/2005/8/layout/equation1"/>
    <dgm:cxn modelId="{259C6280-10A6-4A63-A4C5-BCD8AE310E15}" type="presParOf" srcId="{B8DCDF22-90F2-43C0-966D-7880C62A2EEE}" destId="{4FD6CEEF-5AB2-49A9-8832-FD91EBEC0C88}" srcOrd="6" destOrd="0" presId="urn:microsoft.com/office/officeart/2005/8/layout/equation1"/>
    <dgm:cxn modelId="{885E2091-92C5-487E-B887-66937A9EDD8D}" type="presParOf" srcId="{B8DCDF22-90F2-43C0-966D-7880C62A2EEE}" destId="{7AAFFF55-84D4-4500-8477-AB863BE5E050}" srcOrd="7" destOrd="0" presId="urn:microsoft.com/office/officeart/2005/8/layout/equation1"/>
    <dgm:cxn modelId="{87715D3E-4F72-4BF7-BA00-63A56D2F9B97}" type="presParOf" srcId="{B8DCDF22-90F2-43C0-966D-7880C62A2EEE}" destId="{070E8595-A90E-43B8-8093-641B8EC54C7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97CEA-4E28-4AB5-BB33-E27AC3D57C41}">
      <dsp:nvSpPr>
        <dsp:cNvPr id="0" name=""/>
        <dsp:cNvSpPr/>
      </dsp:nvSpPr>
      <dsp:spPr>
        <a:xfrm>
          <a:off x="3590716" y="2645578"/>
          <a:ext cx="1962566" cy="1962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1 млн євро</a:t>
          </a:r>
          <a:r>
            <a:rPr lang="en-US" sz="2500" kern="1200" dirty="0"/>
            <a:t> max</a:t>
          </a:r>
        </a:p>
      </dsp:txBody>
      <dsp:txXfrm>
        <a:off x="3590716" y="2645578"/>
        <a:ext cx="1962566" cy="1962566"/>
      </dsp:txXfrm>
    </dsp:sp>
    <dsp:sp modelId="{21B6A996-B21E-4B39-B473-1F0199197E8D}">
      <dsp:nvSpPr>
        <dsp:cNvPr id="0" name=""/>
        <dsp:cNvSpPr/>
      </dsp:nvSpPr>
      <dsp:spPr>
        <a:xfrm rot="10800000">
          <a:off x="1691280" y="3347195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655B-BAB7-4713-83E7-EE8DB4ADC78B}">
      <dsp:nvSpPr>
        <dsp:cNvPr id="0" name=""/>
        <dsp:cNvSpPr/>
      </dsp:nvSpPr>
      <dsp:spPr>
        <a:xfrm>
          <a:off x="759061" y="2881086"/>
          <a:ext cx="1864438" cy="14915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Staff </a:t>
          </a:r>
          <a:endParaRPr lang="uk-UA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40%</a:t>
          </a:r>
          <a:r>
            <a:rPr lang="uk-UA" sz="2000" kern="1200" dirty="0"/>
            <a:t> </a:t>
          </a:r>
          <a:r>
            <a:rPr lang="en-US" sz="2000" kern="1200" dirty="0"/>
            <a:t>max</a:t>
          </a:r>
        </a:p>
      </dsp:txBody>
      <dsp:txXfrm>
        <a:off x="759061" y="2881086"/>
        <a:ext cx="1864438" cy="1491550"/>
      </dsp:txXfrm>
    </dsp:sp>
    <dsp:sp modelId="{D5C0A669-B629-4E18-940B-4BA089D598FA}">
      <dsp:nvSpPr>
        <dsp:cNvPr id="0" name=""/>
        <dsp:cNvSpPr/>
      </dsp:nvSpPr>
      <dsp:spPr>
        <a:xfrm rot="13500000">
          <a:off x="2272156" y="1944836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67C45-1CCD-47CF-9D33-0CD2B51E0D33}">
      <dsp:nvSpPr>
        <dsp:cNvPr id="0" name=""/>
        <dsp:cNvSpPr/>
      </dsp:nvSpPr>
      <dsp:spPr>
        <a:xfrm>
          <a:off x="1602804" y="844110"/>
          <a:ext cx="1864438" cy="1491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Обладнання 30%</a:t>
          </a:r>
          <a:r>
            <a:rPr lang="en-US" sz="2000" kern="1200" dirty="0"/>
            <a:t> max</a:t>
          </a:r>
        </a:p>
      </dsp:txBody>
      <dsp:txXfrm>
        <a:off x="1602804" y="844110"/>
        <a:ext cx="1864438" cy="1491550"/>
      </dsp:txXfrm>
    </dsp:sp>
    <dsp:sp modelId="{D50FF805-A23E-4A77-A964-47F6F05C21C4}">
      <dsp:nvSpPr>
        <dsp:cNvPr id="0" name=""/>
        <dsp:cNvSpPr/>
      </dsp:nvSpPr>
      <dsp:spPr>
        <a:xfrm rot="16200000">
          <a:off x="3674516" y="1363960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CF50F-0C13-4778-998F-AF4B01922A21}">
      <dsp:nvSpPr>
        <dsp:cNvPr id="0" name=""/>
        <dsp:cNvSpPr/>
      </dsp:nvSpPr>
      <dsp:spPr>
        <a:xfrm>
          <a:off x="3639780" y="366"/>
          <a:ext cx="1864438" cy="14915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Субпідряд 10%</a:t>
          </a:r>
          <a:r>
            <a:rPr lang="en-US" sz="2000" kern="1200" dirty="0"/>
            <a:t> max</a:t>
          </a:r>
        </a:p>
      </dsp:txBody>
      <dsp:txXfrm>
        <a:off x="3639780" y="366"/>
        <a:ext cx="1864438" cy="1491550"/>
      </dsp:txXfrm>
    </dsp:sp>
    <dsp:sp modelId="{C1236E00-84A3-4634-9807-59D7CB89937C}">
      <dsp:nvSpPr>
        <dsp:cNvPr id="0" name=""/>
        <dsp:cNvSpPr/>
      </dsp:nvSpPr>
      <dsp:spPr>
        <a:xfrm rot="18900000">
          <a:off x="5076876" y="1944836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D23E2-3AD6-45BE-B404-C5E16AFC544F}">
      <dsp:nvSpPr>
        <dsp:cNvPr id="0" name=""/>
        <dsp:cNvSpPr/>
      </dsp:nvSpPr>
      <dsp:spPr>
        <a:xfrm>
          <a:off x="5676756" y="844110"/>
          <a:ext cx="1864438" cy="14915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Подорожі</a:t>
          </a:r>
          <a:endParaRPr lang="en-US" sz="2000" kern="1200" dirty="0"/>
        </a:p>
      </dsp:txBody>
      <dsp:txXfrm>
        <a:off x="5676756" y="844110"/>
        <a:ext cx="1864438" cy="1491550"/>
      </dsp:txXfrm>
    </dsp:sp>
    <dsp:sp modelId="{E3FB6900-3CA0-47B6-84C3-555A7FDC8943}">
      <dsp:nvSpPr>
        <dsp:cNvPr id="0" name=""/>
        <dsp:cNvSpPr/>
      </dsp:nvSpPr>
      <dsp:spPr>
        <a:xfrm>
          <a:off x="5657752" y="3347195"/>
          <a:ext cx="1794967" cy="559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8C708-D091-45DD-89EF-8BB197283945}">
      <dsp:nvSpPr>
        <dsp:cNvPr id="0" name=""/>
        <dsp:cNvSpPr/>
      </dsp:nvSpPr>
      <dsp:spPr>
        <a:xfrm>
          <a:off x="6520500" y="2881086"/>
          <a:ext cx="1864438" cy="14915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Перебування</a:t>
          </a:r>
          <a:endParaRPr lang="en-US" sz="2000" kern="1200" dirty="0"/>
        </a:p>
      </dsp:txBody>
      <dsp:txXfrm>
        <a:off x="6520500" y="2881086"/>
        <a:ext cx="1864438" cy="1491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1590-7712-4177-8117-F2566D36C2E7}">
      <dsp:nvSpPr>
        <dsp:cNvPr id="0" name=""/>
        <dsp:cNvSpPr/>
      </dsp:nvSpPr>
      <dsp:spPr>
        <a:xfrm>
          <a:off x="3375" y="2464"/>
          <a:ext cx="9137249" cy="162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ELIGIBLE COSTS</a:t>
          </a:r>
        </a:p>
      </dsp:txBody>
      <dsp:txXfrm>
        <a:off x="3375" y="2464"/>
        <a:ext cx="9137249" cy="1622412"/>
      </dsp:txXfrm>
    </dsp:sp>
    <dsp:sp modelId="{9CA9CA36-3479-46DE-88DB-86523C397060}">
      <dsp:nvSpPr>
        <dsp:cNvPr id="0" name=""/>
        <dsp:cNvSpPr/>
      </dsp:nvSpPr>
      <dsp:spPr>
        <a:xfrm>
          <a:off x="3375" y="1746017"/>
          <a:ext cx="4476550" cy="1622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Real Costs</a:t>
          </a:r>
        </a:p>
      </dsp:txBody>
      <dsp:txXfrm>
        <a:off x="3375" y="1746017"/>
        <a:ext cx="4476550" cy="1622412"/>
      </dsp:txXfrm>
    </dsp:sp>
    <dsp:sp modelId="{E02CCE37-8BDB-42DD-933F-09BEA3BC23C4}">
      <dsp:nvSpPr>
        <dsp:cNvPr id="0" name=""/>
        <dsp:cNvSpPr/>
      </dsp:nvSpPr>
      <dsp:spPr>
        <a:xfrm>
          <a:off x="3375" y="3489570"/>
          <a:ext cx="2192238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Облад-нання</a:t>
          </a:r>
          <a:endParaRPr lang="en-US" sz="3500" kern="1200" dirty="0"/>
        </a:p>
      </dsp:txBody>
      <dsp:txXfrm>
        <a:off x="3375" y="3489570"/>
        <a:ext cx="2192238" cy="1622412"/>
      </dsp:txXfrm>
    </dsp:sp>
    <dsp:sp modelId="{3F292906-4C38-452F-9755-528A26910DD9}">
      <dsp:nvSpPr>
        <dsp:cNvPr id="0" name=""/>
        <dsp:cNvSpPr/>
      </dsp:nvSpPr>
      <dsp:spPr>
        <a:xfrm>
          <a:off x="3375" y="5233122"/>
          <a:ext cx="2192238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Одиниці</a:t>
          </a:r>
          <a:endParaRPr lang="en-US" sz="2300" kern="1200" dirty="0"/>
        </a:p>
      </dsp:txBody>
      <dsp:txXfrm>
        <a:off x="3375" y="5233122"/>
        <a:ext cx="2192238" cy="1622412"/>
      </dsp:txXfrm>
    </dsp:sp>
    <dsp:sp modelId="{2E8A271C-C921-4793-B7D4-29052EC62B67}">
      <dsp:nvSpPr>
        <dsp:cNvPr id="0" name=""/>
        <dsp:cNvSpPr/>
      </dsp:nvSpPr>
      <dsp:spPr>
        <a:xfrm>
          <a:off x="2287687" y="3489570"/>
          <a:ext cx="2192238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Суб-підряд</a:t>
          </a:r>
          <a:endParaRPr lang="en-US" sz="3500" kern="1200" dirty="0"/>
        </a:p>
      </dsp:txBody>
      <dsp:txXfrm>
        <a:off x="2287687" y="3489570"/>
        <a:ext cx="2192238" cy="1622412"/>
      </dsp:txXfrm>
    </dsp:sp>
    <dsp:sp modelId="{7FD5D7EA-3E4B-45E9-BD64-E9789FD624E3}">
      <dsp:nvSpPr>
        <dsp:cNvPr id="0" name=""/>
        <dsp:cNvSpPr/>
      </dsp:nvSpPr>
      <dsp:spPr>
        <a:xfrm>
          <a:off x="2287687" y="5233122"/>
          <a:ext cx="2192238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Послуги / продукти</a:t>
          </a:r>
          <a:endParaRPr lang="en-US" sz="2300" kern="1200" dirty="0"/>
        </a:p>
      </dsp:txBody>
      <dsp:txXfrm>
        <a:off x="2287687" y="5233122"/>
        <a:ext cx="2192238" cy="1622412"/>
      </dsp:txXfrm>
    </dsp:sp>
    <dsp:sp modelId="{37C914EE-9195-4BA3-98A3-45C2BE19FE81}">
      <dsp:nvSpPr>
        <dsp:cNvPr id="0" name=""/>
        <dsp:cNvSpPr/>
      </dsp:nvSpPr>
      <dsp:spPr>
        <a:xfrm>
          <a:off x="4664074" y="1746017"/>
          <a:ext cx="4476550" cy="1622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Unit Costs</a:t>
          </a:r>
        </a:p>
      </dsp:txBody>
      <dsp:txXfrm>
        <a:off x="4664074" y="1746017"/>
        <a:ext cx="4476550" cy="1622412"/>
      </dsp:txXfrm>
    </dsp:sp>
    <dsp:sp modelId="{A9E62C66-2E85-4544-80A9-BCD609F43CFC}">
      <dsp:nvSpPr>
        <dsp:cNvPr id="0" name=""/>
        <dsp:cNvSpPr/>
      </dsp:nvSpPr>
      <dsp:spPr>
        <a:xfrm>
          <a:off x="4664074" y="3489570"/>
          <a:ext cx="2192238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Staff Costs</a:t>
          </a:r>
        </a:p>
      </dsp:txBody>
      <dsp:txXfrm>
        <a:off x="4664074" y="3489570"/>
        <a:ext cx="2192238" cy="1622412"/>
      </dsp:txXfrm>
    </dsp:sp>
    <dsp:sp modelId="{3D8B491E-BEB0-44C0-B339-FDDB5C9D037C}">
      <dsp:nvSpPr>
        <dsp:cNvPr id="0" name=""/>
        <dsp:cNvSpPr/>
      </dsp:nvSpPr>
      <dsp:spPr>
        <a:xfrm>
          <a:off x="4664074" y="5233122"/>
          <a:ext cx="2192238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Робочі дні</a:t>
          </a:r>
          <a:endParaRPr lang="en-US" sz="2300" kern="1200" dirty="0"/>
        </a:p>
      </dsp:txBody>
      <dsp:txXfrm>
        <a:off x="4664074" y="5233122"/>
        <a:ext cx="2192238" cy="1622412"/>
      </dsp:txXfrm>
    </dsp:sp>
    <dsp:sp modelId="{EA087813-9BB2-43C6-968E-A47C0EADE7E4}">
      <dsp:nvSpPr>
        <dsp:cNvPr id="0" name=""/>
        <dsp:cNvSpPr/>
      </dsp:nvSpPr>
      <dsp:spPr>
        <a:xfrm>
          <a:off x="6948386" y="3489570"/>
          <a:ext cx="2192238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Travel &amp; Stay</a:t>
          </a:r>
        </a:p>
      </dsp:txBody>
      <dsp:txXfrm>
        <a:off x="6948386" y="3489570"/>
        <a:ext cx="2192238" cy="1622412"/>
      </dsp:txXfrm>
    </dsp:sp>
    <dsp:sp modelId="{8362A771-570B-47FD-8A86-D4F9E8408728}">
      <dsp:nvSpPr>
        <dsp:cNvPr id="0" name=""/>
        <dsp:cNvSpPr/>
      </dsp:nvSpPr>
      <dsp:spPr>
        <a:xfrm>
          <a:off x="6948386" y="5233122"/>
          <a:ext cx="2192238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Відстань та термін перебування</a:t>
          </a:r>
          <a:endParaRPr lang="en-US" sz="2300" kern="1200" dirty="0"/>
        </a:p>
      </dsp:txBody>
      <dsp:txXfrm>
        <a:off x="6948386" y="5233122"/>
        <a:ext cx="2192238" cy="162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7DA49-3D38-402C-85FA-99D146090C26}">
      <dsp:nvSpPr>
        <dsp:cNvPr id="0" name=""/>
        <dsp:cNvSpPr/>
      </dsp:nvSpPr>
      <dsp:spPr>
        <a:xfrm>
          <a:off x="1537" y="769342"/>
          <a:ext cx="2038201" cy="20382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Вартість робочого дня для країни</a:t>
          </a:r>
          <a:endParaRPr lang="en-US" sz="1900" kern="1200" dirty="0"/>
        </a:p>
      </dsp:txBody>
      <dsp:txXfrm>
        <a:off x="300025" y="1067830"/>
        <a:ext cx="1441225" cy="1441225"/>
      </dsp:txXfrm>
    </dsp:sp>
    <dsp:sp modelId="{993A99F2-B579-4852-890A-A2D0C6E85715}">
      <dsp:nvSpPr>
        <dsp:cNvPr id="0" name=""/>
        <dsp:cNvSpPr/>
      </dsp:nvSpPr>
      <dsp:spPr>
        <a:xfrm rot="2622332">
          <a:off x="2205240" y="1197364"/>
          <a:ext cx="1182156" cy="118215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61935" y="1649420"/>
        <a:ext cx="868766" cy="278044"/>
      </dsp:txXfrm>
    </dsp:sp>
    <dsp:sp modelId="{4F66C714-3B4C-4735-A613-B9FC3E3035E6}">
      <dsp:nvSpPr>
        <dsp:cNvPr id="0" name=""/>
        <dsp:cNvSpPr/>
      </dsp:nvSpPr>
      <dsp:spPr>
        <a:xfrm>
          <a:off x="3552899" y="769342"/>
          <a:ext cx="2038201" cy="20382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Кількість робочих днів</a:t>
          </a:r>
          <a:endParaRPr lang="en-US" sz="1900" kern="1200" dirty="0"/>
        </a:p>
      </dsp:txBody>
      <dsp:txXfrm>
        <a:off x="3851387" y="1067830"/>
        <a:ext cx="1441225" cy="1441225"/>
      </dsp:txXfrm>
    </dsp:sp>
    <dsp:sp modelId="{E49C935F-3832-4CFB-9579-0E440ED7DFEF}">
      <dsp:nvSpPr>
        <dsp:cNvPr id="0" name=""/>
        <dsp:cNvSpPr/>
      </dsp:nvSpPr>
      <dsp:spPr>
        <a:xfrm>
          <a:off x="5756602" y="1197364"/>
          <a:ext cx="1182156" cy="1182156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913297" y="1440888"/>
        <a:ext cx="868766" cy="695108"/>
      </dsp:txXfrm>
    </dsp:sp>
    <dsp:sp modelId="{17A2E909-E036-435F-A222-BAAFF9B37F2F}">
      <dsp:nvSpPr>
        <dsp:cNvPr id="0" name=""/>
        <dsp:cNvSpPr/>
      </dsp:nvSpPr>
      <dsp:spPr>
        <a:xfrm>
          <a:off x="7104261" y="769342"/>
          <a:ext cx="2038201" cy="20382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Витрати на 1 виконавця</a:t>
          </a:r>
          <a:endParaRPr lang="en-US" sz="1900" kern="1200" dirty="0"/>
        </a:p>
      </dsp:txBody>
      <dsp:txXfrm>
        <a:off x="7402749" y="1067830"/>
        <a:ext cx="1441225" cy="1441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7DA49-3D38-402C-85FA-99D146090C26}">
      <dsp:nvSpPr>
        <dsp:cNvPr id="0" name=""/>
        <dsp:cNvSpPr/>
      </dsp:nvSpPr>
      <dsp:spPr>
        <a:xfrm>
          <a:off x="1501" y="1267943"/>
          <a:ext cx="1990076" cy="19900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Орієнтовна вартість перевезення</a:t>
          </a:r>
          <a:endParaRPr lang="en-US" sz="1700" kern="1200" dirty="0"/>
        </a:p>
      </dsp:txBody>
      <dsp:txXfrm>
        <a:off x="292941" y="1559383"/>
        <a:ext cx="1407196" cy="1407196"/>
      </dsp:txXfrm>
    </dsp:sp>
    <dsp:sp modelId="{993A99F2-B579-4852-890A-A2D0C6E85715}">
      <dsp:nvSpPr>
        <dsp:cNvPr id="0" name=""/>
        <dsp:cNvSpPr/>
      </dsp:nvSpPr>
      <dsp:spPr>
        <a:xfrm rot="5400000">
          <a:off x="2153172" y="1685859"/>
          <a:ext cx="1154244" cy="115424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06167" y="2127242"/>
        <a:ext cx="848254" cy="271478"/>
      </dsp:txXfrm>
    </dsp:sp>
    <dsp:sp modelId="{4F66C714-3B4C-4735-A613-B9FC3E3035E6}">
      <dsp:nvSpPr>
        <dsp:cNvPr id="0" name=""/>
        <dsp:cNvSpPr/>
      </dsp:nvSpPr>
      <dsp:spPr>
        <a:xfrm>
          <a:off x="3469011" y="1267943"/>
          <a:ext cx="1990076" cy="19900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Вартість страхування</a:t>
          </a:r>
          <a:endParaRPr lang="en-US" sz="1700" kern="1200" dirty="0"/>
        </a:p>
      </dsp:txBody>
      <dsp:txXfrm>
        <a:off x="3760451" y="1559383"/>
        <a:ext cx="1407196" cy="1407196"/>
      </dsp:txXfrm>
    </dsp:sp>
    <dsp:sp modelId="{E49C935F-3832-4CFB-9579-0E440ED7DFEF}">
      <dsp:nvSpPr>
        <dsp:cNvPr id="0" name=""/>
        <dsp:cNvSpPr/>
      </dsp:nvSpPr>
      <dsp:spPr>
        <a:xfrm>
          <a:off x="5620682" y="1685859"/>
          <a:ext cx="1154244" cy="1154244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773677" y="1923633"/>
        <a:ext cx="848254" cy="678696"/>
      </dsp:txXfrm>
    </dsp:sp>
    <dsp:sp modelId="{17A2E909-E036-435F-A222-BAAFF9B37F2F}">
      <dsp:nvSpPr>
        <dsp:cNvPr id="0" name=""/>
        <dsp:cNvSpPr/>
      </dsp:nvSpPr>
      <dsp:spPr>
        <a:xfrm>
          <a:off x="6936521" y="1267943"/>
          <a:ext cx="1990076" cy="19900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Витрати на 1 учасника</a:t>
          </a:r>
          <a:endParaRPr lang="en-US" sz="1700" kern="1200" dirty="0"/>
        </a:p>
      </dsp:txBody>
      <dsp:txXfrm>
        <a:off x="7227961" y="1559383"/>
        <a:ext cx="1407196" cy="1407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9D407-7BB6-439A-BC84-A011A6E93F7C}">
      <dsp:nvSpPr>
        <dsp:cNvPr id="0" name=""/>
        <dsp:cNvSpPr/>
      </dsp:nvSpPr>
      <dsp:spPr>
        <a:xfrm>
          <a:off x="1501" y="1267943"/>
          <a:ext cx="1990076" cy="19900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Добові для країни перебування</a:t>
          </a:r>
          <a:endParaRPr lang="en-US" sz="1600" kern="1200" dirty="0"/>
        </a:p>
      </dsp:txBody>
      <dsp:txXfrm>
        <a:off x="292941" y="1559383"/>
        <a:ext cx="1407196" cy="1407196"/>
      </dsp:txXfrm>
    </dsp:sp>
    <dsp:sp modelId="{950D8D81-8AE9-4887-B99E-5F20E40BC890}">
      <dsp:nvSpPr>
        <dsp:cNvPr id="0" name=""/>
        <dsp:cNvSpPr/>
      </dsp:nvSpPr>
      <dsp:spPr>
        <a:xfrm rot="2723602">
          <a:off x="2153172" y="1685859"/>
          <a:ext cx="1154244" cy="115424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306167" y="2127242"/>
        <a:ext cx="848254" cy="271478"/>
      </dsp:txXfrm>
    </dsp:sp>
    <dsp:sp modelId="{E6EFF9A6-048A-4ECF-B671-721227842E28}">
      <dsp:nvSpPr>
        <dsp:cNvPr id="0" name=""/>
        <dsp:cNvSpPr/>
      </dsp:nvSpPr>
      <dsp:spPr>
        <a:xfrm>
          <a:off x="3469011" y="1267943"/>
          <a:ext cx="1990076" cy="19900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Кількість днів</a:t>
          </a:r>
          <a:endParaRPr lang="en-US" sz="1600" kern="1200" dirty="0"/>
        </a:p>
      </dsp:txBody>
      <dsp:txXfrm>
        <a:off x="3760451" y="1559383"/>
        <a:ext cx="1407196" cy="1407196"/>
      </dsp:txXfrm>
    </dsp:sp>
    <dsp:sp modelId="{4FD6CEEF-5AB2-49A9-8832-FD91EBEC0C88}">
      <dsp:nvSpPr>
        <dsp:cNvPr id="0" name=""/>
        <dsp:cNvSpPr/>
      </dsp:nvSpPr>
      <dsp:spPr>
        <a:xfrm>
          <a:off x="5620682" y="1685859"/>
          <a:ext cx="1154244" cy="1154244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773677" y="1923633"/>
        <a:ext cx="848254" cy="678696"/>
      </dsp:txXfrm>
    </dsp:sp>
    <dsp:sp modelId="{070E8595-A90E-43B8-8093-641B8EC54C7E}">
      <dsp:nvSpPr>
        <dsp:cNvPr id="0" name=""/>
        <dsp:cNvSpPr/>
      </dsp:nvSpPr>
      <dsp:spPr>
        <a:xfrm>
          <a:off x="6936521" y="1267943"/>
          <a:ext cx="1990076" cy="19900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Витрати на 1 учасника</a:t>
          </a:r>
          <a:endParaRPr lang="en-US" sz="1600" kern="1200" dirty="0"/>
        </a:p>
      </dsp:txBody>
      <dsp:txXfrm>
        <a:off x="7227961" y="1559383"/>
        <a:ext cx="1407196" cy="1407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DD0-7792-4166-A92B-3646A9A592D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1C0-0229-408D-ACF5-3E0769DEE3B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D56C-2A55-40CE-A9A7-7F2B69CBFE5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4F24-F837-4E92-A0DE-A6C0BBBD501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C1D3-0090-450B-994A-AF9349ABD92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1E3D-DC9F-43D0-97DE-F9110A18472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412376-62F5-4521-96B3-2348253657B1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611D-99D2-4686-8637-27314B9DFC9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56BD-9A95-41C8-A3DB-26D1340F99C3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ec.europa.eu/dgs/education_culture/tools/distance_en.htm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Фінансове забезпечення проекту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Офіційне постійне працевлаштування </a:t>
            </a:r>
            <a:r>
              <a:rPr lang="uk-UA" b="1" u="sng" dirty="0"/>
              <a:t>(не сумісництво)</a:t>
            </a:r>
          </a:p>
          <a:p>
            <a:r>
              <a:rPr lang="uk-UA" dirty="0"/>
              <a:t>Обсяг навантаження піддається визначенню/обліку/контролю та звітуванню</a:t>
            </a:r>
          </a:p>
          <a:p>
            <a:r>
              <a:rPr lang="uk-UA" dirty="0"/>
              <a:t>Облік: відвідуваність занять / заходів, форми погодинного обліку (</a:t>
            </a:r>
            <a:r>
              <a:rPr lang="en-US" dirty="0"/>
              <a:t>timesheets) </a:t>
            </a:r>
          </a:p>
          <a:p>
            <a:r>
              <a:rPr lang="uk-UA" dirty="0"/>
              <a:t>Результати: продукт, захід, послуга </a:t>
            </a:r>
          </a:p>
          <a:p>
            <a:r>
              <a:rPr lang="uk-UA" b="1" u="sng" dirty="0"/>
              <a:t>Важлива не посада в університеті, а функція у проекті </a:t>
            </a:r>
            <a:endParaRPr lang="en-US" b="1" u="sng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Staff Costs: Eligibility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Staff Costs: </a:t>
            </a:r>
            <a:r>
              <a:rPr lang="ru-RU" sz="4000" dirty="0"/>
              <a:t>калькуляц</a:t>
            </a:r>
            <a:r>
              <a:rPr lang="uk-UA" sz="4000" dirty="0"/>
              <a:t>ія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836712"/>
          <a:ext cx="9144000" cy="357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4005064"/>
          <a:ext cx="8496945" cy="177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Країна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Researcher</a:t>
                      </a:r>
                      <a:r>
                        <a:rPr lang="en-US" baseline="0" dirty="0"/>
                        <a:t> / teacher / trainer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Technician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Administra-tive</a:t>
                      </a:r>
                      <a:r>
                        <a:rPr lang="en-US" baseline="0" dirty="0"/>
                        <a:t> staff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Україна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45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132856"/>
            <a:ext cx="4536504" cy="4000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/>
              <a:t>Не більше </a:t>
            </a:r>
            <a:br>
              <a:rPr lang="uk-UA" sz="4000" b="1" dirty="0"/>
            </a:br>
            <a:r>
              <a:rPr lang="uk-UA" sz="4000" b="1" dirty="0"/>
              <a:t>240 днів на рік /20 днів на місяць!</a:t>
            </a:r>
            <a:endParaRPr lang="en-US" sz="4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ударник труда"/>
          <p:cNvPicPr>
            <a:picLocks noChangeAspect="1" noChangeArrowheads="1"/>
          </p:cNvPicPr>
          <p:nvPr/>
        </p:nvPicPr>
        <p:blipFill>
          <a:blip r:embed="rId2" cstate="print"/>
          <a:srcRect l="12283" r="12756"/>
          <a:stretch>
            <a:fillRect/>
          </a:stretch>
        </p:blipFill>
        <p:spPr bwMode="auto">
          <a:xfrm>
            <a:off x="4911478" y="260648"/>
            <a:ext cx="4232522" cy="5646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1"/>
            <a:ext cx="5904656" cy="434234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Викладання; </a:t>
            </a:r>
          </a:p>
          <a:p>
            <a:pPr fontAlgn="base"/>
            <a:r>
              <a:rPr lang="ru-RU" dirty="0"/>
              <a:t>Підвищення кваліфікації (тільки для учасників від партнерських країн); </a:t>
            </a:r>
            <a:endParaRPr lang="en-US" dirty="0"/>
          </a:p>
          <a:p>
            <a:pPr fontAlgn="base"/>
            <a:r>
              <a:rPr lang="uk-UA" dirty="0"/>
              <a:t>Вивчення досвіду з метою вдосконалення навчальних програм та курсів;</a:t>
            </a:r>
            <a:endParaRPr lang="en-US" dirty="0"/>
          </a:p>
          <a:p>
            <a:pPr fontAlgn="base"/>
            <a:r>
              <a:rPr lang="uk-UA" dirty="0"/>
              <a:t>Практика на виробництві </a:t>
            </a:r>
            <a:r>
              <a:rPr lang="ru-RU" dirty="0"/>
              <a:t>(тільки для учасників від партнерських країн); </a:t>
            </a:r>
          </a:p>
          <a:p>
            <a:pPr fontAlgn="base"/>
            <a:r>
              <a:rPr lang="ru-RU" dirty="0"/>
              <a:t>Заходи з управління проектом; </a:t>
            </a:r>
          </a:p>
          <a:p>
            <a:pPr fontAlgn="base"/>
            <a:r>
              <a:rPr lang="ru-RU" dirty="0"/>
              <a:t>Розповсюдження результатів </a:t>
            </a:r>
          </a:p>
          <a:p>
            <a:pPr fontAlgn="base"/>
            <a:r>
              <a:rPr lang="en-US" b="1" u="sng" dirty="0"/>
              <a:t>Max 3 </a:t>
            </a:r>
            <a:r>
              <a:rPr lang="uk-UA" b="1" u="sng" dirty="0"/>
              <a:t>місяці 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Витрати на подорожі: </a:t>
            </a:r>
            <a:r>
              <a:rPr lang="en-US" sz="3200" dirty="0"/>
              <a:t>Eligibility</a:t>
            </a:r>
          </a:p>
        </p:txBody>
      </p:sp>
      <p:pic>
        <p:nvPicPr>
          <p:cNvPr id="5" name="Picture 2" descr="Картинки по запросу travel co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242"/>
            <a:ext cx="2783216" cy="418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Витрати на подорож</a:t>
            </a:r>
            <a:r>
              <a:rPr lang="uk-UA" dirty="0"/>
              <a:t>і: калькуляція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450912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Орієнтовна вартість перевезення розраховується залежно від відстані (калькулятор відстаней на офіційному сайті </a:t>
            </a:r>
            <a:r>
              <a:rPr lang="en-US" dirty="0"/>
              <a:t>Erasmus+</a:t>
            </a:r>
            <a:r>
              <a:rPr lang="uk-UA" dirty="0"/>
              <a:t> : </a:t>
            </a:r>
            <a:r>
              <a:rPr lang="en-US" dirty="0">
                <a:hlinkClick r:id="rId7"/>
              </a:rPr>
              <a:t>http://ec.europa.eu/dgs/education_culture/tools/distance_en.htm</a:t>
            </a:r>
            <a:r>
              <a:rPr lang="uk-UA" dirty="0"/>
              <a:t>) 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Витрати на перебування: калькуляція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900" y="692696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4293096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Добові  для країни перебування визначаються відповідно до таблиці 2 (с. 169 Довідника)</a:t>
            </a:r>
          </a:p>
          <a:p>
            <a:pPr algn="ctr"/>
            <a:r>
              <a:rPr lang="uk-UA" dirty="0"/>
              <a:t>Добові витрачаються на харчування, проживання, локальне пересування </a:t>
            </a:r>
          </a:p>
          <a:p>
            <a:pPr algn="ctr"/>
            <a:r>
              <a:rPr lang="uk-UA" dirty="0"/>
              <a:t>Порядок сплати добових визначається координатором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Обладнання, що </a:t>
            </a:r>
            <a:r>
              <a:rPr lang="ru-RU" b="1" u="sng" dirty="0"/>
              <a:t>безпосередньо пов</a:t>
            </a:r>
            <a:r>
              <a:rPr lang="en-US" b="1" u="sng" dirty="0"/>
              <a:t>’</a:t>
            </a:r>
            <a:r>
              <a:rPr lang="uk-UA" b="1" u="sng" dirty="0"/>
              <a:t>язане із виконанням завдань проекту:</a:t>
            </a:r>
          </a:p>
          <a:p>
            <a:pPr>
              <a:buFontTx/>
              <a:buChar char="-"/>
            </a:pPr>
            <a:r>
              <a:rPr lang="uk-UA" dirty="0"/>
              <a:t>лабораторне та інше обладнання для використання у навчальному процесі</a:t>
            </a:r>
          </a:p>
          <a:p>
            <a:pPr>
              <a:buFontTx/>
              <a:buChar char="-"/>
            </a:pPr>
            <a:r>
              <a:rPr lang="uk-UA" dirty="0"/>
              <a:t>ксерокси та принтери;  </a:t>
            </a:r>
          </a:p>
          <a:p>
            <a:pPr>
              <a:buFontTx/>
              <a:buChar char="-"/>
            </a:pPr>
            <a:r>
              <a:rPr lang="uk-UA" dirty="0"/>
              <a:t>десктопи, ноутбуки, планшети;</a:t>
            </a:r>
          </a:p>
          <a:p>
            <a:pPr>
              <a:buFontTx/>
              <a:buChar char="-"/>
            </a:pPr>
            <a:r>
              <a:rPr lang="uk-UA" dirty="0"/>
              <a:t>презентаційне обладнання;</a:t>
            </a:r>
          </a:p>
          <a:p>
            <a:pPr>
              <a:buFontTx/>
              <a:buChar char="-"/>
            </a:pPr>
            <a:r>
              <a:rPr lang="uk-UA" dirty="0"/>
              <a:t>програмне забезпечення;  </a:t>
            </a:r>
          </a:p>
          <a:p>
            <a:pPr>
              <a:buFontTx/>
              <a:buChar char="-"/>
            </a:pPr>
            <a:r>
              <a:rPr lang="uk-UA" dirty="0"/>
              <a:t>телекомунікаційне обладнання; </a:t>
            </a:r>
          </a:p>
          <a:p>
            <a:pPr>
              <a:buFontTx/>
              <a:buChar char="-"/>
            </a:pPr>
            <a:r>
              <a:rPr lang="uk-UA" dirty="0"/>
              <a:t>доступ до баз даних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Обладнання: </a:t>
            </a:r>
            <a:r>
              <a:rPr lang="en-US" sz="4000" dirty="0"/>
              <a:t>Eligibility</a:t>
            </a:r>
          </a:p>
        </p:txBody>
      </p:sp>
      <p:pic>
        <p:nvPicPr>
          <p:cNvPr id="5" name="Picture 4" descr="Картинки по запросу mad scien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899" y="3284984"/>
            <a:ext cx="2881101" cy="271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44824"/>
            <a:ext cx="8928992" cy="4525963"/>
          </a:xfrm>
        </p:spPr>
        <p:txBody>
          <a:bodyPr/>
          <a:lstStyle/>
          <a:p>
            <a:r>
              <a:rPr lang="uk-UA" dirty="0"/>
              <a:t>Може бути придбане </a:t>
            </a:r>
            <a:r>
              <a:rPr lang="uk-UA" b="1" u="sng" dirty="0"/>
              <a:t>лише для вишів партнерських країн </a:t>
            </a:r>
          </a:p>
          <a:p>
            <a:r>
              <a:rPr lang="uk-UA" dirty="0"/>
              <a:t>Має бути використане у навчальному процесі або з метою виконання проектних завдань</a:t>
            </a:r>
          </a:p>
          <a:p>
            <a:r>
              <a:rPr lang="uk-UA" dirty="0"/>
              <a:t>Має бути придбане </a:t>
            </a:r>
            <a:r>
              <a:rPr lang="uk-UA" b="1" u="sng" dirty="0"/>
              <a:t>не пізніше ніж за 4 місяці до завершення проекту </a:t>
            </a:r>
          </a:p>
          <a:p>
            <a:r>
              <a:rPr lang="uk-UA" dirty="0"/>
              <a:t>Має бути поставлене на облік в установі, що є отримувачем обладнання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Обладнання: правила придбання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144063"/>
          </a:xfrm>
        </p:spPr>
        <p:txBody>
          <a:bodyPr/>
          <a:lstStyle/>
          <a:p>
            <a:r>
              <a:rPr lang="ru-RU" dirty="0"/>
              <a:t>На суму до </a:t>
            </a:r>
            <a:r>
              <a:rPr lang="en-US" dirty="0"/>
              <a:t>€25.000</a:t>
            </a:r>
            <a:r>
              <a:rPr lang="uk-UA" dirty="0"/>
              <a:t> – жодних обмежень </a:t>
            </a:r>
          </a:p>
          <a:p>
            <a:r>
              <a:rPr lang="uk-UA" dirty="0"/>
              <a:t>На суму від </a:t>
            </a:r>
            <a:r>
              <a:rPr lang="en-US" dirty="0"/>
              <a:t>€25.000</a:t>
            </a:r>
            <a:r>
              <a:rPr lang="uk-UA" dirty="0"/>
              <a:t> до </a:t>
            </a:r>
            <a:r>
              <a:rPr lang="en-US" dirty="0"/>
              <a:t>€134.000</a:t>
            </a:r>
            <a:r>
              <a:rPr lang="uk-UA" dirty="0"/>
              <a:t> – бенефіціар має оголосити тендер за участю щонайменше трьох постачальників </a:t>
            </a:r>
          </a:p>
          <a:p>
            <a:r>
              <a:rPr lang="uk-UA" dirty="0"/>
              <a:t>На суму від </a:t>
            </a:r>
            <a:r>
              <a:rPr lang="en-US" dirty="0"/>
              <a:t>€134.000</a:t>
            </a:r>
            <a:r>
              <a:rPr lang="uk-UA" dirty="0"/>
              <a:t> – відповідно до вимог національного законодавства </a:t>
            </a:r>
          </a:p>
          <a:p>
            <a:r>
              <a:rPr lang="uk-UA" b="1" u="sng" dirty="0"/>
              <a:t>Подрібнення закупівлі з метою зменшення порогової суми ЗАБОРОНЕНО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Обладнання: порядок придбання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4464496" cy="4525963"/>
          </a:xfrm>
        </p:spPr>
        <p:txBody>
          <a:bodyPr/>
          <a:lstStyle/>
          <a:p>
            <a:r>
              <a:rPr lang="uk-UA" dirty="0"/>
              <a:t>Спрощена процедура ввезення з країн ЄС за умов, що проект зареєстрований у міністерстві економічного розвитку й торгівлі </a:t>
            </a:r>
          </a:p>
          <a:p>
            <a:r>
              <a:rPr lang="uk-UA" dirty="0"/>
              <a:t>Резервування часу на митне оформлення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Обладнання: митне оформлення</a:t>
            </a:r>
            <a:endParaRPr lang="en-US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480" y="1196752"/>
            <a:ext cx="4149520" cy="4740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million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43209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Здійснюється лише </a:t>
            </a:r>
            <a:r>
              <a:rPr lang="ru-RU" b="1" u="sng" dirty="0"/>
              <a:t>у разі, якщо виконання завдань неможливе у межах консорціуму</a:t>
            </a:r>
          </a:p>
          <a:p>
            <a:r>
              <a:rPr lang="ru-RU" dirty="0"/>
              <a:t>Роботи обмежені у часі і мають чітко визначений результат </a:t>
            </a:r>
            <a:r>
              <a:rPr lang="ru-RU" b="1" u="sng" dirty="0"/>
              <a:t> </a:t>
            </a:r>
          </a:p>
          <a:p>
            <a:r>
              <a:rPr lang="ru-RU" dirty="0"/>
              <a:t>Типові субпідрядні роботи: </a:t>
            </a:r>
          </a:p>
          <a:p>
            <a:pPr>
              <a:buFontTx/>
              <a:buChar char="-"/>
            </a:pPr>
            <a:r>
              <a:rPr lang="ru-RU" dirty="0"/>
              <a:t>Зовн</a:t>
            </a:r>
            <a:r>
              <a:rPr lang="uk-UA" dirty="0"/>
              <a:t>ішнє експертне оцінювання, аудит та контроль якості; </a:t>
            </a:r>
          </a:p>
          <a:p>
            <a:pPr>
              <a:buFontTx/>
              <a:buChar char="-"/>
            </a:pPr>
            <a:r>
              <a:rPr lang="uk-UA" dirty="0"/>
              <a:t>Мовні курси; </a:t>
            </a:r>
          </a:p>
          <a:p>
            <a:pPr>
              <a:buFontTx/>
              <a:buChar char="-"/>
            </a:pPr>
            <a:r>
              <a:rPr lang="en-US" dirty="0"/>
              <a:t>IT-</a:t>
            </a:r>
            <a:r>
              <a:rPr lang="uk-UA" dirty="0"/>
              <a:t>послуги; </a:t>
            </a:r>
          </a:p>
          <a:p>
            <a:pPr>
              <a:buFontTx/>
              <a:buChar char="-"/>
            </a:pPr>
            <a:r>
              <a:rPr lang="uk-UA" dirty="0"/>
              <a:t>Перекладацькі послуги; </a:t>
            </a:r>
          </a:p>
          <a:p>
            <a:pPr>
              <a:buFontTx/>
              <a:buChar char="-"/>
            </a:pPr>
            <a:r>
              <a:rPr lang="uk-UA" dirty="0"/>
              <a:t>Друк, публікація та послуги </a:t>
            </a:r>
            <a:r>
              <a:rPr lang="en-US" dirty="0"/>
              <a:t>PR </a:t>
            </a:r>
            <a:endParaRPr lang="uk-UA" dirty="0"/>
          </a:p>
          <a:p>
            <a:pPr>
              <a:buFontTx/>
              <a:buChar char="-"/>
            </a:pPr>
            <a:r>
              <a:rPr lang="ru-RU" dirty="0"/>
              <a:t>Веб-дизайн та п</a:t>
            </a:r>
            <a:r>
              <a:rPr lang="uk-UA" dirty="0"/>
              <a:t>ідтримка сайту проекту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Субпідряд: </a:t>
            </a:r>
            <a:r>
              <a:rPr lang="en-US" sz="4000" dirty="0"/>
              <a:t>Eligibility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72815"/>
            <a:ext cx="8928992" cy="4176465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Основні документи: </a:t>
            </a:r>
          </a:p>
          <a:p>
            <a:pPr>
              <a:buFontTx/>
              <a:buChar char="-"/>
            </a:pPr>
            <a:r>
              <a:rPr lang="uk-UA" dirty="0"/>
              <a:t>Контракт із чітко встановленими умовами та термінами виконання робіт </a:t>
            </a:r>
          </a:p>
          <a:p>
            <a:pPr>
              <a:buFontTx/>
              <a:buChar char="-"/>
            </a:pPr>
            <a:r>
              <a:rPr lang="uk-UA" dirty="0"/>
              <a:t>Акт виконаних робіт </a:t>
            </a:r>
          </a:p>
          <a:p>
            <a:pPr>
              <a:buFontTx/>
              <a:buChar char="-"/>
            </a:pPr>
            <a:r>
              <a:rPr lang="uk-UA" dirty="0"/>
              <a:t>Розрахунковий документ </a:t>
            </a:r>
          </a:p>
          <a:p>
            <a:r>
              <a:rPr lang="uk-UA" dirty="0"/>
              <a:t>Для контрактів на суму від </a:t>
            </a:r>
            <a:r>
              <a:rPr lang="en-US" dirty="0"/>
              <a:t>€25.000</a:t>
            </a:r>
            <a:r>
              <a:rPr lang="uk-UA" dirty="0"/>
              <a:t> до </a:t>
            </a:r>
            <a:r>
              <a:rPr lang="en-US" dirty="0"/>
              <a:t>€134.000</a:t>
            </a:r>
            <a:r>
              <a:rPr lang="uk-UA" dirty="0"/>
              <a:t> бенефіціар має оголосити тендер за участю щонайменше трьох постачальників </a:t>
            </a:r>
          </a:p>
          <a:p>
            <a:r>
              <a:rPr lang="uk-UA" b="1" u="sng" dirty="0"/>
              <a:t>Жодних трудових відносин між виконавцями проекту з боку установ-членів консорціуму та субпідрядниками 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ru-RU" dirty="0"/>
              <a:t>убп</a:t>
            </a:r>
            <a:r>
              <a:rPr lang="uk-UA" dirty="0"/>
              <a:t>ідряд: порядок здійснення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916832"/>
            <a:ext cx="6912768" cy="4021907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Витратні статті</a:t>
            </a:r>
          </a:p>
          <a:p>
            <a:r>
              <a:rPr lang="en-US" dirty="0"/>
              <a:t>Real Costs </a:t>
            </a:r>
            <a:r>
              <a:rPr lang="en-US" dirty="0" err="1"/>
              <a:t>vs</a:t>
            </a:r>
            <a:r>
              <a:rPr lang="en-US" dirty="0"/>
              <a:t> Unit Costs </a:t>
            </a:r>
            <a:endParaRPr lang="uk-UA" dirty="0"/>
          </a:p>
          <a:p>
            <a:r>
              <a:rPr lang="en-US" dirty="0"/>
              <a:t>Unit Costs: </a:t>
            </a:r>
            <a:r>
              <a:rPr lang="uk-UA" dirty="0"/>
              <a:t>принципи калькуляції</a:t>
            </a:r>
            <a:endParaRPr lang="en-US" dirty="0"/>
          </a:p>
          <a:p>
            <a:r>
              <a:rPr lang="en-US" dirty="0"/>
              <a:t>Real Costs</a:t>
            </a:r>
            <a:r>
              <a:rPr lang="uk-UA" dirty="0"/>
              <a:t>: принципи калькуляції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Erasmus+ KA2 Capacity Building:</a:t>
            </a:r>
            <a:br>
              <a:rPr lang="en-US" sz="3000" dirty="0"/>
            </a:br>
            <a:r>
              <a:rPr lang="uk-UA" sz="3000" dirty="0"/>
              <a:t>фінансове забезпечення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/>
              <a:t>Бюджет = грант ЄК</a:t>
            </a:r>
            <a:r>
              <a:rPr lang="en-US" b="1" u="sng" dirty="0"/>
              <a:t> + </a:t>
            </a:r>
            <a:r>
              <a:rPr lang="ru-RU" b="1" u="sng" dirty="0"/>
              <a:t>ко-ф</a:t>
            </a:r>
            <a:r>
              <a:rPr lang="uk-UA" b="1" u="sng" dirty="0"/>
              <a:t>інансування </a:t>
            </a:r>
          </a:p>
          <a:p>
            <a:r>
              <a:rPr lang="uk-UA" dirty="0"/>
              <a:t>Обсяг ко-фінансування </a:t>
            </a:r>
            <a:r>
              <a:rPr lang="uk-UA" b="1" u="sng" dirty="0"/>
              <a:t>не фіксований</a:t>
            </a:r>
            <a:r>
              <a:rPr lang="uk-UA" b="1" dirty="0"/>
              <a:t> </a:t>
            </a:r>
            <a:r>
              <a:rPr lang="uk-UA" dirty="0"/>
              <a:t>і визначається за згодою сторін відповідно до їхніх функцій у проекті  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Грант ЄК покриває </a:t>
            </a:r>
            <a:r>
              <a:rPr lang="uk-UA" b="1" u="sng" dirty="0"/>
              <a:t>не більше 90% </a:t>
            </a:r>
            <a:r>
              <a:rPr lang="uk-UA" dirty="0"/>
              <a:t>загального обсягу бюджету 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Мінімальний обсяг ко-фінансування – </a:t>
            </a:r>
            <a:r>
              <a:rPr lang="uk-UA" b="1" u="sng" dirty="0"/>
              <a:t>10% </a:t>
            </a:r>
            <a:r>
              <a:rPr lang="uk-UA" dirty="0"/>
              <a:t>від загального обсягу бюджету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dirty="0"/>
              <a:t>Грант ≠ бюджет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Не потребує доказів витрат коштів, АЛЕ варто мати обгрунтування розрахунків </a:t>
            </a:r>
          </a:p>
          <a:p>
            <a:r>
              <a:rPr lang="uk-UA" b="1" dirty="0"/>
              <a:t>Важливо мати тіньовий бюджет</a:t>
            </a:r>
          </a:p>
          <a:p>
            <a:r>
              <a:rPr lang="uk-UA" dirty="0"/>
              <a:t>Обсяги вказуються у додатку до бюджету</a:t>
            </a:r>
          </a:p>
          <a:p>
            <a:r>
              <a:rPr lang="uk-UA" dirty="0"/>
              <a:t>Діяльність за рахунок ко-фінансування: </a:t>
            </a:r>
          </a:p>
          <a:p>
            <a:pPr>
              <a:buFontTx/>
              <a:buChar char="-"/>
            </a:pPr>
            <a:r>
              <a:rPr lang="uk-UA" dirty="0"/>
              <a:t>інформаційна підтримка проекту; </a:t>
            </a:r>
          </a:p>
          <a:p>
            <a:pPr>
              <a:buFontTx/>
              <a:buChar char="-"/>
            </a:pPr>
            <a:r>
              <a:rPr lang="uk-UA" dirty="0"/>
              <a:t>друк матеріалів; </a:t>
            </a:r>
          </a:p>
          <a:p>
            <a:pPr>
              <a:buFontTx/>
              <a:buChar char="-"/>
            </a:pPr>
            <a:r>
              <a:rPr lang="uk-UA" dirty="0"/>
              <a:t>технічний супровід; </a:t>
            </a:r>
            <a:endParaRPr lang="en-US" dirty="0"/>
          </a:p>
          <a:p>
            <a:pPr>
              <a:buFontTx/>
              <a:buChar char="-"/>
            </a:pPr>
            <a:r>
              <a:rPr lang="uk-UA" dirty="0"/>
              <a:t>перекладацькі послуги; </a:t>
            </a:r>
          </a:p>
          <a:p>
            <a:pPr>
              <a:buFontTx/>
              <a:buChar char="-"/>
            </a:pPr>
            <a:r>
              <a:rPr lang="uk-UA" dirty="0"/>
              <a:t>витрати на зв</a:t>
            </a:r>
            <a:r>
              <a:rPr lang="en-US" dirty="0"/>
              <a:t>’</a:t>
            </a:r>
            <a:r>
              <a:rPr lang="uk-UA" dirty="0"/>
              <a:t>язок </a:t>
            </a:r>
            <a:r>
              <a:rPr lang="en-US" dirty="0"/>
              <a:t>etc.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КО-ФІНАНСУВАННЯ</a:t>
            </a:r>
            <a:endParaRPr lang="en-US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3356992"/>
            <a:ext cx="3238500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ГРАНТУ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0" y="1484784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Безпосередньо пов</a:t>
            </a:r>
            <a:r>
              <a:rPr lang="en-US" dirty="0"/>
              <a:t>’</a:t>
            </a:r>
            <a:r>
              <a:rPr lang="uk-UA" dirty="0"/>
              <a:t>язані із проектом і відображені у бюджеті </a:t>
            </a:r>
          </a:p>
          <a:p>
            <a:r>
              <a:rPr lang="uk-UA" dirty="0"/>
              <a:t>Життєво необхідні для реалізації проекту</a:t>
            </a:r>
          </a:p>
          <a:p>
            <a:r>
              <a:rPr lang="uk-UA" dirty="0"/>
              <a:t>Обгрунтовані з урахуванням ефективності витрат</a:t>
            </a:r>
          </a:p>
          <a:p>
            <a:r>
              <a:rPr lang="uk-UA" dirty="0"/>
              <a:t>Засвоєні бенефіціарами під час реалізації проекту відповідно до бюджету </a:t>
            </a:r>
          </a:p>
          <a:p>
            <a:r>
              <a:rPr lang="uk-UA" dirty="0"/>
              <a:t>Поступають на офіційні рахунки організацій-учасників проекту</a:t>
            </a:r>
          </a:p>
          <a:p>
            <a:r>
              <a:rPr lang="uk-UA" dirty="0"/>
              <a:t>Використання підтверджується відповідними документами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Дозволені витрати </a:t>
            </a:r>
            <a:r>
              <a:rPr lang="en-US" sz="4000" dirty="0"/>
              <a:t>(Eligible Costs)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6480720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Manager</a:t>
            </a:r>
            <a:r>
              <a:rPr lang="en-US" dirty="0"/>
              <a:t> – </a:t>
            </a:r>
            <a:r>
              <a:rPr lang="uk-UA" dirty="0"/>
              <a:t>особи, що координують реалізацію проекту на місцях </a:t>
            </a:r>
            <a:endParaRPr lang="en-US" dirty="0"/>
          </a:p>
          <a:p>
            <a:r>
              <a:rPr lang="en-US" b="1" dirty="0"/>
              <a:t>Researcher/teacher/trainer</a:t>
            </a:r>
            <a:r>
              <a:rPr lang="uk-UA" dirty="0"/>
              <a:t> – особи, що розробляють та впроваджують навчальні матеріали </a:t>
            </a:r>
            <a:endParaRPr lang="en-US" dirty="0"/>
          </a:p>
          <a:p>
            <a:r>
              <a:rPr lang="en-US" b="1" dirty="0"/>
              <a:t>Technician</a:t>
            </a:r>
            <a:r>
              <a:rPr lang="en-US" dirty="0"/>
              <a:t> </a:t>
            </a:r>
            <a:r>
              <a:rPr lang="uk-UA" dirty="0"/>
              <a:t>– особи, що здійснюють технічний супровід проекту, включаючи бухгалтерію та переклад </a:t>
            </a:r>
            <a:endParaRPr lang="en-US" dirty="0"/>
          </a:p>
          <a:p>
            <a:r>
              <a:rPr lang="en-US" b="1" dirty="0"/>
              <a:t>Administrative staff </a:t>
            </a:r>
            <a:r>
              <a:rPr lang="uk-UA" dirty="0"/>
              <a:t>– особи, що виконують секретарські обов</a:t>
            </a:r>
            <a:r>
              <a:rPr lang="en-US" dirty="0"/>
              <a:t>’</a:t>
            </a:r>
            <a:r>
              <a:rPr lang="uk-UA" dirty="0"/>
              <a:t>язки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Staff Costs: </a:t>
            </a:r>
            <a:r>
              <a:rPr lang="ru-RU" sz="4000" dirty="0"/>
              <a:t>категор</a:t>
            </a:r>
            <a:r>
              <a:rPr lang="uk-UA" sz="4000" dirty="0"/>
              <a:t>ії персоналу</a:t>
            </a:r>
            <a:endParaRPr lang="en-US" sz="4000" dirty="0"/>
          </a:p>
        </p:txBody>
      </p:sp>
      <p:pic>
        <p:nvPicPr>
          <p:cNvPr id="5" name="Picture 4" descr="Картинки по запросу multiple hats"/>
          <p:cNvPicPr>
            <a:picLocks noChangeAspect="1" noChangeArrowheads="1"/>
          </p:cNvPicPr>
          <p:nvPr/>
        </p:nvPicPr>
        <p:blipFill>
          <a:blip r:embed="rId2" cstate="print"/>
          <a:srcRect r="16694" b="13928"/>
          <a:stretch>
            <a:fillRect/>
          </a:stretch>
        </p:blipFill>
        <p:spPr bwMode="auto">
          <a:xfrm>
            <a:off x="6166385" y="1412776"/>
            <a:ext cx="2977615" cy="4609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344</TotalTime>
  <Words>934</Words>
  <Application>Microsoft Office PowerPoint</Application>
  <PresentationFormat>Экран (4:3)</PresentationFormat>
  <Paragraphs>166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шаблон для презентацій за проектом Жана Моне</vt:lpstr>
      <vt:lpstr>Открытая</vt:lpstr>
      <vt:lpstr>Фінансове забезпечення проекту</vt:lpstr>
      <vt:lpstr>Презентация PowerPoint</vt:lpstr>
      <vt:lpstr>Erasmus+ KA2 Capacity Building: фінансове забезпечення</vt:lpstr>
      <vt:lpstr>Грант ≠ бюджет</vt:lpstr>
      <vt:lpstr>КО-ФІНАНСУВАННЯ</vt:lpstr>
      <vt:lpstr>СТРУКТУРА ГРАНТУ</vt:lpstr>
      <vt:lpstr>Дозволені витрати (Eligible Costs)</vt:lpstr>
      <vt:lpstr>Презентация PowerPoint</vt:lpstr>
      <vt:lpstr>Staff Costs: категорії персоналу</vt:lpstr>
      <vt:lpstr>Staff Costs: Eligibility</vt:lpstr>
      <vt:lpstr>Staff Costs: калькуляція</vt:lpstr>
      <vt:lpstr>Презентация PowerPoint</vt:lpstr>
      <vt:lpstr>Витрати на подорожі: Eligibility</vt:lpstr>
      <vt:lpstr>Витрати на подорожі: калькуляція</vt:lpstr>
      <vt:lpstr>Витрати на перебування: калькуляція</vt:lpstr>
      <vt:lpstr>Обладнання: Eligibility</vt:lpstr>
      <vt:lpstr>Обладнання: правила придбання</vt:lpstr>
      <vt:lpstr>Обладнання: порядок придбання</vt:lpstr>
      <vt:lpstr>Обладнання: митне оформлення</vt:lpstr>
      <vt:lpstr>Субпідряд: Eligibility</vt:lpstr>
      <vt:lpstr>Cубпідряд: порядок здійснення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x</cp:lastModifiedBy>
  <cp:revision>9</cp:revision>
  <dcterms:created xsi:type="dcterms:W3CDTF">2017-12-14T18:44:42Z</dcterms:created>
  <dcterms:modified xsi:type="dcterms:W3CDTF">2024-10-07T15:55:11Z</dcterms:modified>
</cp:coreProperties>
</file>