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1"/>
  </p:notesMasterIdLst>
  <p:sldIdLst>
    <p:sldId id="324" r:id="rId2"/>
    <p:sldId id="337" r:id="rId3"/>
    <p:sldId id="352" r:id="rId4"/>
    <p:sldId id="312" r:id="rId5"/>
    <p:sldId id="327" r:id="rId6"/>
    <p:sldId id="329" r:id="rId7"/>
    <p:sldId id="338" r:id="rId8"/>
    <p:sldId id="330" r:id="rId9"/>
    <p:sldId id="340" r:id="rId10"/>
    <p:sldId id="341" r:id="rId11"/>
    <p:sldId id="346" r:id="rId12"/>
    <p:sldId id="347" r:id="rId13"/>
    <p:sldId id="345" r:id="rId14"/>
    <p:sldId id="348" r:id="rId15"/>
    <p:sldId id="332" r:id="rId16"/>
    <p:sldId id="333" r:id="rId17"/>
    <p:sldId id="334" r:id="rId18"/>
    <p:sldId id="350" r:id="rId19"/>
    <p:sldId id="351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CCFF99"/>
    <a:srgbClr val="33CCCC"/>
    <a:srgbClr val="006666"/>
    <a:srgbClr val="990033"/>
    <a:srgbClr val="FF9900"/>
    <a:srgbClr val="006699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87" autoAdjust="0"/>
  </p:normalViewPr>
  <p:slideViewPr>
    <p:cSldViewPr>
      <p:cViewPr varScale="1">
        <p:scale>
          <a:sx n="69" d="100"/>
          <a:sy n="69" d="100"/>
        </p:scale>
        <p:origin x="1140" y="3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F0388A-AA25-4CDE-A602-61FEB269F43D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46AADE6-2EE9-4E25-8111-DBDD1D20EAB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000" dirty="0" err="1" smtClean="0">
              <a:latin typeface="Times New Roman" pitchFamily="18" charset="0"/>
              <a:cs typeface="Times New Roman" pitchFamily="18" charset="0"/>
            </a:rPr>
            <a:t>Етика</a:t>
          </a:r>
          <a:r>
            <a:rPr lang="ru-RU" alt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2000" dirty="0" err="1" smtClean="0">
              <a:latin typeface="Times New Roman" pitchFamily="18" charset="0"/>
              <a:cs typeface="Times New Roman" pitchFamily="18" charset="0"/>
            </a:rPr>
            <a:t>бізнесу</a:t>
          </a:r>
          <a:r>
            <a:rPr lang="ru-RU" altLang="ru-RU" sz="2000" dirty="0" smtClean="0">
              <a:latin typeface="Times New Roman" pitchFamily="18" charset="0"/>
              <a:cs typeface="Times New Roman" pitchFamily="18" charset="0"/>
            </a:rPr>
            <a:t>: </a:t>
          </a:r>
          <a:r>
            <a:rPr lang="ru-RU" altLang="ru-RU" sz="2000" dirty="0" err="1" smtClean="0">
              <a:latin typeface="Times New Roman" pitchFamily="18" charset="0"/>
              <a:cs typeface="Times New Roman" pitchFamily="18" charset="0"/>
            </a:rPr>
            <a:t>специфіка</a:t>
          </a:r>
          <a:r>
            <a:rPr lang="ru-RU" altLang="ru-RU" sz="2000" dirty="0" smtClean="0">
              <a:latin typeface="Times New Roman" pitchFamily="18" charset="0"/>
              <a:cs typeface="Times New Roman" pitchFamily="18" charset="0"/>
            </a:rPr>
            <a:t>, структура,</a:t>
          </a:r>
          <a:r>
            <a:rPr lang="uk-UA" altLang="ru-RU" sz="2000" dirty="0" smtClean="0">
              <a:latin typeface="Times New Roman" pitchFamily="18" charset="0"/>
              <a:cs typeface="Times New Roman" pitchFamily="18" charset="0"/>
            </a:rPr>
            <a:t> складові,</a:t>
          </a:r>
          <a:r>
            <a:rPr lang="ru-RU" alt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2000" dirty="0" err="1" smtClean="0">
              <a:latin typeface="Times New Roman" pitchFamily="18" charset="0"/>
              <a:cs typeface="Times New Roman" pitchFamily="18" charset="0"/>
            </a:rPr>
            <a:t>етапи</a:t>
          </a:r>
          <a:r>
            <a:rPr lang="ru-RU" alt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2000" dirty="0" err="1" smtClean="0">
              <a:latin typeface="Times New Roman" pitchFamily="18" charset="0"/>
              <a:cs typeface="Times New Roman" pitchFamily="18" charset="0"/>
            </a:rPr>
            <a:t>становлення</a:t>
          </a:r>
          <a:endParaRPr lang="ru-RU" sz="2000" dirty="0"/>
        </a:p>
      </dgm:t>
    </dgm:pt>
    <dgm:pt modelId="{48BA29A8-941E-483D-9F5B-63C1496DC175}" type="parTrans" cxnId="{B1B2BB87-E54D-4FFF-B608-E5E53C2A6B88}">
      <dgm:prSet/>
      <dgm:spPr/>
      <dgm:t>
        <a:bodyPr/>
        <a:lstStyle/>
        <a:p>
          <a:endParaRPr lang="ru-RU"/>
        </a:p>
      </dgm:t>
    </dgm:pt>
    <dgm:pt modelId="{08D98FD4-DBA1-4E13-930F-66AB13D6FFBE}" type="sibTrans" cxnId="{B1B2BB87-E54D-4FFF-B608-E5E53C2A6B88}">
      <dgm:prSet/>
      <dgm:spPr/>
      <dgm:t>
        <a:bodyPr/>
        <a:lstStyle/>
        <a:p>
          <a:endParaRPr lang="ru-RU"/>
        </a:p>
      </dgm:t>
    </dgm:pt>
    <dgm:pt modelId="{D4AC0AF6-E867-47D2-AE51-843C8E82383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altLang="ru-RU" sz="2000" b="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деонтична</a:t>
          </a:r>
          <a:r>
            <a:rPr lang="uk-UA" altLang="ru-RU" sz="2000" b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етика </a:t>
          </a:r>
          <a:r>
            <a:rPr lang="uk-UA" alt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uk-UA" alt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етика</a:t>
          </a:r>
          <a:r>
            <a:rPr lang="uk-UA" alt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обов‘язку) (І. Кант  </a:t>
          </a:r>
          <a:r>
            <a:rPr lang="en-US" alt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1724-1804</a:t>
          </a:r>
          <a:r>
            <a:rPr lang="uk-UA" alt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2000" dirty="0"/>
        </a:p>
      </dgm:t>
    </dgm:pt>
    <dgm:pt modelId="{CBBEE3B8-FB03-4918-884C-2F229DD66273}" type="parTrans" cxnId="{E3563A5D-6DE2-4FBF-B44A-C1588ADCBF65}">
      <dgm:prSet/>
      <dgm:spPr/>
      <dgm:t>
        <a:bodyPr/>
        <a:lstStyle/>
        <a:p>
          <a:endParaRPr lang="ru-RU"/>
        </a:p>
      </dgm:t>
    </dgm:pt>
    <dgm:pt modelId="{857A3C32-CE12-49B3-A258-FAB2D00BE36A}" type="sibTrans" cxnId="{E3563A5D-6DE2-4FBF-B44A-C1588ADCBF65}">
      <dgm:prSet/>
      <dgm:spPr/>
      <dgm:t>
        <a:bodyPr/>
        <a:lstStyle/>
        <a:p>
          <a:endParaRPr lang="ru-RU"/>
        </a:p>
      </dgm:t>
    </dgm:pt>
    <dgm:pt modelId="{7C3823E3-A921-4363-BCEC-CB505371A4F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altLang="ru-RU" sz="2000" dirty="0" smtClean="0">
              <a:latin typeface="Times New Roman" pitchFamily="18" charset="0"/>
              <a:cs typeface="Times New Roman" pitchFamily="18" charset="0"/>
            </a:rPr>
            <a:t>етика справедливості, або етика лібералізму (Дж. </a:t>
          </a:r>
          <a:r>
            <a:rPr lang="uk-UA" altLang="ru-RU" sz="2000" dirty="0" err="1" smtClean="0">
              <a:latin typeface="Times New Roman" pitchFamily="18" charset="0"/>
              <a:cs typeface="Times New Roman" pitchFamily="18" charset="0"/>
            </a:rPr>
            <a:t>Ролз</a:t>
          </a:r>
          <a:r>
            <a:rPr lang="uk-UA" altLang="ru-RU" sz="2000" dirty="0" smtClean="0">
              <a:latin typeface="Times New Roman" pitchFamily="18" charset="0"/>
              <a:cs typeface="Times New Roman" pitchFamily="18" charset="0"/>
            </a:rPr>
            <a:t> 1921-2002)</a:t>
          </a:r>
          <a:r>
            <a:rPr lang="ru-RU" alt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000" dirty="0"/>
        </a:p>
      </dgm:t>
    </dgm:pt>
    <dgm:pt modelId="{C33A3AB2-E54F-4F25-B2A0-17D3B074C7BB}" type="parTrans" cxnId="{D3C49224-0DA8-4319-8138-98CC7BB082B3}">
      <dgm:prSet/>
      <dgm:spPr/>
      <dgm:t>
        <a:bodyPr/>
        <a:lstStyle/>
        <a:p>
          <a:endParaRPr lang="ru-RU"/>
        </a:p>
      </dgm:t>
    </dgm:pt>
    <dgm:pt modelId="{8ACADFE1-4BE3-4496-AD7C-EFAC0B08BEDD}" type="sibTrans" cxnId="{D3C49224-0DA8-4319-8138-98CC7BB082B3}">
      <dgm:prSet/>
      <dgm:spPr/>
      <dgm:t>
        <a:bodyPr/>
        <a:lstStyle/>
        <a:p>
          <a:endParaRPr lang="ru-RU"/>
        </a:p>
      </dgm:t>
    </dgm:pt>
    <dgm:pt modelId="{50E62D8C-C750-4ED3-9824-69E5F63BF0B8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altLang="ru-RU" sz="2000" dirty="0" smtClean="0">
              <a:latin typeface="Times New Roman" pitchFamily="18" charset="0"/>
              <a:cs typeface="Times New Roman" pitchFamily="18" charset="0"/>
            </a:rPr>
            <a:t>теологічна концепція (М. Вебер</a:t>
          </a:r>
          <a:r>
            <a:rPr lang="en-US" altLang="ru-RU" sz="2000" dirty="0" smtClean="0">
              <a:latin typeface="Times New Roman" pitchFamily="18" charset="0"/>
              <a:cs typeface="Times New Roman" pitchFamily="18" charset="0"/>
            </a:rPr>
            <a:t> 1864-1920</a:t>
          </a:r>
          <a:r>
            <a:rPr lang="uk-UA" altLang="ru-RU" sz="20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2000" dirty="0"/>
        </a:p>
      </dgm:t>
    </dgm:pt>
    <dgm:pt modelId="{ABEA3992-33CA-4A9B-AED8-D5AB9890CC5D}" type="parTrans" cxnId="{98B3F186-1F71-4D84-A32A-1DED1ABDBBFC}">
      <dgm:prSet/>
      <dgm:spPr/>
      <dgm:t>
        <a:bodyPr/>
        <a:lstStyle/>
        <a:p>
          <a:endParaRPr lang="ru-RU"/>
        </a:p>
      </dgm:t>
    </dgm:pt>
    <dgm:pt modelId="{0DC3EBAC-D6CF-42F1-B2E3-EFDC325C1230}" type="sibTrans" cxnId="{98B3F186-1F71-4D84-A32A-1DED1ABDBBFC}">
      <dgm:prSet/>
      <dgm:spPr/>
      <dgm:t>
        <a:bodyPr/>
        <a:lstStyle/>
        <a:p>
          <a:endParaRPr lang="ru-RU"/>
        </a:p>
      </dgm:t>
    </dgm:pt>
    <dgm:pt modelId="{F929FE42-17C6-49E5-BF54-57C6F0FEE5FE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altLang="ru-RU" sz="2000" dirty="0" smtClean="0">
              <a:latin typeface="Times New Roman" pitchFamily="18" charset="0"/>
              <a:cs typeface="Times New Roman" pitchFamily="18" charset="0"/>
            </a:rPr>
            <a:t>Наукові концепції етики бізнесу: </a:t>
          </a:r>
          <a:endParaRPr lang="uk-UA" alt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1D1451D-C4C7-4FA5-B130-F651EEE8A267}" type="parTrans" cxnId="{7F037C81-BF17-4925-8D86-1D606862B354}">
      <dgm:prSet/>
      <dgm:spPr/>
      <dgm:t>
        <a:bodyPr/>
        <a:lstStyle/>
        <a:p>
          <a:endParaRPr lang="ru-RU"/>
        </a:p>
      </dgm:t>
    </dgm:pt>
    <dgm:pt modelId="{7FE4702C-D0C6-45C9-93CD-95582A4F0399}" type="sibTrans" cxnId="{7F037C81-BF17-4925-8D86-1D606862B354}">
      <dgm:prSet/>
      <dgm:spPr/>
      <dgm:t>
        <a:bodyPr/>
        <a:lstStyle/>
        <a:p>
          <a:endParaRPr lang="ru-RU"/>
        </a:p>
      </dgm:t>
    </dgm:pt>
    <dgm:pt modelId="{8E989C5B-39B2-4CE3-B9F8-0F9632249805}">
      <dgm:prSet custT="1"/>
      <dgm:spPr/>
      <dgm:t>
        <a:bodyPr/>
        <a:lstStyle/>
        <a:p>
          <a:r>
            <a:rPr lang="uk-UA" altLang="ru-RU" sz="2000" dirty="0" smtClean="0">
              <a:latin typeface="Times New Roman" pitchFamily="18" charset="0"/>
              <a:cs typeface="Times New Roman" pitchFamily="18" charset="0"/>
            </a:rPr>
            <a:t>теорія утилітаризму (І. </a:t>
          </a:r>
          <a:r>
            <a:rPr lang="uk-UA" altLang="ru-RU" sz="2000" dirty="0" err="1" smtClean="0">
              <a:latin typeface="Times New Roman" pitchFamily="18" charset="0"/>
              <a:cs typeface="Times New Roman" pitchFamily="18" charset="0"/>
            </a:rPr>
            <a:t>Бентам</a:t>
          </a:r>
          <a:r>
            <a:rPr lang="en-US" altLang="ru-RU" sz="2000" dirty="0" smtClean="0">
              <a:latin typeface="Times New Roman" pitchFamily="18" charset="0"/>
              <a:cs typeface="Times New Roman" pitchFamily="18" charset="0"/>
            </a:rPr>
            <a:t> 1748-1832</a:t>
          </a:r>
          <a:r>
            <a:rPr lang="uk-UA" altLang="ru-RU" sz="20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2000" dirty="0"/>
        </a:p>
      </dgm:t>
    </dgm:pt>
    <dgm:pt modelId="{4217E901-DFC5-4E15-B80B-0FB245643A8B}" type="parTrans" cxnId="{C5BFB8E0-E2D8-44AE-BFA8-AB5B4F52AB81}">
      <dgm:prSet/>
      <dgm:spPr/>
      <dgm:t>
        <a:bodyPr/>
        <a:lstStyle/>
        <a:p>
          <a:endParaRPr lang="ru-RU"/>
        </a:p>
      </dgm:t>
    </dgm:pt>
    <dgm:pt modelId="{81CC245F-EA2E-49C4-9FAF-787467DE8E9E}" type="sibTrans" cxnId="{C5BFB8E0-E2D8-44AE-BFA8-AB5B4F52AB81}">
      <dgm:prSet/>
      <dgm:spPr/>
      <dgm:t>
        <a:bodyPr/>
        <a:lstStyle/>
        <a:p>
          <a:endParaRPr lang="ru-RU"/>
        </a:p>
      </dgm:t>
    </dgm:pt>
    <dgm:pt modelId="{2ACAFE8B-B10A-44B1-9488-349728521FAD}" type="pres">
      <dgm:prSet presAssocID="{B1F0388A-AA25-4CDE-A602-61FEB269F43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D6121A4-2816-4ED8-8084-2DC68BE2EB0D}" type="pres">
      <dgm:prSet presAssocID="{B1F0388A-AA25-4CDE-A602-61FEB269F43D}" presName="Name1" presStyleCnt="0"/>
      <dgm:spPr/>
    </dgm:pt>
    <dgm:pt modelId="{6A220D50-81DF-47CD-8B98-4944CE295CA7}" type="pres">
      <dgm:prSet presAssocID="{B1F0388A-AA25-4CDE-A602-61FEB269F43D}" presName="cycle" presStyleCnt="0"/>
      <dgm:spPr/>
    </dgm:pt>
    <dgm:pt modelId="{30D71C79-B6D2-4B54-A4C9-0ED8F506FCD1}" type="pres">
      <dgm:prSet presAssocID="{B1F0388A-AA25-4CDE-A602-61FEB269F43D}" presName="srcNode" presStyleLbl="node1" presStyleIdx="0" presStyleCnt="6"/>
      <dgm:spPr/>
    </dgm:pt>
    <dgm:pt modelId="{4CDDB5F0-C932-442F-A43D-5E41EFF740D0}" type="pres">
      <dgm:prSet presAssocID="{B1F0388A-AA25-4CDE-A602-61FEB269F43D}" presName="conn" presStyleLbl="parChTrans1D2" presStyleIdx="0" presStyleCnt="1"/>
      <dgm:spPr/>
      <dgm:t>
        <a:bodyPr/>
        <a:lstStyle/>
        <a:p>
          <a:endParaRPr lang="ru-RU"/>
        </a:p>
      </dgm:t>
    </dgm:pt>
    <dgm:pt modelId="{3F62BD5D-2991-4BCA-ACA3-587E3202E6C4}" type="pres">
      <dgm:prSet presAssocID="{B1F0388A-AA25-4CDE-A602-61FEB269F43D}" presName="extraNode" presStyleLbl="node1" presStyleIdx="0" presStyleCnt="6"/>
      <dgm:spPr/>
    </dgm:pt>
    <dgm:pt modelId="{EFD458E6-F37E-4E5A-966A-D8B1033C3C04}" type="pres">
      <dgm:prSet presAssocID="{B1F0388A-AA25-4CDE-A602-61FEB269F43D}" presName="dstNode" presStyleLbl="node1" presStyleIdx="0" presStyleCnt="6"/>
      <dgm:spPr/>
    </dgm:pt>
    <dgm:pt modelId="{006C2C2A-0DB7-48BA-834A-6B0CA6D333BB}" type="pres">
      <dgm:prSet presAssocID="{646AADE6-2EE9-4E25-8111-DBDD1D20EAB8}" presName="text_1" presStyleLbl="node1" presStyleIdx="0" presStyleCnt="6" custScaleY="1126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EB47B2-AF7B-43EE-9082-850C06897CD2}" type="pres">
      <dgm:prSet presAssocID="{646AADE6-2EE9-4E25-8111-DBDD1D20EAB8}" presName="accent_1" presStyleCnt="0"/>
      <dgm:spPr/>
    </dgm:pt>
    <dgm:pt modelId="{20BC7ED3-9717-408A-9760-BD05686D804C}" type="pres">
      <dgm:prSet presAssocID="{646AADE6-2EE9-4E25-8111-DBDD1D20EAB8}" presName="accentRepeatNode" presStyleLbl="solidFgAcc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FD7A447-CEB9-49C8-95F3-09C508FD296A}" type="pres">
      <dgm:prSet presAssocID="{F929FE42-17C6-49E5-BF54-57C6F0FEE5FE}" presName="text_2" presStyleLbl="node1" presStyleIdx="1" presStyleCnt="6" custScaleY="114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0ED4A7-BD39-4F4D-A8CE-0F4CE1E17C83}" type="pres">
      <dgm:prSet presAssocID="{F929FE42-17C6-49E5-BF54-57C6F0FEE5FE}" presName="accent_2" presStyleCnt="0"/>
      <dgm:spPr/>
    </dgm:pt>
    <dgm:pt modelId="{FE673916-5DB9-4434-924F-E4DA6E497C57}" type="pres">
      <dgm:prSet presAssocID="{F929FE42-17C6-49E5-BF54-57C6F0FEE5FE}" presName="accentRepeatNode" presStyleLbl="solidFgAcc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7CF138B-F7EF-43E0-95B3-83D7339FCEE5}" type="pres">
      <dgm:prSet presAssocID="{50E62D8C-C750-4ED3-9824-69E5F63BF0B8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1CBB27-1ACE-47C9-B58B-72F4CB3D6DA6}" type="pres">
      <dgm:prSet presAssocID="{50E62D8C-C750-4ED3-9824-69E5F63BF0B8}" presName="accent_3" presStyleCnt="0"/>
      <dgm:spPr/>
    </dgm:pt>
    <dgm:pt modelId="{9F358910-FB52-4D97-A806-2667680A10D1}" type="pres">
      <dgm:prSet presAssocID="{50E62D8C-C750-4ED3-9824-69E5F63BF0B8}" presName="accentRepeatNode" presStyleLbl="solidFgAcc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872F0B7-0519-4E9B-BC34-E72A3BA32A9B}" type="pres">
      <dgm:prSet presAssocID="{D4AC0AF6-E867-47D2-AE51-843C8E82383D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FCE61C-9343-43BE-9221-85D3682267E2}" type="pres">
      <dgm:prSet presAssocID="{D4AC0AF6-E867-47D2-AE51-843C8E82383D}" presName="accent_4" presStyleCnt="0"/>
      <dgm:spPr/>
    </dgm:pt>
    <dgm:pt modelId="{EBC23476-AB54-4014-AFFA-794168AE2501}" type="pres">
      <dgm:prSet presAssocID="{D4AC0AF6-E867-47D2-AE51-843C8E82383D}" presName="accentRepeatNode" presStyleLbl="solidFgAcc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DA28D13-552C-4689-B673-88ED8F929A2A}" type="pres">
      <dgm:prSet presAssocID="{8E989C5B-39B2-4CE3-B9F8-0F9632249805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E9BA45-4FAC-4154-895D-E1EED6DEBCE0}" type="pres">
      <dgm:prSet presAssocID="{8E989C5B-39B2-4CE3-B9F8-0F9632249805}" presName="accent_5" presStyleCnt="0"/>
      <dgm:spPr/>
    </dgm:pt>
    <dgm:pt modelId="{2193DADE-5426-436C-919B-0D8E25CA88EF}" type="pres">
      <dgm:prSet presAssocID="{8E989C5B-39B2-4CE3-B9F8-0F9632249805}" presName="accentRepeatNode" presStyleLbl="solidFgAcc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E54D58A-6505-4062-8510-8B4F2AC7314F}" type="pres">
      <dgm:prSet presAssocID="{7C3823E3-A921-4363-BCEC-CB505371A4F2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905715-6C13-40B9-928F-FD7BA3F999E4}" type="pres">
      <dgm:prSet presAssocID="{7C3823E3-A921-4363-BCEC-CB505371A4F2}" presName="accent_6" presStyleCnt="0"/>
      <dgm:spPr/>
    </dgm:pt>
    <dgm:pt modelId="{7E0CC9B3-10C0-4FF0-869E-7379A602584B}" type="pres">
      <dgm:prSet presAssocID="{7C3823E3-A921-4363-BCEC-CB505371A4F2}" presName="accentRepeatNode" presStyleLbl="solidFgAcc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D3C49224-0DA8-4319-8138-98CC7BB082B3}" srcId="{B1F0388A-AA25-4CDE-A602-61FEB269F43D}" destId="{7C3823E3-A921-4363-BCEC-CB505371A4F2}" srcOrd="5" destOrd="0" parTransId="{C33A3AB2-E54F-4F25-B2A0-17D3B074C7BB}" sibTransId="{8ACADFE1-4BE3-4496-AD7C-EFAC0B08BEDD}"/>
    <dgm:cxn modelId="{B1B2BB87-E54D-4FFF-B608-E5E53C2A6B88}" srcId="{B1F0388A-AA25-4CDE-A602-61FEB269F43D}" destId="{646AADE6-2EE9-4E25-8111-DBDD1D20EAB8}" srcOrd="0" destOrd="0" parTransId="{48BA29A8-941E-483D-9F5B-63C1496DC175}" sibTransId="{08D98FD4-DBA1-4E13-930F-66AB13D6FFBE}"/>
    <dgm:cxn modelId="{6C9096CD-D64B-43EA-814C-EC2BAC9BE6BF}" type="presOf" srcId="{50E62D8C-C750-4ED3-9824-69E5F63BF0B8}" destId="{07CF138B-F7EF-43E0-95B3-83D7339FCEE5}" srcOrd="0" destOrd="0" presId="urn:microsoft.com/office/officeart/2008/layout/VerticalCurvedList"/>
    <dgm:cxn modelId="{B2E7C859-9BD6-4D1E-83D4-BCDB521727B5}" type="presOf" srcId="{08D98FD4-DBA1-4E13-930F-66AB13D6FFBE}" destId="{4CDDB5F0-C932-442F-A43D-5E41EFF740D0}" srcOrd="0" destOrd="0" presId="urn:microsoft.com/office/officeart/2008/layout/VerticalCurvedList"/>
    <dgm:cxn modelId="{E3563A5D-6DE2-4FBF-B44A-C1588ADCBF65}" srcId="{B1F0388A-AA25-4CDE-A602-61FEB269F43D}" destId="{D4AC0AF6-E867-47D2-AE51-843C8E82383D}" srcOrd="3" destOrd="0" parTransId="{CBBEE3B8-FB03-4918-884C-2F229DD66273}" sibTransId="{857A3C32-CE12-49B3-A258-FAB2D00BE36A}"/>
    <dgm:cxn modelId="{012118ED-2044-4B7A-8A6D-BE8E03E88084}" type="presOf" srcId="{7C3823E3-A921-4363-BCEC-CB505371A4F2}" destId="{7E54D58A-6505-4062-8510-8B4F2AC7314F}" srcOrd="0" destOrd="0" presId="urn:microsoft.com/office/officeart/2008/layout/VerticalCurvedList"/>
    <dgm:cxn modelId="{98B3F186-1F71-4D84-A32A-1DED1ABDBBFC}" srcId="{B1F0388A-AA25-4CDE-A602-61FEB269F43D}" destId="{50E62D8C-C750-4ED3-9824-69E5F63BF0B8}" srcOrd="2" destOrd="0" parTransId="{ABEA3992-33CA-4A9B-AED8-D5AB9890CC5D}" sibTransId="{0DC3EBAC-D6CF-42F1-B2E3-EFDC325C1230}"/>
    <dgm:cxn modelId="{AC8B34A3-9E30-4AE6-9601-C725B57B99E6}" type="presOf" srcId="{8E989C5B-39B2-4CE3-B9F8-0F9632249805}" destId="{2DA28D13-552C-4689-B673-88ED8F929A2A}" srcOrd="0" destOrd="0" presId="urn:microsoft.com/office/officeart/2008/layout/VerticalCurvedList"/>
    <dgm:cxn modelId="{C4FDEC6F-7C97-4075-9FE9-0E6A71A13DF8}" type="presOf" srcId="{D4AC0AF6-E867-47D2-AE51-843C8E82383D}" destId="{E872F0B7-0519-4E9B-BC34-E72A3BA32A9B}" srcOrd="0" destOrd="0" presId="urn:microsoft.com/office/officeart/2008/layout/VerticalCurvedList"/>
    <dgm:cxn modelId="{9218BBBA-23FA-4639-8E08-A69D22B12973}" type="presOf" srcId="{B1F0388A-AA25-4CDE-A602-61FEB269F43D}" destId="{2ACAFE8B-B10A-44B1-9488-349728521FAD}" srcOrd="0" destOrd="0" presId="urn:microsoft.com/office/officeart/2008/layout/VerticalCurvedList"/>
    <dgm:cxn modelId="{C5BFB8E0-E2D8-44AE-BFA8-AB5B4F52AB81}" srcId="{B1F0388A-AA25-4CDE-A602-61FEB269F43D}" destId="{8E989C5B-39B2-4CE3-B9F8-0F9632249805}" srcOrd="4" destOrd="0" parTransId="{4217E901-DFC5-4E15-B80B-0FB245643A8B}" sibTransId="{81CC245F-EA2E-49C4-9FAF-787467DE8E9E}"/>
    <dgm:cxn modelId="{7F037C81-BF17-4925-8D86-1D606862B354}" srcId="{B1F0388A-AA25-4CDE-A602-61FEB269F43D}" destId="{F929FE42-17C6-49E5-BF54-57C6F0FEE5FE}" srcOrd="1" destOrd="0" parTransId="{31D1451D-C4C7-4FA5-B130-F651EEE8A267}" sibTransId="{7FE4702C-D0C6-45C9-93CD-95582A4F0399}"/>
    <dgm:cxn modelId="{B7725289-BD58-48C6-ADC6-062498FA0939}" type="presOf" srcId="{646AADE6-2EE9-4E25-8111-DBDD1D20EAB8}" destId="{006C2C2A-0DB7-48BA-834A-6B0CA6D333BB}" srcOrd="0" destOrd="0" presId="urn:microsoft.com/office/officeart/2008/layout/VerticalCurvedList"/>
    <dgm:cxn modelId="{AB750B10-8402-48AC-BD34-1100FC92B207}" type="presOf" srcId="{F929FE42-17C6-49E5-BF54-57C6F0FEE5FE}" destId="{4FD7A447-CEB9-49C8-95F3-09C508FD296A}" srcOrd="0" destOrd="0" presId="urn:microsoft.com/office/officeart/2008/layout/VerticalCurvedList"/>
    <dgm:cxn modelId="{9F77320B-E7CA-4A87-8B9D-7A7AB3831567}" type="presParOf" srcId="{2ACAFE8B-B10A-44B1-9488-349728521FAD}" destId="{1D6121A4-2816-4ED8-8084-2DC68BE2EB0D}" srcOrd="0" destOrd="0" presId="urn:microsoft.com/office/officeart/2008/layout/VerticalCurvedList"/>
    <dgm:cxn modelId="{77ADF52F-15BF-4E42-A247-4F0CC1ECEAA1}" type="presParOf" srcId="{1D6121A4-2816-4ED8-8084-2DC68BE2EB0D}" destId="{6A220D50-81DF-47CD-8B98-4944CE295CA7}" srcOrd="0" destOrd="0" presId="urn:microsoft.com/office/officeart/2008/layout/VerticalCurvedList"/>
    <dgm:cxn modelId="{1071B490-9F37-434E-85FB-9A796C2BB494}" type="presParOf" srcId="{6A220D50-81DF-47CD-8B98-4944CE295CA7}" destId="{30D71C79-B6D2-4B54-A4C9-0ED8F506FCD1}" srcOrd="0" destOrd="0" presId="urn:microsoft.com/office/officeart/2008/layout/VerticalCurvedList"/>
    <dgm:cxn modelId="{725866F5-609B-4C77-84B7-A7634C56B051}" type="presParOf" srcId="{6A220D50-81DF-47CD-8B98-4944CE295CA7}" destId="{4CDDB5F0-C932-442F-A43D-5E41EFF740D0}" srcOrd="1" destOrd="0" presId="urn:microsoft.com/office/officeart/2008/layout/VerticalCurvedList"/>
    <dgm:cxn modelId="{5456DC4F-4226-4E5E-B73B-1E7BFF878F00}" type="presParOf" srcId="{6A220D50-81DF-47CD-8B98-4944CE295CA7}" destId="{3F62BD5D-2991-4BCA-ACA3-587E3202E6C4}" srcOrd="2" destOrd="0" presId="urn:microsoft.com/office/officeart/2008/layout/VerticalCurvedList"/>
    <dgm:cxn modelId="{73F300FF-A9FF-4891-93A4-99C8322BBE02}" type="presParOf" srcId="{6A220D50-81DF-47CD-8B98-4944CE295CA7}" destId="{EFD458E6-F37E-4E5A-966A-D8B1033C3C04}" srcOrd="3" destOrd="0" presId="urn:microsoft.com/office/officeart/2008/layout/VerticalCurvedList"/>
    <dgm:cxn modelId="{F176C2C6-5B7A-45A3-B8C1-2A475BD30E8A}" type="presParOf" srcId="{1D6121A4-2816-4ED8-8084-2DC68BE2EB0D}" destId="{006C2C2A-0DB7-48BA-834A-6B0CA6D333BB}" srcOrd="1" destOrd="0" presId="urn:microsoft.com/office/officeart/2008/layout/VerticalCurvedList"/>
    <dgm:cxn modelId="{4C883997-9CB4-4D49-945E-7A885726DA37}" type="presParOf" srcId="{1D6121A4-2816-4ED8-8084-2DC68BE2EB0D}" destId="{CBEB47B2-AF7B-43EE-9082-850C06897CD2}" srcOrd="2" destOrd="0" presId="urn:microsoft.com/office/officeart/2008/layout/VerticalCurvedList"/>
    <dgm:cxn modelId="{ECC4583C-A2FD-4737-A96C-CF505CE532D5}" type="presParOf" srcId="{CBEB47B2-AF7B-43EE-9082-850C06897CD2}" destId="{20BC7ED3-9717-408A-9760-BD05686D804C}" srcOrd="0" destOrd="0" presId="urn:microsoft.com/office/officeart/2008/layout/VerticalCurvedList"/>
    <dgm:cxn modelId="{9166E58C-0ED7-4199-A51F-6BCCC202288B}" type="presParOf" srcId="{1D6121A4-2816-4ED8-8084-2DC68BE2EB0D}" destId="{4FD7A447-CEB9-49C8-95F3-09C508FD296A}" srcOrd="3" destOrd="0" presId="urn:microsoft.com/office/officeart/2008/layout/VerticalCurvedList"/>
    <dgm:cxn modelId="{A58161D8-449F-4CF7-BF6E-270C258A1294}" type="presParOf" srcId="{1D6121A4-2816-4ED8-8084-2DC68BE2EB0D}" destId="{580ED4A7-BD39-4F4D-A8CE-0F4CE1E17C83}" srcOrd="4" destOrd="0" presId="urn:microsoft.com/office/officeart/2008/layout/VerticalCurvedList"/>
    <dgm:cxn modelId="{41B91FA3-48E2-4CFD-8198-25A6216F069A}" type="presParOf" srcId="{580ED4A7-BD39-4F4D-A8CE-0F4CE1E17C83}" destId="{FE673916-5DB9-4434-924F-E4DA6E497C57}" srcOrd="0" destOrd="0" presId="urn:microsoft.com/office/officeart/2008/layout/VerticalCurvedList"/>
    <dgm:cxn modelId="{797F9BF2-42D4-4321-9635-74C37A50F08C}" type="presParOf" srcId="{1D6121A4-2816-4ED8-8084-2DC68BE2EB0D}" destId="{07CF138B-F7EF-43E0-95B3-83D7339FCEE5}" srcOrd="5" destOrd="0" presId="urn:microsoft.com/office/officeart/2008/layout/VerticalCurvedList"/>
    <dgm:cxn modelId="{AF54D250-1B94-4214-9266-8F96CFCD1B76}" type="presParOf" srcId="{1D6121A4-2816-4ED8-8084-2DC68BE2EB0D}" destId="{BD1CBB27-1ACE-47C9-B58B-72F4CB3D6DA6}" srcOrd="6" destOrd="0" presId="urn:microsoft.com/office/officeart/2008/layout/VerticalCurvedList"/>
    <dgm:cxn modelId="{263D0DF1-F766-455E-8F2F-A841222CC919}" type="presParOf" srcId="{BD1CBB27-1ACE-47C9-B58B-72F4CB3D6DA6}" destId="{9F358910-FB52-4D97-A806-2667680A10D1}" srcOrd="0" destOrd="0" presId="urn:microsoft.com/office/officeart/2008/layout/VerticalCurvedList"/>
    <dgm:cxn modelId="{66160B9C-0044-49AA-ABF4-491110F05810}" type="presParOf" srcId="{1D6121A4-2816-4ED8-8084-2DC68BE2EB0D}" destId="{E872F0B7-0519-4E9B-BC34-E72A3BA32A9B}" srcOrd="7" destOrd="0" presId="urn:microsoft.com/office/officeart/2008/layout/VerticalCurvedList"/>
    <dgm:cxn modelId="{BCC9EFE4-5E93-4471-9DF7-B29508EE8435}" type="presParOf" srcId="{1D6121A4-2816-4ED8-8084-2DC68BE2EB0D}" destId="{BFFCE61C-9343-43BE-9221-85D3682267E2}" srcOrd="8" destOrd="0" presId="urn:microsoft.com/office/officeart/2008/layout/VerticalCurvedList"/>
    <dgm:cxn modelId="{AAEFC6EF-DBD1-4093-A81B-0AA469394CA2}" type="presParOf" srcId="{BFFCE61C-9343-43BE-9221-85D3682267E2}" destId="{EBC23476-AB54-4014-AFFA-794168AE2501}" srcOrd="0" destOrd="0" presId="urn:microsoft.com/office/officeart/2008/layout/VerticalCurvedList"/>
    <dgm:cxn modelId="{B8B7BE22-8688-4D24-9326-CD2F75FEE0A5}" type="presParOf" srcId="{1D6121A4-2816-4ED8-8084-2DC68BE2EB0D}" destId="{2DA28D13-552C-4689-B673-88ED8F929A2A}" srcOrd="9" destOrd="0" presId="urn:microsoft.com/office/officeart/2008/layout/VerticalCurvedList"/>
    <dgm:cxn modelId="{FFD912FD-70DB-4A85-94D5-31000CA8FBC0}" type="presParOf" srcId="{1D6121A4-2816-4ED8-8084-2DC68BE2EB0D}" destId="{C8E9BA45-4FAC-4154-895D-E1EED6DEBCE0}" srcOrd="10" destOrd="0" presId="urn:microsoft.com/office/officeart/2008/layout/VerticalCurvedList"/>
    <dgm:cxn modelId="{88F86138-5C9C-4FCE-B1DD-88307444E17E}" type="presParOf" srcId="{C8E9BA45-4FAC-4154-895D-E1EED6DEBCE0}" destId="{2193DADE-5426-436C-919B-0D8E25CA88EF}" srcOrd="0" destOrd="0" presId="urn:microsoft.com/office/officeart/2008/layout/VerticalCurvedList"/>
    <dgm:cxn modelId="{9468BE85-488C-4306-970D-6E938CA31BBA}" type="presParOf" srcId="{1D6121A4-2816-4ED8-8084-2DC68BE2EB0D}" destId="{7E54D58A-6505-4062-8510-8B4F2AC7314F}" srcOrd="11" destOrd="0" presId="urn:microsoft.com/office/officeart/2008/layout/VerticalCurvedList"/>
    <dgm:cxn modelId="{104BDEA4-76A9-4A04-A75B-3C40273EED50}" type="presParOf" srcId="{1D6121A4-2816-4ED8-8084-2DC68BE2EB0D}" destId="{E3905715-6C13-40B9-928F-FD7BA3F999E4}" srcOrd="12" destOrd="0" presId="urn:microsoft.com/office/officeart/2008/layout/VerticalCurvedList"/>
    <dgm:cxn modelId="{1432F1A9-80D3-4F8E-B217-83EB4455112F}" type="presParOf" srcId="{E3905715-6C13-40B9-928F-FD7BA3F999E4}" destId="{7E0CC9B3-10C0-4FF0-869E-7379A602584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0BCBAAA-B3E2-49C8-B853-71119DEC155C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36C50EB8-8936-453C-A906-14EAF7849D2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Характерна риса протестантських громад — ведення комерції не тільки заради збільшення особистого споживання, а в якості доброчесного виду діяльності.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82CB67-536D-40BF-B53F-DCFF6353C557}" type="parTrans" cxnId="{F7226260-EADF-457A-ADB8-435EF7476DC8}">
      <dgm:prSet/>
      <dgm:spPr/>
      <dgm:t>
        <a:bodyPr/>
        <a:lstStyle/>
        <a:p>
          <a:endParaRPr lang="ru-RU"/>
        </a:p>
      </dgm:t>
    </dgm:pt>
    <dgm:pt modelId="{2BD22406-10B7-4F3F-8F65-0CB465170989}" type="sibTrans" cxnId="{F7226260-EADF-457A-ADB8-435EF7476DC8}">
      <dgm:prSet/>
      <dgm:spPr/>
      <dgm:t>
        <a:bodyPr/>
        <a:lstStyle/>
        <a:p>
          <a:endParaRPr lang="ru-RU"/>
        </a:p>
      </dgm:t>
    </dgm:pt>
    <dgm:pt modelId="{F328C069-F7D7-4097-8FD6-872760437FE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0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</a:t>
          </a:r>
          <a:r>
            <a:rPr lang="ru-RU" sz="20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скетизм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підприємців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протестантів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відсутність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показної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розкіші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захоплення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владою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endParaRPr lang="en-US" sz="20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багатство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лише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як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свідоцтво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добре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виконаного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обов'язку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перед Богом.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4852CF-41F6-41A0-B546-7D0DA399CDD1}" type="parTrans" cxnId="{A3D05E78-FDF7-437F-AD7E-A361C55BCCDD}">
      <dgm:prSet/>
      <dgm:spPr/>
      <dgm:t>
        <a:bodyPr/>
        <a:lstStyle/>
        <a:p>
          <a:endParaRPr lang="ru-RU"/>
        </a:p>
      </dgm:t>
    </dgm:pt>
    <dgm:pt modelId="{C8B35643-071A-46E9-8849-D2D788383888}" type="sibTrans" cxnId="{A3D05E78-FDF7-437F-AD7E-A361C55BCCDD}">
      <dgm:prSet/>
      <dgm:spPr/>
      <dgm:t>
        <a:bodyPr/>
        <a:lstStyle/>
        <a:p>
          <a:endParaRPr lang="ru-RU"/>
        </a:p>
      </dgm:t>
    </dgm:pt>
    <dgm:pt modelId="{61653ACF-C999-4CA1-BE9F-C8105C8F425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протилежність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протестантам,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капіталісти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традиційного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суспільства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навпаки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прагнули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мінімізувати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власні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трудові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зусилля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воліли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найбільш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прості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види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заробітку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наприклад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шляхом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встановлення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монополії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особливих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відносин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владою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E94CD3-B35C-416E-B1D7-F82C1EF73B54}" type="parTrans" cxnId="{94FA33B6-8387-413F-A098-98D22D550D24}">
      <dgm:prSet/>
      <dgm:spPr/>
      <dgm:t>
        <a:bodyPr/>
        <a:lstStyle/>
        <a:p>
          <a:endParaRPr lang="ru-RU"/>
        </a:p>
      </dgm:t>
    </dgm:pt>
    <dgm:pt modelId="{9936978C-9DE0-43B2-BC57-810284548B34}" type="sibTrans" cxnId="{94FA33B6-8387-413F-A098-98D22D550D24}">
      <dgm:prSet/>
      <dgm:spPr/>
      <dgm:t>
        <a:bodyPr/>
        <a:lstStyle/>
        <a:p>
          <a:endParaRPr lang="ru-RU"/>
        </a:p>
      </dgm:t>
    </dgm:pt>
    <dgm:pt modelId="{649A8C8A-010D-4307-A839-E01826B12368}" type="pres">
      <dgm:prSet presAssocID="{20BCBAAA-B3E2-49C8-B853-71119DEC155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9592B7-C907-41B5-97D0-EA1FD4C0FB8C}" type="pres">
      <dgm:prSet presAssocID="{36C50EB8-8936-453C-A906-14EAF7849D26}" presName="comp" presStyleCnt="0"/>
      <dgm:spPr/>
    </dgm:pt>
    <dgm:pt modelId="{0C68DB5A-885B-4EC4-BEF1-2F12D1086F81}" type="pres">
      <dgm:prSet presAssocID="{36C50EB8-8936-453C-A906-14EAF7849D26}" presName="box" presStyleLbl="node1" presStyleIdx="0" presStyleCnt="3"/>
      <dgm:spPr/>
      <dgm:t>
        <a:bodyPr/>
        <a:lstStyle/>
        <a:p>
          <a:endParaRPr lang="ru-RU"/>
        </a:p>
      </dgm:t>
    </dgm:pt>
    <dgm:pt modelId="{5A79405A-1D87-452A-9657-D1F96D42BC9D}" type="pres">
      <dgm:prSet presAssocID="{36C50EB8-8936-453C-A906-14EAF7849D26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FCB0121-A8C5-4A8D-BE5B-6D89BA427131}" type="pres">
      <dgm:prSet presAssocID="{36C50EB8-8936-453C-A906-14EAF7849D2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47A134-B418-4EBA-9257-1636D7A028E8}" type="pres">
      <dgm:prSet presAssocID="{2BD22406-10B7-4F3F-8F65-0CB465170989}" presName="spacer" presStyleCnt="0"/>
      <dgm:spPr/>
    </dgm:pt>
    <dgm:pt modelId="{557AFEEA-AD40-4379-A4F0-BE025F0AC5A7}" type="pres">
      <dgm:prSet presAssocID="{F328C069-F7D7-4097-8FD6-872760437FE2}" presName="comp" presStyleCnt="0"/>
      <dgm:spPr/>
    </dgm:pt>
    <dgm:pt modelId="{AB63C067-1FA0-4BDA-AB98-45AD58D60154}" type="pres">
      <dgm:prSet presAssocID="{F328C069-F7D7-4097-8FD6-872760437FE2}" presName="box" presStyleLbl="node1" presStyleIdx="1" presStyleCnt="3"/>
      <dgm:spPr/>
      <dgm:t>
        <a:bodyPr/>
        <a:lstStyle/>
        <a:p>
          <a:endParaRPr lang="ru-RU"/>
        </a:p>
      </dgm:t>
    </dgm:pt>
    <dgm:pt modelId="{13B371D7-6A0A-475D-B0DF-D908F8F42ED6}" type="pres">
      <dgm:prSet presAssocID="{F328C069-F7D7-4097-8FD6-872760437FE2}" presName="img" presStyleLbl="fgImgPlace1" presStyleIdx="1" presStyleCnt="3" custLinFactNeighborX="-1332" custLinFactNeighborY="-473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7AB5B2A-66D9-449B-840D-4CC1478FBA73}" type="pres">
      <dgm:prSet presAssocID="{F328C069-F7D7-4097-8FD6-872760437FE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8C972F-711B-4997-B0B1-F94C028CDD17}" type="pres">
      <dgm:prSet presAssocID="{C8B35643-071A-46E9-8849-D2D788383888}" presName="spacer" presStyleCnt="0"/>
      <dgm:spPr/>
    </dgm:pt>
    <dgm:pt modelId="{94BAA70E-B959-44EA-B124-5AFC4A7B5C75}" type="pres">
      <dgm:prSet presAssocID="{61653ACF-C999-4CA1-BE9F-C8105C8F4254}" presName="comp" presStyleCnt="0"/>
      <dgm:spPr/>
    </dgm:pt>
    <dgm:pt modelId="{E399939B-AC22-414E-A43A-4A566DC244A7}" type="pres">
      <dgm:prSet presAssocID="{61653ACF-C999-4CA1-BE9F-C8105C8F4254}" presName="box" presStyleLbl="node1" presStyleIdx="2" presStyleCnt="3"/>
      <dgm:spPr/>
      <dgm:t>
        <a:bodyPr/>
        <a:lstStyle/>
        <a:p>
          <a:endParaRPr lang="ru-RU"/>
        </a:p>
      </dgm:t>
    </dgm:pt>
    <dgm:pt modelId="{8B1AC6BB-C459-4460-8076-3593FAF1FEAB}" type="pres">
      <dgm:prSet presAssocID="{61653ACF-C999-4CA1-BE9F-C8105C8F4254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79275D9-DDDB-4A20-A261-0BFA8E3114AC}" type="pres">
      <dgm:prSet presAssocID="{61653ACF-C999-4CA1-BE9F-C8105C8F4254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FA33B6-8387-413F-A098-98D22D550D24}" srcId="{20BCBAAA-B3E2-49C8-B853-71119DEC155C}" destId="{61653ACF-C999-4CA1-BE9F-C8105C8F4254}" srcOrd="2" destOrd="0" parTransId="{2DE94CD3-B35C-416E-B1D7-F82C1EF73B54}" sibTransId="{9936978C-9DE0-43B2-BC57-810284548B34}"/>
    <dgm:cxn modelId="{A3D05E78-FDF7-437F-AD7E-A361C55BCCDD}" srcId="{20BCBAAA-B3E2-49C8-B853-71119DEC155C}" destId="{F328C069-F7D7-4097-8FD6-872760437FE2}" srcOrd="1" destOrd="0" parTransId="{214852CF-41F6-41A0-B546-7D0DA399CDD1}" sibTransId="{C8B35643-071A-46E9-8849-D2D788383888}"/>
    <dgm:cxn modelId="{5E40A190-6504-464B-93F7-A126FA0C540E}" type="presOf" srcId="{F328C069-F7D7-4097-8FD6-872760437FE2}" destId="{D7AB5B2A-66D9-449B-840D-4CC1478FBA73}" srcOrd="1" destOrd="0" presId="urn:microsoft.com/office/officeart/2005/8/layout/vList4"/>
    <dgm:cxn modelId="{E8F852AF-F333-4109-8B3B-9945B70FF205}" type="presOf" srcId="{36C50EB8-8936-453C-A906-14EAF7849D26}" destId="{EFCB0121-A8C5-4A8D-BE5B-6D89BA427131}" srcOrd="1" destOrd="0" presId="urn:microsoft.com/office/officeart/2005/8/layout/vList4"/>
    <dgm:cxn modelId="{0CB8AFD5-D719-4A63-B636-025FA7CD876C}" type="presOf" srcId="{20BCBAAA-B3E2-49C8-B853-71119DEC155C}" destId="{649A8C8A-010D-4307-A839-E01826B12368}" srcOrd="0" destOrd="0" presId="urn:microsoft.com/office/officeart/2005/8/layout/vList4"/>
    <dgm:cxn modelId="{E96E8CA3-4115-4EB8-A013-46BFF32F768A}" type="presOf" srcId="{61653ACF-C999-4CA1-BE9F-C8105C8F4254}" destId="{E399939B-AC22-414E-A43A-4A566DC244A7}" srcOrd="0" destOrd="0" presId="urn:microsoft.com/office/officeart/2005/8/layout/vList4"/>
    <dgm:cxn modelId="{229EC013-59E7-474D-A12E-F1CB8FD05E79}" type="presOf" srcId="{F328C069-F7D7-4097-8FD6-872760437FE2}" destId="{AB63C067-1FA0-4BDA-AB98-45AD58D60154}" srcOrd="0" destOrd="0" presId="urn:microsoft.com/office/officeart/2005/8/layout/vList4"/>
    <dgm:cxn modelId="{F7226260-EADF-457A-ADB8-435EF7476DC8}" srcId="{20BCBAAA-B3E2-49C8-B853-71119DEC155C}" destId="{36C50EB8-8936-453C-A906-14EAF7849D26}" srcOrd="0" destOrd="0" parTransId="{9882CB67-536D-40BF-B53F-DCFF6353C557}" sibTransId="{2BD22406-10B7-4F3F-8F65-0CB465170989}"/>
    <dgm:cxn modelId="{6CF1A8F0-41B6-4D54-9FBF-9B2E7CF338C1}" type="presOf" srcId="{61653ACF-C999-4CA1-BE9F-C8105C8F4254}" destId="{B79275D9-DDDB-4A20-A261-0BFA8E3114AC}" srcOrd="1" destOrd="0" presId="urn:microsoft.com/office/officeart/2005/8/layout/vList4"/>
    <dgm:cxn modelId="{BAF9DBD4-D116-45C7-8DBD-E9ED7545D982}" type="presOf" srcId="{36C50EB8-8936-453C-A906-14EAF7849D26}" destId="{0C68DB5A-885B-4EC4-BEF1-2F12D1086F81}" srcOrd="0" destOrd="0" presId="urn:microsoft.com/office/officeart/2005/8/layout/vList4"/>
    <dgm:cxn modelId="{AF8FB098-386C-4F1A-B3A5-6152FCD5011E}" type="presParOf" srcId="{649A8C8A-010D-4307-A839-E01826B12368}" destId="{859592B7-C907-41B5-97D0-EA1FD4C0FB8C}" srcOrd="0" destOrd="0" presId="urn:microsoft.com/office/officeart/2005/8/layout/vList4"/>
    <dgm:cxn modelId="{4554A21D-2BBA-49F5-98B9-2F7F30348677}" type="presParOf" srcId="{859592B7-C907-41B5-97D0-EA1FD4C0FB8C}" destId="{0C68DB5A-885B-4EC4-BEF1-2F12D1086F81}" srcOrd="0" destOrd="0" presId="urn:microsoft.com/office/officeart/2005/8/layout/vList4"/>
    <dgm:cxn modelId="{E71C509A-1951-43B4-835D-BD1587CC7E36}" type="presParOf" srcId="{859592B7-C907-41B5-97D0-EA1FD4C0FB8C}" destId="{5A79405A-1D87-452A-9657-D1F96D42BC9D}" srcOrd="1" destOrd="0" presId="urn:microsoft.com/office/officeart/2005/8/layout/vList4"/>
    <dgm:cxn modelId="{C35E5832-1D33-4164-A498-03FF75D8B001}" type="presParOf" srcId="{859592B7-C907-41B5-97D0-EA1FD4C0FB8C}" destId="{EFCB0121-A8C5-4A8D-BE5B-6D89BA427131}" srcOrd="2" destOrd="0" presId="urn:microsoft.com/office/officeart/2005/8/layout/vList4"/>
    <dgm:cxn modelId="{0DC956B1-BE38-48FE-9130-11F321F3ED7B}" type="presParOf" srcId="{649A8C8A-010D-4307-A839-E01826B12368}" destId="{ED47A134-B418-4EBA-9257-1636D7A028E8}" srcOrd="1" destOrd="0" presId="urn:microsoft.com/office/officeart/2005/8/layout/vList4"/>
    <dgm:cxn modelId="{FB30DA8A-3314-4B5B-A70C-229150D1DD85}" type="presParOf" srcId="{649A8C8A-010D-4307-A839-E01826B12368}" destId="{557AFEEA-AD40-4379-A4F0-BE025F0AC5A7}" srcOrd="2" destOrd="0" presId="urn:microsoft.com/office/officeart/2005/8/layout/vList4"/>
    <dgm:cxn modelId="{B844F603-A705-4CC9-8DB0-DA762BA72440}" type="presParOf" srcId="{557AFEEA-AD40-4379-A4F0-BE025F0AC5A7}" destId="{AB63C067-1FA0-4BDA-AB98-45AD58D60154}" srcOrd="0" destOrd="0" presId="urn:microsoft.com/office/officeart/2005/8/layout/vList4"/>
    <dgm:cxn modelId="{A5A2E7D0-DA43-4251-9151-F07DB2E6C4AC}" type="presParOf" srcId="{557AFEEA-AD40-4379-A4F0-BE025F0AC5A7}" destId="{13B371D7-6A0A-475D-B0DF-D908F8F42ED6}" srcOrd="1" destOrd="0" presId="urn:microsoft.com/office/officeart/2005/8/layout/vList4"/>
    <dgm:cxn modelId="{E7BCB1BD-940B-4610-9035-E70942F1CB9F}" type="presParOf" srcId="{557AFEEA-AD40-4379-A4F0-BE025F0AC5A7}" destId="{D7AB5B2A-66D9-449B-840D-4CC1478FBA73}" srcOrd="2" destOrd="0" presId="urn:microsoft.com/office/officeart/2005/8/layout/vList4"/>
    <dgm:cxn modelId="{54CC363B-826E-4566-A7EA-92CFEACCE0F0}" type="presParOf" srcId="{649A8C8A-010D-4307-A839-E01826B12368}" destId="{1D8C972F-711B-4997-B0B1-F94C028CDD17}" srcOrd="3" destOrd="0" presId="urn:microsoft.com/office/officeart/2005/8/layout/vList4"/>
    <dgm:cxn modelId="{ABA736C0-D5F0-4143-A2A5-EBA85623BB89}" type="presParOf" srcId="{649A8C8A-010D-4307-A839-E01826B12368}" destId="{94BAA70E-B959-44EA-B124-5AFC4A7B5C75}" srcOrd="4" destOrd="0" presId="urn:microsoft.com/office/officeart/2005/8/layout/vList4"/>
    <dgm:cxn modelId="{F7BCC7FB-F6FF-4A6C-A0C9-CB8CD6A8CDBD}" type="presParOf" srcId="{94BAA70E-B959-44EA-B124-5AFC4A7B5C75}" destId="{E399939B-AC22-414E-A43A-4A566DC244A7}" srcOrd="0" destOrd="0" presId="urn:microsoft.com/office/officeart/2005/8/layout/vList4"/>
    <dgm:cxn modelId="{25D97FDB-4B5A-40E3-B9DC-C8ADAD5CBD77}" type="presParOf" srcId="{94BAA70E-B959-44EA-B124-5AFC4A7B5C75}" destId="{8B1AC6BB-C459-4460-8076-3593FAF1FEAB}" srcOrd="1" destOrd="0" presId="urn:microsoft.com/office/officeart/2005/8/layout/vList4"/>
    <dgm:cxn modelId="{9709258C-7B43-4446-B837-908A69825037}" type="presParOf" srcId="{94BAA70E-B959-44EA-B124-5AFC4A7B5C75}" destId="{B79275D9-DDDB-4A20-A261-0BFA8E3114A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61C91D4-54D7-457E-901D-5BB180DA80B5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ACB9EC10-B094-44FB-91AB-1FF1750C494C}">
      <dgm:prSet phldrT="[Текст]" custT="1"/>
      <dgm:spPr/>
      <dgm:t>
        <a:bodyPr/>
        <a:lstStyle/>
        <a:p>
          <a:r>
            <a:rPr lang="ru-RU" sz="2000" dirty="0" err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протестантська</a:t>
          </a:r>
          <a:r>
            <a: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трудова</a:t>
          </a:r>
          <a:r>
            <a: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етика</a:t>
          </a:r>
          <a:r>
            <a: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не </a:t>
          </a:r>
          <a:r>
            <a:rPr lang="ru-RU" sz="2000" dirty="0" err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властива</a:t>
          </a:r>
          <a:r>
            <a: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людині</a:t>
          </a:r>
          <a:r>
            <a: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природи</a:t>
          </a:r>
          <a:r>
            <a: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є продуктом </a:t>
          </a:r>
          <a:r>
            <a:rPr lang="ru-RU" sz="2000" dirty="0" err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тривалого</a:t>
          </a:r>
          <a:r>
            <a: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виховання</a:t>
          </a:r>
          <a:endParaRPr lang="ru-RU" sz="2000" dirty="0"/>
        </a:p>
      </dgm:t>
    </dgm:pt>
    <dgm:pt modelId="{6D29442D-6567-49FE-9F39-12A4291C679E}" type="parTrans" cxnId="{287C60EC-77DE-4B6B-859B-746D56FA50C7}">
      <dgm:prSet/>
      <dgm:spPr/>
      <dgm:t>
        <a:bodyPr/>
        <a:lstStyle/>
        <a:p>
          <a:endParaRPr lang="ru-RU"/>
        </a:p>
      </dgm:t>
    </dgm:pt>
    <dgm:pt modelId="{37D0F445-B2EB-4F2F-B1E8-66BB0827E078}" type="sibTrans" cxnId="{287C60EC-77DE-4B6B-859B-746D56FA50C7}">
      <dgm:prSet/>
      <dgm:spPr/>
      <dgm:t>
        <a:bodyPr/>
        <a:lstStyle/>
        <a:p>
          <a:endParaRPr lang="ru-RU"/>
        </a:p>
      </dgm:t>
    </dgm:pt>
    <dgm:pt modelId="{2C90CCC7-5047-40CC-B835-B5FC4460E582}">
      <dgm:prSet phldrT="[Текст]" custT="1"/>
      <dgm:spPr/>
      <dgm:t>
        <a:bodyPr/>
        <a:lstStyle/>
        <a:p>
          <a:r>
            <a: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вона </a:t>
          </a:r>
          <a:r>
            <a:rPr lang="ru-RU" sz="2000" dirty="0" err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може</a:t>
          </a:r>
          <a:r>
            <a: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зберігатися</a:t>
          </a:r>
          <a:r>
            <a: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протягом</a:t>
          </a:r>
          <a:r>
            <a: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тривалого</a:t>
          </a:r>
          <a:r>
            <a: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часу </a:t>
          </a:r>
          <a:r>
            <a:rPr lang="ru-RU" sz="2000" dirty="0" err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лише</a:t>
          </a:r>
          <a:r>
            <a: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тоді</a:t>
          </a:r>
          <a:r>
            <a: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коли </a:t>
          </a:r>
          <a:r>
            <a:rPr lang="ru-RU" sz="2000" dirty="0" err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сумлінна</a:t>
          </a:r>
          <a:r>
            <a: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праця</a:t>
          </a:r>
          <a:r>
            <a: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приносить </a:t>
          </a:r>
          <a:r>
            <a:rPr lang="ru-RU" sz="2000" dirty="0" err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моральну</a:t>
          </a:r>
          <a:r>
            <a: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dirty="0" err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матеріальну</a:t>
          </a:r>
          <a:r>
            <a: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віддачу</a:t>
          </a:r>
          <a:endParaRPr lang="ru-RU" sz="2000" dirty="0"/>
        </a:p>
      </dgm:t>
    </dgm:pt>
    <dgm:pt modelId="{D5A32DB8-0A96-443A-8A23-531E5B04B46B}" type="parTrans" cxnId="{D296C6E7-4927-444F-84D5-1AC071CFB76A}">
      <dgm:prSet/>
      <dgm:spPr/>
      <dgm:t>
        <a:bodyPr/>
        <a:lstStyle/>
        <a:p>
          <a:endParaRPr lang="ru-RU"/>
        </a:p>
      </dgm:t>
    </dgm:pt>
    <dgm:pt modelId="{1A3AD691-6E25-4191-927D-7B2536E38D3B}" type="sibTrans" cxnId="{D296C6E7-4927-444F-84D5-1AC071CFB76A}">
      <dgm:prSet/>
      <dgm:spPr/>
      <dgm:t>
        <a:bodyPr/>
        <a:lstStyle/>
        <a:p>
          <a:endParaRPr lang="ru-RU"/>
        </a:p>
      </dgm:t>
    </dgm:pt>
    <dgm:pt modelId="{E3E9A1EB-FF0C-4170-9DF5-C5A269DDC41B}">
      <dgm:prSet custT="1"/>
      <dgm:spPr/>
      <dgm:t>
        <a:bodyPr/>
        <a:lstStyle/>
        <a:p>
          <a:r>
            <a:rPr lang="ru-RU" sz="2000" dirty="0" err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сучасний</a:t>
          </a:r>
          <a:r>
            <a: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капіталізм</a:t>
          </a:r>
          <a:r>
            <a: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перейшов</a:t>
          </a:r>
          <a:r>
            <a: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2000" dirty="0" err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самовідтворення</a:t>
          </a:r>
          <a:r>
            <a: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протестантської</a:t>
          </a:r>
          <a:r>
            <a: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трудової</a:t>
          </a:r>
          <a:r>
            <a: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етики</a:t>
          </a:r>
          <a:r>
            <a: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dirty="0" err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більше</a:t>
          </a:r>
          <a:r>
            <a: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не </a:t>
          </a:r>
          <a:r>
            <a:rPr lang="ru-RU" sz="2000" dirty="0" err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потребує</a:t>
          </a:r>
          <a:r>
            <a: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її</a:t>
          </a:r>
          <a:r>
            <a: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релігійного</a:t>
          </a:r>
          <a:r>
            <a: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обґрунтування</a:t>
          </a:r>
          <a:endParaRPr lang="ru-RU" sz="20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74BB32-AEA0-4214-B3B3-B6B24A57523E}" type="parTrans" cxnId="{578AE7C4-E281-4A76-A303-D471D18E5CCD}">
      <dgm:prSet/>
      <dgm:spPr/>
      <dgm:t>
        <a:bodyPr/>
        <a:lstStyle/>
        <a:p>
          <a:endParaRPr lang="ru-RU"/>
        </a:p>
      </dgm:t>
    </dgm:pt>
    <dgm:pt modelId="{1843EB05-A251-447C-A0DE-7C8958C8D806}" type="sibTrans" cxnId="{578AE7C4-E281-4A76-A303-D471D18E5CCD}">
      <dgm:prSet/>
      <dgm:spPr/>
      <dgm:t>
        <a:bodyPr/>
        <a:lstStyle/>
        <a:p>
          <a:endParaRPr lang="ru-RU"/>
        </a:p>
      </dgm:t>
    </dgm:pt>
    <dgm:pt modelId="{11BFBDE4-F42A-466D-B098-3B99D61B79DE}" type="pres">
      <dgm:prSet presAssocID="{861C91D4-54D7-457E-901D-5BB180DA80B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25195B-58C9-4563-979B-F55734B40AF6}" type="pres">
      <dgm:prSet presAssocID="{ACB9EC10-B094-44FB-91AB-1FF1750C494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D2ECD6-5098-449F-92C7-E76E7678B318}" type="pres">
      <dgm:prSet presAssocID="{37D0F445-B2EB-4F2F-B1E8-66BB0827E078}" presName="spacer" presStyleCnt="0"/>
      <dgm:spPr/>
    </dgm:pt>
    <dgm:pt modelId="{FA00E2EF-C795-4067-AA02-8D802EBF259A}" type="pres">
      <dgm:prSet presAssocID="{2C90CCC7-5047-40CC-B835-B5FC4460E58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57A438-B410-4FC4-9959-984E941631E7}" type="pres">
      <dgm:prSet presAssocID="{1A3AD691-6E25-4191-927D-7B2536E38D3B}" presName="spacer" presStyleCnt="0"/>
      <dgm:spPr/>
    </dgm:pt>
    <dgm:pt modelId="{8844C5C5-B798-4EE0-82A8-4935CB43B20F}" type="pres">
      <dgm:prSet presAssocID="{E3E9A1EB-FF0C-4170-9DF5-C5A269DDC41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96C6E7-4927-444F-84D5-1AC071CFB76A}" srcId="{861C91D4-54D7-457E-901D-5BB180DA80B5}" destId="{2C90CCC7-5047-40CC-B835-B5FC4460E582}" srcOrd="1" destOrd="0" parTransId="{D5A32DB8-0A96-443A-8A23-531E5B04B46B}" sibTransId="{1A3AD691-6E25-4191-927D-7B2536E38D3B}"/>
    <dgm:cxn modelId="{91ED044B-C122-4209-BE55-C2628AAC4123}" type="presOf" srcId="{861C91D4-54D7-457E-901D-5BB180DA80B5}" destId="{11BFBDE4-F42A-466D-B098-3B99D61B79DE}" srcOrd="0" destOrd="0" presId="urn:microsoft.com/office/officeart/2005/8/layout/vList2"/>
    <dgm:cxn modelId="{C92B3F74-B733-4F43-966A-298C035B4E20}" type="presOf" srcId="{ACB9EC10-B094-44FB-91AB-1FF1750C494C}" destId="{0925195B-58C9-4563-979B-F55734B40AF6}" srcOrd="0" destOrd="0" presId="urn:microsoft.com/office/officeart/2005/8/layout/vList2"/>
    <dgm:cxn modelId="{287C60EC-77DE-4B6B-859B-746D56FA50C7}" srcId="{861C91D4-54D7-457E-901D-5BB180DA80B5}" destId="{ACB9EC10-B094-44FB-91AB-1FF1750C494C}" srcOrd="0" destOrd="0" parTransId="{6D29442D-6567-49FE-9F39-12A4291C679E}" sibTransId="{37D0F445-B2EB-4F2F-B1E8-66BB0827E078}"/>
    <dgm:cxn modelId="{3FA21622-46F5-4699-9E6E-0D1C7E3A0646}" type="presOf" srcId="{E3E9A1EB-FF0C-4170-9DF5-C5A269DDC41B}" destId="{8844C5C5-B798-4EE0-82A8-4935CB43B20F}" srcOrd="0" destOrd="0" presId="urn:microsoft.com/office/officeart/2005/8/layout/vList2"/>
    <dgm:cxn modelId="{578AE7C4-E281-4A76-A303-D471D18E5CCD}" srcId="{861C91D4-54D7-457E-901D-5BB180DA80B5}" destId="{E3E9A1EB-FF0C-4170-9DF5-C5A269DDC41B}" srcOrd="2" destOrd="0" parTransId="{3074BB32-AEA0-4214-B3B3-B6B24A57523E}" sibTransId="{1843EB05-A251-447C-A0DE-7C8958C8D806}"/>
    <dgm:cxn modelId="{11EECD10-F5DD-40A8-8900-FAA84C736807}" type="presOf" srcId="{2C90CCC7-5047-40CC-B835-B5FC4460E582}" destId="{FA00E2EF-C795-4067-AA02-8D802EBF259A}" srcOrd="0" destOrd="0" presId="urn:microsoft.com/office/officeart/2005/8/layout/vList2"/>
    <dgm:cxn modelId="{282468FB-36E2-459E-A6E9-19D9289DAFAC}" type="presParOf" srcId="{11BFBDE4-F42A-466D-B098-3B99D61B79DE}" destId="{0925195B-58C9-4563-979B-F55734B40AF6}" srcOrd="0" destOrd="0" presId="urn:microsoft.com/office/officeart/2005/8/layout/vList2"/>
    <dgm:cxn modelId="{392A83FF-9039-4402-ABFE-494BBCECAD4A}" type="presParOf" srcId="{11BFBDE4-F42A-466D-B098-3B99D61B79DE}" destId="{39D2ECD6-5098-449F-92C7-E76E7678B318}" srcOrd="1" destOrd="0" presId="urn:microsoft.com/office/officeart/2005/8/layout/vList2"/>
    <dgm:cxn modelId="{35B09ECE-12FB-469C-8906-92C0E5E43B3B}" type="presParOf" srcId="{11BFBDE4-F42A-466D-B098-3B99D61B79DE}" destId="{FA00E2EF-C795-4067-AA02-8D802EBF259A}" srcOrd="2" destOrd="0" presId="urn:microsoft.com/office/officeart/2005/8/layout/vList2"/>
    <dgm:cxn modelId="{CF66A05F-6D69-41D6-B073-756C94BE8189}" type="presParOf" srcId="{11BFBDE4-F42A-466D-B098-3B99D61B79DE}" destId="{0857A438-B410-4FC4-9959-984E941631E7}" srcOrd="3" destOrd="0" presId="urn:microsoft.com/office/officeart/2005/8/layout/vList2"/>
    <dgm:cxn modelId="{473D2E6B-8845-4611-927F-E0A60514FAB4}" type="presParOf" srcId="{11BFBDE4-F42A-466D-B098-3B99D61B79DE}" destId="{8844C5C5-B798-4EE0-82A8-4935CB43B20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A7AFE9D-2E19-42EF-98ED-C37265D3B3FF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4C3E1F-7EC6-4AAF-8007-32BF36B93588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Традиційна людина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0E6E5F-A058-44A8-A9D7-FB13283FA5C7}" type="parTrans" cxnId="{DBBEA84E-4A92-47DD-B79C-DA8D9655131E}">
      <dgm:prSet/>
      <dgm:spPr/>
      <dgm:t>
        <a:bodyPr/>
        <a:lstStyle/>
        <a:p>
          <a:endParaRPr lang="ru-RU"/>
        </a:p>
      </dgm:t>
    </dgm:pt>
    <dgm:pt modelId="{7915043F-71FE-4BA6-ABFE-B066DA267654}" type="sibTrans" cxnId="{DBBEA84E-4A92-47DD-B79C-DA8D9655131E}">
      <dgm:prSet/>
      <dgm:spPr/>
      <dgm:t>
        <a:bodyPr/>
        <a:lstStyle/>
        <a:p>
          <a:endParaRPr lang="ru-RU"/>
        </a:p>
      </dgm:t>
    </dgm:pt>
    <dgm:pt modelId="{B05E9EBC-DC28-40E3-A63D-5A6F0F9BAF3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Працює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щоб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жити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31D389-3CE3-451C-8FA2-7AFD226C18F4}" type="parTrans" cxnId="{9297ED19-EB3C-4A88-ADDF-B371CEC1362A}">
      <dgm:prSet/>
      <dgm:spPr/>
      <dgm:t>
        <a:bodyPr/>
        <a:lstStyle/>
        <a:p>
          <a:endParaRPr lang="ru-RU"/>
        </a:p>
      </dgm:t>
    </dgm:pt>
    <dgm:pt modelId="{7126983D-12BF-4614-84BC-9A3389D84814}" type="sibTrans" cxnId="{9297ED19-EB3C-4A88-ADDF-B371CEC1362A}">
      <dgm:prSet/>
      <dgm:spPr/>
      <dgm:t>
        <a:bodyPr/>
        <a:lstStyle/>
        <a:p>
          <a:endParaRPr lang="ru-RU"/>
        </a:p>
      </dgm:t>
    </dgm:pt>
    <dgm:pt modelId="{453A9CA0-8CBB-4AE6-A633-1EA0B72D8D8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Професія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—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тягар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C2D703-1EFD-4B33-819C-6D2D8A074776}" type="parTrans" cxnId="{1B4E004D-A75E-463E-B7D1-9C69062204A6}">
      <dgm:prSet/>
      <dgm:spPr/>
      <dgm:t>
        <a:bodyPr/>
        <a:lstStyle/>
        <a:p>
          <a:endParaRPr lang="ru-RU"/>
        </a:p>
      </dgm:t>
    </dgm:pt>
    <dgm:pt modelId="{5A94F8C1-2C8C-4A32-887F-4AFBB706B518}" type="sibTrans" cxnId="{1B4E004D-A75E-463E-B7D1-9C69062204A6}">
      <dgm:prSet/>
      <dgm:spPr/>
      <dgm:t>
        <a:bodyPr/>
        <a:lstStyle/>
        <a:p>
          <a:endParaRPr lang="ru-RU"/>
        </a:p>
      </dgm:t>
    </dgm:pt>
    <dgm:pt modelId="{FCA5A165-02AA-4BDF-82EA-0E92EBDF3DFF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Протестант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118967-328A-429E-9179-8B67D1556A10}" type="parTrans" cxnId="{079D40D1-9845-46F5-B3B2-E492EA97B0A8}">
      <dgm:prSet/>
      <dgm:spPr/>
      <dgm:t>
        <a:bodyPr/>
        <a:lstStyle/>
        <a:p>
          <a:endParaRPr lang="ru-RU"/>
        </a:p>
      </dgm:t>
    </dgm:pt>
    <dgm:pt modelId="{0CCBBB7E-1870-4C50-8872-569609A9AEF2}" type="sibTrans" cxnId="{079D40D1-9845-46F5-B3B2-E492EA97B0A8}">
      <dgm:prSet/>
      <dgm:spPr/>
      <dgm:t>
        <a:bodyPr/>
        <a:lstStyle/>
        <a:p>
          <a:endParaRPr lang="ru-RU"/>
        </a:p>
      </dgm:t>
    </dgm:pt>
    <dgm:pt modelId="{4C7F279C-6D77-4320-A953-29745557E92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Живе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щоб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працювати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DFB77E-EE43-474C-92E0-186580260525}" type="parTrans" cxnId="{492CD327-6AF9-4C7A-A66C-4D749259A53D}">
      <dgm:prSet/>
      <dgm:spPr/>
      <dgm:t>
        <a:bodyPr/>
        <a:lstStyle/>
        <a:p>
          <a:endParaRPr lang="ru-RU"/>
        </a:p>
      </dgm:t>
    </dgm:pt>
    <dgm:pt modelId="{2E431E4B-25A6-4E2F-B0A0-FA6C2AF5953F}" type="sibTrans" cxnId="{492CD327-6AF9-4C7A-A66C-4D749259A53D}">
      <dgm:prSet/>
      <dgm:spPr/>
      <dgm:t>
        <a:bodyPr/>
        <a:lstStyle/>
        <a:p>
          <a:endParaRPr lang="ru-RU"/>
        </a:p>
      </dgm:t>
    </dgm:pt>
    <dgm:pt modelId="{E07D888C-11C1-4416-A273-C2224AE6943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Професія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— форма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існування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0E806B-C1AB-46D3-92CB-231D0C1A355B}" type="parTrans" cxnId="{6BC1D5D9-C945-4EDD-A7DE-DBBE2E25DD7D}">
      <dgm:prSet/>
      <dgm:spPr/>
      <dgm:t>
        <a:bodyPr/>
        <a:lstStyle/>
        <a:p>
          <a:endParaRPr lang="ru-RU"/>
        </a:p>
      </dgm:t>
    </dgm:pt>
    <dgm:pt modelId="{548A0AD6-9561-4C47-922E-05CC569914A6}" type="sibTrans" cxnId="{6BC1D5D9-C945-4EDD-A7DE-DBBE2E25DD7D}">
      <dgm:prSet/>
      <dgm:spPr/>
      <dgm:t>
        <a:bodyPr/>
        <a:lstStyle/>
        <a:p>
          <a:endParaRPr lang="ru-RU"/>
        </a:p>
      </dgm:t>
    </dgm:pt>
    <dgm:pt modelId="{7679B598-30B7-49CF-A613-B66BEE234E5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Стратегія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максимізувати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дохід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навіть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якщо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це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вимагає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більш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інтенсивної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праці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653408-F0C9-44DA-977D-E8DAF436946A}" type="sibTrans" cxnId="{56AEE5C0-0234-4B58-AD30-8DB6F56B2940}">
      <dgm:prSet/>
      <dgm:spPr/>
      <dgm:t>
        <a:bodyPr/>
        <a:lstStyle/>
        <a:p>
          <a:endParaRPr lang="ru-RU"/>
        </a:p>
      </dgm:t>
    </dgm:pt>
    <dgm:pt modelId="{71741C57-91D2-419C-93E6-46552721ADA0}" type="parTrans" cxnId="{56AEE5C0-0234-4B58-AD30-8DB6F56B2940}">
      <dgm:prSet/>
      <dgm:spPr/>
      <dgm:t>
        <a:bodyPr/>
        <a:lstStyle/>
        <a:p>
          <a:endParaRPr lang="ru-RU"/>
        </a:p>
      </dgm:t>
    </dgm:pt>
    <dgm:pt modelId="{FDB89BB8-1CEE-4E39-9634-8C1D4516E12A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Принцип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комерції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«не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обдуриш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— не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продаси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990E48-67BA-4E0A-A021-20023EEBBADC}" type="parTrans" cxnId="{1C095658-05AB-4EAD-97A0-86153FACDCC0}">
      <dgm:prSet/>
      <dgm:spPr/>
      <dgm:t>
        <a:bodyPr/>
        <a:lstStyle/>
        <a:p>
          <a:endParaRPr lang="ru-RU"/>
        </a:p>
      </dgm:t>
    </dgm:pt>
    <dgm:pt modelId="{82F902D9-D1E3-4C74-AB6A-B8C0B4BBCF8D}" type="sibTrans" cxnId="{1C095658-05AB-4EAD-97A0-86153FACDCC0}">
      <dgm:prSet/>
      <dgm:spPr/>
      <dgm:t>
        <a:bodyPr/>
        <a:lstStyle/>
        <a:p>
          <a:endParaRPr lang="ru-RU"/>
        </a:p>
      </dgm:t>
    </dgm:pt>
    <dgm:pt modelId="{45E11E9C-CA3B-41D8-BDFF-C58D76FBF70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Принцип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комерції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«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чесність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—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найкраща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гарантія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DF9CEC-83FA-477C-91F9-6BF507282745}" type="parTrans" cxnId="{91929F89-224C-4639-AD2F-EE726F6110D3}">
      <dgm:prSet/>
      <dgm:spPr/>
      <dgm:t>
        <a:bodyPr/>
        <a:lstStyle/>
        <a:p>
          <a:endParaRPr lang="ru-RU"/>
        </a:p>
      </dgm:t>
    </dgm:pt>
    <dgm:pt modelId="{DA74532D-C5F0-4590-83BA-EF7EEFDC1925}" type="sibTrans" cxnId="{91929F89-224C-4639-AD2F-EE726F6110D3}">
      <dgm:prSet/>
      <dgm:spPr/>
      <dgm:t>
        <a:bodyPr/>
        <a:lstStyle/>
        <a:p>
          <a:endParaRPr lang="ru-RU"/>
        </a:p>
      </dgm:t>
    </dgm:pt>
    <dgm:pt modelId="{A4C7524A-9ADD-4BAF-A774-EA1E67432CB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Стратегія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мінімізувати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кількість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роботи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при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бажаному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збереженні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стабільного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доходу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20788F-8B01-4ABC-A9B9-26C032063CD4}" type="sibTrans" cxnId="{FCF4A77D-CD0C-4ACD-BC0E-A6BA1439FC41}">
      <dgm:prSet/>
      <dgm:spPr/>
      <dgm:t>
        <a:bodyPr/>
        <a:lstStyle/>
        <a:p>
          <a:endParaRPr lang="ru-RU"/>
        </a:p>
      </dgm:t>
    </dgm:pt>
    <dgm:pt modelId="{519CA945-935B-496A-A9EC-66FA2E700700}" type="parTrans" cxnId="{FCF4A77D-CD0C-4ACD-BC0E-A6BA1439FC41}">
      <dgm:prSet/>
      <dgm:spPr/>
      <dgm:t>
        <a:bodyPr/>
        <a:lstStyle/>
        <a:p>
          <a:endParaRPr lang="ru-RU"/>
        </a:p>
      </dgm:t>
    </dgm:pt>
    <dgm:pt modelId="{3F8CBAA7-D5BD-4424-B7DF-2DB5491164CC}" type="pres">
      <dgm:prSet presAssocID="{CA7AFE9D-2E19-42EF-98ED-C37265D3B3FF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6567B27F-7DF2-495F-B706-46069D6054FB}" type="pres">
      <dgm:prSet presAssocID="{B74C3E1F-7EC6-4AAF-8007-32BF36B93588}" presName="root" presStyleCnt="0">
        <dgm:presLayoutVars>
          <dgm:chMax/>
          <dgm:chPref/>
        </dgm:presLayoutVars>
      </dgm:prSet>
      <dgm:spPr/>
    </dgm:pt>
    <dgm:pt modelId="{745AF50D-D6C7-47B2-97B8-D2AFE1A1B71B}" type="pres">
      <dgm:prSet presAssocID="{B74C3E1F-7EC6-4AAF-8007-32BF36B93588}" presName="rootComposite" presStyleCnt="0">
        <dgm:presLayoutVars/>
      </dgm:prSet>
      <dgm:spPr/>
    </dgm:pt>
    <dgm:pt modelId="{5B4D0131-3DB2-4FD6-9B68-E7AD30121424}" type="pres">
      <dgm:prSet presAssocID="{B74C3E1F-7EC6-4AAF-8007-32BF36B93588}" presName="ParentAccent" presStyleLbl="alignNode1" presStyleIdx="0" presStyleCnt="2"/>
      <dgm:spPr/>
    </dgm:pt>
    <dgm:pt modelId="{95C6DDDC-E135-4352-B92D-79B5F2E603A2}" type="pres">
      <dgm:prSet presAssocID="{B74C3E1F-7EC6-4AAF-8007-32BF36B93588}" presName="ParentSmallAccent" presStyleLbl="fgAcc1" presStyleIdx="0" presStyleCnt="2"/>
      <dgm:spPr/>
    </dgm:pt>
    <dgm:pt modelId="{F293A712-9F20-4AF6-A0B7-625842CC7BBA}" type="pres">
      <dgm:prSet presAssocID="{B74C3E1F-7EC6-4AAF-8007-32BF36B93588}" presName="Parent" presStyleLbl="revTx" presStyleIdx="0" presStyleCnt="10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6B749F-CD3B-439F-A557-686C8CB55905}" type="pres">
      <dgm:prSet presAssocID="{B74C3E1F-7EC6-4AAF-8007-32BF36B93588}" presName="childShape" presStyleCnt="0">
        <dgm:presLayoutVars>
          <dgm:chMax val="0"/>
          <dgm:chPref val="0"/>
        </dgm:presLayoutVars>
      </dgm:prSet>
      <dgm:spPr/>
    </dgm:pt>
    <dgm:pt modelId="{F6DDA941-F45E-4EAD-9CC1-71E0F9C9EC03}" type="pres">
      <dgm:prSet presAssocID="{B05E9EBC-DC28-40E3-A63D-5A6F0F9BAF38}" presName="childComposite" presStyleCnt="0">
        <dgm:presLayoutVars>
          <dgm:chMax val="0"/>
          <dgm:chPref val="0"/>
        </dgm:presLayoutVars>
      </dgm:prSet>
      <dgm:spPr/>
    </dgm:pt>
    <dgm:pt modelId="{F9231889-D0BA-467F-BB95-E4D9C6F36803}" type="pres">
      <dgm:prSet presAssocID="{B05E9EBC-DC28-40E3-A63D-5A6F0F9BAF38}" presName="ChildAccent" presStyleLbl="solidFgAcc1" presStyleIdx="0" presStyleCnt="8"/>
      <dgm:spPr/>
    </dgm:pt>
    <dgm:pt modelId="{0E44D010-3986-402E-A9D0-4997EA1FB848}" type="pres">
      <dgm:prSet presAssocID="{B05E9EBC-DC28-40E3-A63D-5A6F0F9BAF38}" presName="Child" presStyleLbl="revTx" presStyleIdx="1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8C1F2D-B373-414B-917F-AB89EA7E835A}" type="pres">
      <dgm:prSet presAssocID="{453A9CA0-8CBB-4AE6-A633-1EA0B72D8D82}" presName="childComposite" presStyleCnt="0">
        <dgm:presLayoutVars>
          <dgm:chMax val="0"/>
          <dgm:chPref val="0"/>
        </dgm:presLayoutVars>
      </dgm:prSet>
      <dgm:spPr/>
    </dgm:pt>
    <dgm:pt modelId="{2D0BA2CE-DB1D-40F1-991C-8F8A14465DB7}" type="pres">
      <dgm:prSet presAssocID="{453A9CA0-8CBB-4AE6-A633-1EA0B72D8D82}" presName="ChildAccent" presStyleLbl="solidFgAcc1" presStyleIdx="1" presStyleCnt="8"/>
      <dgm:spPr/>
    </dgm:pt>
    <dgm:pt modelId="{A7DDA136-DAC5-4795-B007-AE45DF9C5563}" type="pres">
      <dgm:prSet presAssocID="{453A9CA0-8CBB-4AE6-A633-1EA0B72D8D82}" presName="Child" presStyleLbl="revTx" presStyleIdx="2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CE31B-2B85-4F1D-B62E-0E4A79DB7B22}" type="pres">
      <dgm:prSet presAssocID="{A4C7524A-9ADD-4BAF-A774-EA1E67432CBC}" presName="childComposite" presStyleCnt="0">
        <dgm:presLayoutVars>
          <dgm:chMax val="0"/>
          <dgm:chPref val="0"/>
        </dgm:presLayoutVars>
      </dgm:prSet>
      <dgm:spPr/>
    </dgm:pt>
    <dgm:pt modelId="{1105EDF2-A813-494D-B13F-FBC3B2BD5B49}" type="pres">
      <dgm:prSet presAssocID="{A4C7524A-9ADD-4BAF-A774-EA1E67432CBC}" presName="ChildAccent" presStyleLbl="solidFgAcc1" presStyleIdx="2" presStyleCnt="8" custLinFactNeighborX="-721" custLinFactNeighborY="-16323"/>
      <dgm:spPr/>
    </dgm:pt>
    <dgm:pt modelId="{76C53B2B-EF28-4BD6-B524-0006DDD2E807}" type="pres">
      <dgm:prSet presAssocID="{A4C7524A-9ADD-4BAF-A774-EA1E67432CBC}" presName="Child" presStyleLbl="revTx" presStyleIdx="3" presStyleCnt="10" custScaleY="199443" custLinFactNeighborX="-1676" custLinFactNeighborY="391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178391-B2CF-480A-A2E0-1DA4E33EC293}" type="pres">
      <dgm:prSet presAssocID="{FDB89BB8-1CEE-4E39-9634-8C1D4516E12A}" presName="childComposite" presStyleCnt="0">
        <dgm:presLayoutVars>
          <dgm:chMax val="0"/>
          <dgm:chPref val="0"/>
        </dgm:presLayoutVars>
      </dgm:prSet>
      <dgm:spPr/>
    </dgm:pt>
    <dgm:pt modelId="{B42C497F-5F8E-4BC4-840E-F6A6AD5419DB}" type="pres">
      <dgm:prSet presAssocID="{FDB89BB8-1CEE-4E39-9634-8C1D4516E12A}" presName="ChildAccent" presStyleLbl="solidFgAcc1" presStyleIdx="3" presStyleCnt="8" custLinFactX="-19968" custLinFactY="58177" custLinFactNeighborX="-100000" custLinFactNeighborY="100000"/>
      <dgm:spPr/>
    </dgm:pt>
    <dgm:pt modelId="{7EDA4796-7954-45F1-8EA8-27BA3C3DF79C}" type="pres">
      <dgm:prSet presAssocID="{FDB89BB8-1CEE-4E39-9634-8C1D4516E12A}" presName="Child" presStyleLbl="revTx" presStyleIdx="4" presStyleCnt="10" custScaleX="81161" custLinFactNeighborX="-18546" custLinFactNeighborY="750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BDDDF9-26B5-49AC-92F3-8B63757EA1F0}" type="pres">
      <dgm:prSet presAssocID="{FCA5A165-02AA-4BDF-82EA-0E92EBDF3DFF}" presName="root" presStyleCnt="0">
        <dgm:presLayoutVars>
          <dgm:chMax/>
          <dgm:chPref/>
        </dgm:presLayoutVars>
      </dgm:prSet>
      <dgm:spPr/>
    </dgm:pt>
    <dgm:pt modelId="{355EADF5-0B29-44BA-8507-43825F8F6B52}" type="pres">
      <dgm:prSet presAssocID="{FCA5A165-02AA-4BDF-82EA-0E92EBDF3DFF}" presName="rootComposite" presStyleCnt="0">
        <dgm:presLayoutVars/>
      </dgm:prSet>
      <dgm:spPr/>
    </dgm:pt>
    <dgm:pt modelId="{42EDC6DB-E5B6-45F9-B70D-94A4AA2CEB5E}" type="pres">
      <dgm:prSet presAssocID="{FCA5A165-02AA-4BDF-82EA-0E92EBDF3DFF}" presName="ParentAccent" presStyleLbl="alignNode1" presStyleIdx="1" presStyleCnt="2"/>
      <dgm:spPr/>
    </dgm:pt>
    <dgm:pt modelId="{760C8742-C2E4-45C2-960E-7C42780F5813}" type="pres">
      <dgm:prSet presAssocID="{FCA5A165-02AA-4BDF-82EA-0E92EBDF3DFF}" presName="ParentSmallAccent" presStyleLbl="fgAcc1" presStyleIdx="1" presStyleCnt="2"/>
      <dgm:spPr/>
    </dgm:pt>
    <dgm:pt modelId="{5585B989-1CDD-4BC1-A8EB-6945870137CD}" type="pres">
      <dgm:prSet presAssocID="{FCA5A165-02AA-4BDF-82EA-0E92EBDF3DFF}" presName="Parent" presStyleLbl="revTx" presStyleIdx="5" presStyleCnt="10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E61A17-F79A-4BF4-BA55-00DDE4B12BCF}" type="pres">
      <dgm:prSet presAssocID="{FCA5A165-02AA-4BDF-82EA-0E92EBDF3DFF}" presName="childShape" presStyleCnt="0">
        <dgm:presLayoutVars>
          <dgm:chMax val="0"/>
          <dgm:chPref val="0"/>
        </dgm:presLayoutVars>
      </dgm:prSet>
      <dgm:spPr/>
    </dgm:pt>
    <dgm:pt modelId="{15EE7F18-A9C4-4DF4-868B-AD1AE09C98E9}" type="pres">
      <dgm:prSet presAssocID="{4C7F279C-6D77-4320-A953-29745557E926}" presName="childComposite" presStyleCnt="0">
        <dgm:presLayoutVars>
          <dgm:chMax val="0"/>
          <dgm:chPref val="0"/>
        </dgm:presLayoutVars>
      </dgm:prSet>
      <dgm:spPr/>
    </dgm:pt>
    <dgm:pt modelId="{A73CD591-4DC2-4B05-9D6F-6AA797A07C6F}" type="pres">
      <dgm:prSet presAssocID="{4C7F279C-6D77-4320-A953-29745557E926}" presName="ChildAccent" presStyleLbl="solidFgAcc1" presStyleIdx="4" presStyleCnt="8"/>
      <dgm:spPr/>
    </dgm:pt>
    <dgm:pt modelId="{72A4CB94-F61F-415E-BD67-05C23F476BFC}" type="pres">
      <dgm:prSet presAssocID="{4C7F279C-6D77-4320-A953-29745557E926}" presName="Child" presStyleLbl="revTx" presStyleIdx="6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BC2C1B-BB01-4201-9B9E-4FCC95BD3863}" type="pres">
      <dgm:prSet presAssocID="{E07D888C-11C1-4416-A273-C2224AE6943A}" presName="childComposite" presStyleCnt="0">
        <dgm:presLayoutVars>
          <dgm:chMax val="0"/>
          <dgm:chPref val="0"/>
        </dgm:presLayoutVars>
      </dgm:prSet>
      <dgm:spPr/>
    </dgm:pt>
    <dgm:pt modelId="{EAF35B2D-B082-4A03-9389-A5A99C88AE5C}" type="pres">
      <dgm:prSet presAssocID="{E07D888C-11C1-4416-A273-C2224AE6943A}" presName="ChildAccent" presStyleLbl="solidFgAcc1" presStyleIdx="5" presStyleCnt="8"/>
      <dgm:spPr/>
    </dgm:pt>
    <dgm:pt modelId="{3CAEEC6D-CE1D-4105-B2F1-049771966BBF}" type="pres">
      <dgm:prSet presAssocID="{E07D888C-11C1-4416-A273-C2224AE6943A}" presName="Child" presStyleLbl="revTx" presStyleIdx="7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47DA6B-92F3-46EE-8B82-BBA6902F9146}" type="pres">
      <dgm:prSet presAssocID="{7679B598-30B7-49CF-A613-B66BEE234E5E}" presName="childComposite" presStyleCnt="0">
        <dgm:presLayoutVars>
          <dgm:chMax val="0"/>
          <dgm:chPref val="0"/>
        </dgm:presLayoutVars>
      </dgm:prSet>
      <dgm:spPr/>
    </dgm:pt>
    <dgm:pt modelId="{5F523081-A6AC-4A0C-91ED-C4A2A8FF5FAE}" type="pres">
      <dgm:prSet presAssocID="{7679B598-30B7-49CF-A613-B66BEE234E5E}" presName="ChildAccent" presStyleLbl="solidFgAcc1" presStyleIdx="6" presStyleCnt="8" custLinFactNeighborX="-34031" custLinFactNeighborY="99578"/>
      <dgm:spPr/>
    </dgm:pt>
    <dgm:pt modelId="{BD32645E-AF67-4164-B542-34008D603B92}" type="pres">
      <dgm:prSet presAssocID="{7679B598-30B7-49CF-A613-B66BEE234E5E}" presName="Child" presStyleLbl="revTx" presStyleIdx="8" presStyleCnt="10" custLinFactNeighborX="-2338" custLinFactNeighborY="712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9FCA42-5260-4D03-B8DF-D0110834A7C9}" type="pres">
      <dgm:prSet presAssocID="{45E11E9C-CA3B-41D8-BDFF-C58D76FBF706}" presName="childComposite" presStyleCnt="0">
        <dgm:presLayoutVars>
          <dgm:chMax val="0"/>
          <dgm:chPref val="0"/>
        </dgm:presLayoutVars>
      </dgm:prSet>
      <dgm:spPr/>
    </dgm:pt>
    <dgm:pt modelId="{AEFBCDF6-A19B-4D48-9A9C-C4EC112EF4BA}" type="pres">
      <dgm:prSet presAssocID="{45E11E9C-CA3B-41D8-BDFF-C58D76FBF706}" presName="ChildAccent" presStyleLbl="solidFgAcc1" presStyleIdx="7" presStyleCnt="8" custLinFactY="115193" custLinFactNeighborX="-34031" custLinFactNeighborY="200000"/>
      <dgm:spPr/>
    </dgm:pt>
    <dgm:pt modelId="{F5B0D34E-A560-42E6-AE9E-168D2D4FDAE2}" type="pres">
      <dgm:prSet presAssocID="{45E11E9C-CA3B-41D8-BDFF-C58D76FBF706}" presName="Child" presStyleLbl="revTx" presStyleIdx="9" presStyleCnt="10" custLinFactY="63768" custLinFactNeighborX="-369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AEE5C0-0234-4B58-AD30-8DB6F56B2940}" srcId="{FCA5A165-02AA-4BDF-82EA-0E92EBDF3DFF}" destId="{7679B598-30B7-49CF-A613-B66BEE234E5E}" srcOrd="2" destOrd="0" parTransId="{71741C57-91D2-419C-93E6-46552721ADA0}" sibTransId="{52653408-F0C9-44DA-977D-E8DAF436946A}"/>
    <dgm:cxn modelId="{A259A971-FE9B-48F1-A331-85B7FC3E488A}" type="presOf" srcId="{A4C7524A-9ADD-4BAF-A774-EA1E67432CBC}" destId="{76C53B2B-EF28-4BD6-B524-0006DDD2E807}" srcOrd="0" destOrd="0" presId="urn:microsoft.com/office/officeart/2008/layout/SquareAccentList"/>
    <dgm:cxn modelId="{079D40D1-9845-46F5-B3B2-E492EA97B0A8}" srcId="{CA7AFE9D-2E19-42EF-98ED-C37265D3B3FF}" destId="{FCA5A165-02AA-4BDF-82EA-0E92EBDF3DFF}" srcOrd="1" destOrd="0" parTransId="{A4118967-328A-429E-9179-8B67D1556A10}" sibTransId="{0CCBBB7E-1870-4C50-8872-569609A9AEF2}"/>
    <dgm:cxn modelId="{FCF4A77D-CD0C-4ACD-BC0E-A6BA1439FC41}" srcId="{B74C3E1F-7EC6-4AAF-8007-32BF36B93588}" destId="{A4C7524A-9ADD-4BAF-A774-EA1E67432CBC}" srcOrd="2" destOrd="0" parTransId="{519CA945-935B-496A-A9EC-66FA2E700700}" sibTransId="{0820788F-8B01-4ABC-A9B9-26C032063CD4}"/>
    <dgm:cxn modelId="{7769ABCD-FED7-47C0-AD8B-D08E5E75F72E}" type="presOf" srcId="{FCA5A165-02AA-4BDF-82EA-0E92EBDF3DFF}" destId="{5585B989-1CDD-4BC1-A8EB-6945870137CD}" srcOrd="0" destOrd="0" presId="urn:microsoft.com/office/officeart/2008/layout/SquareAccentList"/>
    <dgm:cxn modelId="{0A42EE8F-5A37-4975-ADEE-FC299B14FF9D}" type="presOf" srcId="{4C7F279C-6D77-4320-A953-29745557E926}" destId="{72A4CB94-F61F-415E-BD67-05C23F476BFC}" srcOrd="0" destOrd="0" presId="urn:microsoft.com/office/officeart/2008/layout/SquareAccentList"/>
    <dgm:cxn modelId="{54C99273-9659-4D1C-A5D9-FAE9F1EAB630}" type="presOf" srcId="{E07D888C-11C1-4416-A273-C2224AE6943A}" destId="{3CAEEC6D-CE1D-4105-B2F1-049771966BBF}" srcOrd="0" destOrd="0" presId="urn:microsoft.com/office/officeart/2008/layout/SquareAccentList"/>
    <dgm:cxn modelId="{CF96A6EA-1913-4CB2-9FBA-5DDB488871AC}" type="presOf" srcId="{FDB89BB8-1CEE-4E39-9634-8C1D4516E12A}" destId="{7EDA4796-7954-45F1-8EA8-27BA3C3DF79C}" srcOrd="0" destOrd="0" presId="urn:microsoft.com/office/officeart/2008/layout/SquareAccentList"/>
    <dgm:cxn modelId="{1B4E004D-A75E-463E-B7D1-9C69062204A6}" srcId="{B74C3E1F-7EC6-4AAF-8007-32BF36B93588}" destId="{453A9CA0-8CBB-4AE6-A633-1EA0B72D8D82}" srcOrd="1" destOrd="0" parTransId="{ADC2D703-1EFD-4B33-819C-6D2D8A074776}" sibTransId="{5A94F8C1-2C8C-4A32-887F-4AFBB706B518}"/>
    <dgm:cxn modelId="{79A20038-ED6F-4DCC-A5B2-9905FBDEB4FA}" type="presOf" srcId="{CA7AFE9D-2E19-42EF-98ED-C37265D3B3FF}" destId="{3F8CBAA7-D5BD-4424-B7DF-2DB5491164CC}" srcOrd="0" destOrd="0" presId="urn:microsoft.com/office/officeart/2008/layout/SquareAccentList"/>
    <dgm:cxn modelId="{67405E7C-0FAB-46F9-AB8D-66AAF942486A}" type="presOf" srcId="{B05E9EBC-DC28-40E3-A63D-5A6F0F9BAF38}" destId="{0E44D010-3986-402E-A9D0-4997EA1FB848}" srcOrd="0" destOrd="0" presId="urn:microsoft.com/office/officeart/2008/layout/SquareAccentList"/>
    <dgm:cxn modelId="{9297ED19-EB3C-4A88-ADDF-B371CEC1362A}" srcId="{B74C3E1F-7EC6-4AAF-8007-32BF36B93588}" destId="{B05E9EBC-DC28-40E3-A63D-5A6F0F9BAF38}" srcOrd="0" destOrd="0" parTransId="{1731D389-3CE3-451C-8FA2-7AFD226C18F4}" sibTransId="{7126983D-12BF-4614-84BC-9A3389D84814}"/>
    <dgm:cxn modelId="{7AD77D96-C4E2-4833-9343-BC016036305E}" type="presOf" srcId="{B74C3E1F-7EC6-4AAF-8007-32BF36B93588}" destId="{F293A712-9F20-4AF6-A0B7-625842CC7BBA}" srcOrd="0" destOrd="0" presId="urn:microsoft.com/office/officeart/2008/layout/SquareAccentList"/>
    <dgm:cxn modelId="{1C095658-05AB-4EAD-97A0-86153FACDCC0}" srcId="{B74C3E1F-7EC6-4AAF-8007-32BF36B93588}" destId="{FDB89BB8-1CEE-4E39-9634-8C1D4516E12A}" srcOrd="3" destOrd="0" parTransId="{24990E48-67BA-4E0A-A021-20023EEBBADC}" sibTransId="{82F902D9-D1E3-4C74-AB6A-B8C0B4BBCF8D}"/>
    <dgm:cxn modelId="{6BC1D5D9-C945-4EDD-A7DE-DBBE2E25DD7D}" srcId="{FCA5A165-02AA-4BDF-82EA-0E92EBDF3DFF}" destId="{E07D888C-11C1-4416-A273-C2224AE6943A}" srcOrd="1" destOrd="0" parTransId="{340E806B-C1AB-46D3-92CB-231D0C1A355B}" sibTransId="{548A0AD6-9561-4C47-922E-05CC569914A6}"/>
    <dgm:cxn modelId="{4E706D11-1994-435C-9B79-9196308BC7CB}" type="presOf" srcId="{453A9CA0-8CBB-4AE6-A633-1EA0B72D8D82}" destId="{A7DDA136-DAC5-4795-B007-AE45DF9C5563}" srcOrd="0" destOrd="0" presId="urn:microsoft.com/office/officeart/2008/layout/SquareAccentList"/>
    <dgm:cxn modelId="{DBBEA84E-4A92-47DD-B79C-DA8D9655131E}" srcId="{CA7AFE9D-2E19-42EF-98ED-C37265D3B3FF}" destId="{B74C3E1F-7EC6-4AAF-8007-32BF36B93588}" srcOrd="0" destOrd="0" parTransId="{030E6E5F-A058-44A8-A9D7-FB13283FA5C7}" sibTransId="{7915043F-71FE-4BA6-ABFE-B066DA267654}"/>
    <dgm:cxn modelId="{492CD327-6AF9-4C7A-A66C-4D749259A53D}" srcId="{FCA5A165-02AA-4BDF-82EA-0E92EBDF3DFF}" destId="{4C7F279C-6D77-4320-A953-29745557E926}" srcOrd="0" destOrd="0" parTransId="{F2DFB77E-EE43-474C-92E0-186580260525}" sibTransId="{2E431E4B-25A6-4E2F-B0A0-FA6C2AF5953F}"/>
    <dgm:cxn modelId="{9A34536F-603A-41EE-A9BA-3101150E1DAC}" type="presOf" srcId="{45E11E9C-CA3B-41D8-BDFF-C58D76FBF706}" destId="{F5B0D34E-A560-42E6-AE9E-168D2D4FDAE2}" srcOrd="0" destOrd="0" presId="urn:microsoft.com/office/officeart/2008/layout/SquareAccentList"/>
    <dgm:cxn modelId="{91929F89-224C-4639-AD2F-EE726F6110D3}" srcId="{FCA5A165-02AA-4BDF-82EA-0E92EBDF3DFF}" destId="{45E11E9C-CA3B-41D8-BDFF-C58D76FBF706}" srcOrd="3" destOrd="0" parTransId="{16DF9CEC-83FA-477C-91F9-6BF507282745}" sibTransId="{DA74532D-C5F0-4590-83BA-EF7EEFDC1925}"/>
    <dgm:cxn modelId="{394F0F8D-A1C6-467F-A6BB-A0B15799FFDB}" type="presOf" srcId="{7679B598-30B7-49CF-A613-B66BEE234E5E}" destId="{BD32645E-AF67-4164-B542-34008D603B92}" srcOrd="0" destOrd="0" presId="urn:microsoft.com/office/officeart/2008/layout/SquareAccentList"/>
    <dgm:cxn modelId="{8F13940C-04E7-4CFD-8F65-C180D109BE01}" type="presParOf" srcId="{3F8CBAA7-D5BD-4424-B7DF-2DB5491164CC}" destId="{6567B27F-7DF2-495F-B706-46069D6054FB}" srcOrd="0" destOrd="0" presId="urn:microsoft.com/office/officeart/2008/layout/SquareAccentList"/>
    <dgm:cxn modelId="{1650775B-E509-427A-A4AE-EE842817B422}" type="presParOf" srcId="{6567B27F-7DF2-495F-B706-46069D6054FB}" destId="{745AF50D-D6C7-47B2-97B8-D2AFE1A1B71B}" srcOrd="0" destOrd="0" presId="urn:microsoft.com/office/officeart/2008/layout/SquareAccentList"/>
    <dgm:cxn modelId="{EA4E616A-CF3D-4D7F-B28A-05B4F6C0D655}" type="presParOf" srcId="{745AF50D-D6C7-47B2-97B8-D2AFE1A1B71B}" destId="{5B4D0131-3DB2-4FD6-9B68-E7AD30121424}" srcOrd="0" destOrd="0" presId="urn:microsoft.com/office/officeart/2008/layout/SquareAccentList"/>
    <dgm:cxn modelId="{15413196-D155-4FEA-B951-1C0A5BB3A47C}" type="presParOf" srcId="{745AF50D-D6C7-47B2-97B8-D2AFE1A1B71B}" destId="{95C6DDDC-E135-4352-B92D-79B5F2E603A2}" srcOrd="1" destOrd="0" presId="urn:microsoft.com/office/officeart/2008/layout/SquareAccentList"/>
    <dgm:cxn modelId="{69999255-1068-4775-B921-29D371C8DAEF}" type="presParOf" srcId="{745AF50D-D6C7-47B2-97B8-D2AFE1A1B71B}" destId="{F293A712-9F20-4AF6-A0B7-625842CC7BBA}" srcOrd="2" destOrd="0" presId="urn:microsoft.com/office/officeart/2008/layout/SquareAccentList"/>
    <dgm:cxn modelId="{01E6D555-13CD-4A52-96E9-495A46EAAB43}" type="presParOf" srcId="{6567B27F-7DF2-495F-B706-46069D6054FB}" destId="{496B749F-CD3B-439F-A557-686C8CB55905}" srcOrd="1" destOrd="0" presId="urn:microsoft.com/office/officeart/2008/layout/SquareAccentList"/>
    <dgm:cxn modelId="{619482B7-B77B-4BB9-AD54-6AC834245D90}" type="presParOf" srcId="{496B749F-CD3B-439F-A557-686C8CB55905}" destId="{F6DDA941-F45E-4EAD-9CC1-71E0F9C9EC03}" srcOrd="0" destOrd="0" presId="urn:microsoft.com/office/officeart/2008/layout/SquareAccentList"/>
    <dgm:cxn modelId="{1A703D05-C1DB-420C-86A3-6B8F291038E9}" type="presParOf" srcId="{F6DDA941-F45E-4EAD-9CC1-71E0F9C9EC03}" destId="{F9231889-D0BA-467F-BB95-E4D9C6F36803}" srcOrd="0" destOrd="0" presId="urn:microsoft.com/office/officeart/2008/layout/SquareAccentList"/>
    <dgm:cxn modelId="{57AE5021-93C1-4CBA-B539-585EF3123C7A}" type="presParOf" srcId="{F6DDA941-F45E-4EAD-9CC1-71E0F9C9EC03}" destId="{0E44D010-3986-402E-A9D0-4997EA1FB848}" srcOrd="1" destOrd="0" presId="urn:microsoft.com/office/officeart/2008/layout/SquareAccentList"/>
    <dgm:cxn modelId="{F82B973A-031E-481A-AD7D-8585C079525E}" type="presParOf" srcId="{496B749F-CD3B-439F-A557-686C8CB55905}" destId="{1E8C1F2D-B373-414B-917F-AB89EA7E835A}" srcOrd="1" destOrd="0" presId="urn:microsoft.com/office/officeart/2008/layout/SquareAccentList"/>
    <dgm:cxn modelId="{70AC85F4-86D5-4047-B747-E7F8D078F04B}" type="presParOf" srcId="{1E8C1F2D-B373-414B-917F-AB89EA7E835A}" destId="{2D0BA2CE-DB1D-40F1-991C-8F8A14465DB7}" srcOrd="0" destOrd="0" presId="urn:microsoft.com/office/officeart/2008/layout/SquareAccentList"/>
    <dgm:cxn modelId="{B7120CB9-8608-4B18-9E5E-639124B71687}" type="presParOf" srcId="{1E8C1F2D-B373-414B-917F-AB89EA7E835A}" destId="{A7DDA136-DAC5-4795-B007-AE45DF9C5563}" srcOrd="1" destOrd="0" presId="urn:microsoft.com/office/officeart/2008/layout/SquareAccentList"/>
    <dgm:cxn modelId="{925E322F-7BA3-4032-9202-611F592FA5CB}" type="presParOf" srcId="{496B749F-CD3B-439F-A557-686C8CB55905}" destId="{F0DCE31B-2B85-4F1D-B62E-0E4A79DB7B22}" srcOrd="2" destOrd="0" presId="urn:microsoft.com/office/officeart/2008/layout/SquareAccentList"/>
    <dgm:cxn modelId="{763F3E2E-62F3-4027-94E6-E179676E284B}" type="presParOf" srcId="{F0DCE31B-2B85-4F1D-B62E-0E4A79DB7B22}" destId="{1105EDF2-A813-494D-B13F-FBC3B2BD5B49}" srcOrd="0" destOrd="0" presId="urn:microsoft.com/office/officeart/2008/layout/SquareAccentList"/>
    <dgm:cxn modelId="{9782E8BC-7BC2-4CAF-A292-1F81D5DB3D8A}" type="presParOf" srcId="{F0DCE31B-2B85-4F1D-B62E-0E4A79DB7B22}" destId="{76C53B2B-EF28-4BD6-B524-0006DDD2E807}" srcOrd="1" destOrd="0" presId="urn:microsoft.com/office/officeart/2008/layout/SquareAccentList"/>
    <dgm:cxn modelId="{7F4EE007-8576-4601-AF76-BD09241CF8F3}" type="presParOf" srcId="{496B749F-CD3B-439F-A557-686C8CB55905}" destId="{14178391-B2CF-480A-A2E0-1DA4E33EC293}" srcOrd="3" destOrd="0" presId="urn:microsoft.com/office/officeart/2008/layout/SquareAccentList"/>
    <dgm:cxn modelId="{6263BCB0-95C7-44A4-9305-DCD856352674}" type="presParOf" srcId="{14178391-B2CF-480A-A2E0-1DA4E33EC293}" destId="{B42C497F-5F8E-4BC4-840E-F6A6AD5419DB}" srcOrd="0" destOrd="0" presId="urn:microsoft.com/office/officeart/2008/layout/SquareAccentList"/>
    <dgm:cxn modelId="{2192BE87-F061-478A-B2A7-B20690029728}" type="presParOf" srcId="{14178391-B2CF-480A-A2E0-1DA4E33EC293}" destId="{7EDA4796-7954-45F1-8EA8-27BA3C3DF79C}" srcOrd="1" destOrd="0" presId="urn:microsoft.com/office/officeart/2008/layout/SquareAccentList"/>
    <dgm:cxn modelId="{E610769B-92A6-4F99-B3FB-46AD172EF82C}" type="presParOf" srcId="{3F8CBAA7-D5BD-4424-B7DF-2DB5491164CC}" destId="{D7BDDDF9-26B5-49AC-92F3-8B63757EA1F0}" srcOrd="1" destOrd="0" presId="urn:microsoft.com/office/officeart/2008/layout/SquareAccentList"/>
    <dgm:cxn modelId="{966AC137-C247-4B0B-ABA3-E8BFEF5D2D8F}" type="presParOf" srcId="{D7BDDDF9-26B5-49AC-92F3-8B63757EA1F0}" destId="{355EADF5-0B29-44BA-8507-43825F8F6B52}" srcOrd="0" destOrd="0" presId="urn:microsoft.com/office/officeart/2008/layout/SquareAccentList"/>
    <dgm:cxn modelId="{CB746D6A-79FF-40B7-BB89-54E77B328837}" type="presParOf" srcId="{355EADF5-0B29-44BA-8507-43825F8F6B52}" destId="{42EDC6DB-E5B6-45F9-B70D-94A4AA2CEB5E}" srcOrd="0" destOrd="0" presId="urn:microsoft.com/office/officeart/2008/layout/SquareAccentList"/>
    <dgm:cxn modelId="{59D8F00A-F3E0-4D55-8B4F-C7A90CFC6B50}" type="presParOf" srcId="{355EADF5-0B29-44BA-8507-43825F8F6B52}" destId="{760C8742-C2E4-45C2-960E-7C42780F5813}" srcOrd="1" destOrd="0" presId="urn:microsoft.com/office/officeart/2008/layout/SquareAccentList"/>
    <dgm:cxn modelId="{FD01DC96-56A5-495A-80F2-ED3F849F5F97}" type="presParOf" srcId="{355EADF5-0B29-44BA-8507-43825F8F6B52}" destId="{5585B989-1CDD-4BC1-A8EB-6945870137CD}" srcOrd="2" destOrd="0" presId="urn:microsoft.com/office/officeart/2008/layout/SquareAccentList"/>
    <dgm:cxn modelId="{1E92F881-FBC8-4ABE-9713-5FF34216512F}" type="presParOf" srcId="{D7BDDDF9-26B5-49AC-92F3-8B63757EA1F0}" destId="{A7E61A17-F79A-4BF4-BA55-00DDE4B12BCF}" srcOrd="1" destOrd="0" presId="urn:microsoft.com/office/officeart/2008/layout/SquareAccentList"/>
    <dgm:cxn modelId="{9F57DEBC-83EE-47CD-8027-9BC0F1B6AF0C}" type="presParOf" srcId="{A7E61A17-F79A-4BF4-BA55-00DDE4B12BCF}" destId="{15EE7F18-A9C4-4DF4-868B-AD1AE09C98E9}" srcOrd="0" destOrd="0" presId="urn:microsoft.com/office/officeart/2008/layout/SquareAccentList"/>
    <dgm:cxn modelId="{189C5DA5-351D-4DCA-90F1-2D432AF65874}" type="presParOf" srcId="{15EE7F18-A9C4-4DF4-868B-AD1AE09C98E9}" destId="{A73CD591-4DC2-4B05-9D6F-6AA797A07C6F}" srcOrd="0" destOrd="0" presId="urn:microsoft.com/office/officeart/2008/layout/SquareAccentList"/>
    <dgm:cxn modelId="{D12ED761-D370-499A-8096-E2C1CA5609FB}" type="presParOf" srcId="{15EE7F18-A9C4-4DF4-868B-AD1AE09C98E9}" destId="{72A4CB94-F61F-415E-BD67-05C23F476BFC}" srcOrd="1" destOrd="0" presId="urn:microsoft.com/office/officeart/2008/layout/SquareAccentList"/>
    <dgm:cxn modelId="{7DD551D0-9F5D-48BE-9192-0E7F2028316D}" type="presParOf" srcId="{A7E61A17-F79A-4BF4-BA55-00DDE4B12BCF}" destId="{3FBC2C1B-BB01-4201-9B9E-4FCC95BD3863}" srcOrd="1" destOrd="0" presId="urn:microsoft.com/office/officeart/2008/layout/SquareAccentList"/>
    <dgm:cxn modelId="{F6BCFE54-D085-44E8-9AE8-9247E62E3698}" type="presParOf" srcId="{3FBC2C1B-BB01-4201-9B9E-4FCC95BD3863}" destId="{EAF35B2D-B082-4A03-9389-A5A99C88AE5C}" srcOrd="0" destOrd="0" presId="urn:microsoft.com/office/officeart/2008/layout/SquareAccentList"/>
    <dgm:cxn modelId="{9B81F30C-B907-440D-8C20-FF3B0AEDABAA}" type="presParOf" srcId="{3FBC2C1B-BB01-4201-9B9E-4FCC95BD3863}" destId="{3CAEEC6D-CE1D-4105-B2F1-049771966BBF}" srcOrd="1" destOrd="0" presId="urn:microsoft.com/office/officeart/2008/layout/SquareAccentList"/>
    <dgm:cxn modelId="{F1BB9DEB-BCF5-4711-B613-5D2A78DE1F8C}" type="presParOf" srcId="{A7E61A17-F79A-4BF4-BA55-00DDE4B12BCF}" destId="{0D47DA6B-92F3-46EE-8B82-BBA6902F9146}" srcOrd="2" destOrd="0" presId="urn:microsoft.com/office/officeart/2008/layout/SquareAccentList"/>
    <dgm:cxn modelId="{F1EB1463-E5CF-42B4-905F-EF050D1A2FE3}" type="presParOf" srcId="{0D47DA6B-92F3-46EE-8B82-BBA6902F9146}" destId="{5F523081-A6AC-4A0C-91ED-C4A2A8FF5FAE}" srcOrd="0" destOrd="0" presId="urn:microsoft.com/office/officeart/2008/layout/SquareAccentList"/>
    <dgm:cxn modelId="{EA3735BC-06E6-4BC1-8D38-A777F4F4288B}" type="presParOf" srcId="{0D47DA6B-92F3-46EE-8B82-BBA6902F9146}" destId="{BD32645E-AF67-4164-B542-34008D603B92}" srcOrd="1" destOrd="0" presId="urn:microsoft.com/office/officeart/2008/layout/SquareAccentList"/>
    <dgm:cxn modelId="{A6174C24-A78F-4DAE-9205-D41ACC08C4BE}" type="presParOf" srcId="{A7E61A17-F79A-4BF4-BA55-00DDE4B12BCF}" destId="{9E9FCA42-5260-4D03-B8DF-D0110834A7C9}" srcOrd="3" destOrd="0" presId="urn:microsoft.com/office/officeart/2008/layout/SquareAccentList"/>
    <dgm:cxn modelId="{BE404DA5-E1A0-488C-B681-70647AC5883D}" type="presParOf" srcId="{9E9FCA42-5260-4D03-B8DF-D0110834A7C9}" destId="{AEFBCDF6-A19B-4D48-9A9C-C4EC112EF4BA}" srcOrd="0" destOrd="0" presId="urn:microsoft.com/office/officeart/2008/layout/SquareAccentList"/>
    <dgm:cxn modelId="{370BB31D-60BB-4198-AFB1-E820275E1BFF}" type="presParOf" srcId="{9E9FCA42-5260-4D03-B8DF-D0110834A7C9}" destId="{F5B0D34E-A560-42E6-AE9E-168D2D4FDAE2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C01E001-A263-4872-A192-6B12F54C8D9E}" type="doc">
      <dgm:prSet loTypeId="urn:diagrams.loki3.com/BracketList+Icon" loCatId="list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C4706032-2C60-4606-AF15-5583535102A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засновник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3F5D84-87DE-45EA-949E-64A2E16B0991}" type="parTrans" cxnId="{85C8ABFF-B33E-4601-84A6-3D963111A992}">
      <dgm:prSet/>
      <dgm:spPr/>
      <dgm:t>
        <a:bodyPr/>
        <a:lstStyle/>
        <a:p>
          <a:endParaRPr lang="ru-RU"/>
        </a:p>
      </dgm:t>
    </dgm:pt>
    <dgm:pt modelId="{D91D86AA-67BA-424B-BE5A-53F8701B461C}" type="sibTrans" cxnId="{85C8ABFF-B33E-4601-84A6-3D963111A992}">
      <dgm:prSet/>
      <dgm:spPr/>
      <dgm:t>
        <a:bodyPr/>
        <a:lstStyle/>
        <a:p>
          <a:endParaRPr lang="ru-RU"/>
        </a:p>
      </dgm:t>
    </dgm:pt>
    <dgm:pt modelId="{6F1C60AE-2B97-4A8F-BC38-82CBA152316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Джереми</a:t>
          </a:r>
          <a:r>
            <a:rPr lang="uk-UA" altLang="ru-RU" sz="2400" b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sz="2400" b="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Бентам</a:t>
          </a:r>
          <a:r>
            <a:rPr lang="uk-UA" altLang="ru-RU" sz="2400" b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1748-1832</a:t>
          </a:r>
          <a:r>
            <a:rPr lang="uk-UA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uk-UA" altLang="ru-RU" sz="2400" b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Т</a:t>
          </a:r>
          <a:r>
            <a:rPr lang="en-US" altLang="ru-RU" sz="2400" b="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еорі</a:t>
          </a:r>
          <a:r>
            <a:rPr lang="uk-UA" altLang="ru-RU" sz="2400" b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я</a:t>
          </a:r>
          <a:r>
            <a:rPr lang="en-US" altLang="ru-RU" sz="2400" b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b="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утилітаризму</a:t>
          </a:r>
          <a:r>
            <a:rPr lang="ru-RU" altLang="ru-RU" sz="2400" b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endParaRPr lang="ru-RU" sz="2400" b="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F9A3DC-7278-4941-9394-4A983C745B6D}" type="parTrans" cxnId="{D9F3EEE3-6001-47BD-AFD9-9E2FF13AEAC4}">
      <dgm:prSet/>
      <dgm:spPr/>
      <dgm:t>
        <a:bodyPr/>
        <a:lstStyle/>
        <a:p>
          <a:endParaRPr lang="ru-RU"/>
        </a:p>
      </dgm:t>
    </dgm:pt>
    <dgm:pt modelId="{565B117C-2220-4D67-A9C1-80CF725B2B4A}" type="sibTrans" cxnId="{D9F3EEE3-6001-47BD-AFD9-9E2FF13AEAC4}">
      <dgm:prSet/>
      <dgm:spPr/>
      <dgm:t>
        <a:bodyPr/>
        <a:lstStyle/>
        <a:p>
          <a:endParaRPr lang="ru-RU"/>
        </a:p>
      </dgm:t>
    </dgm:pt>
    <dgm:pt modelId="{6B35269E-1ABB-4ABD-A1E0-8CFE8FCED6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засадові</a:t>
          </a:r>
          <a:r>
            <a:rPr lang="uk-U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принципи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4CFEB0-DAA4-4E0F-B383-2FDE5770188B}" type="parTrans" cxnId="{A56582B3-850C-4C9C-A89F-7EDAEED5E63F}">
      <dgm:prSet/>
      <dgm:spPr/>
      <dgm:t>
        <a:bodyPr/>
        <a:lstStyle/>
        <a:p>
          <a:endParaRPr lang="ru-RU"/>
        </a:p>
      </dgm:t>
    </dgm:pt>
    <dgm:pt modelId="{07F28FBB-B45A-414B-9066-DFDD288685C6}" type="sibTrans" cxnId="{A56582B3-850C-4C9C-A89F-7EDAEED5E63F}">
      <dgm:prSet/>
      <dgm:spPr/>
      <dgm:t>
        <a:bodyPr/>
        <a:lstStyle/>
        <a:p>
          <a:endParaRPr lang="ru-RU"/>
        </a:p>
      </dgm:t>
    </dgm:pt>
    <dgm:pt modelId="{38F479DE-7325-4D56-98FE-1734D121617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максимальне задоволення потреб максимальної кількості людей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2D8680-DF74-4EA8-910C-6C4791C40852}" type="parTrans" cxnId="{A92926F2-2691-4183-BC00-B49292276910}">
      <dgm:prSet/>
      <dgm:spPr/>
      <dgm:t>
        <a:bodyPr/>
        <a:lstStyle/>
        <a:p>
          <a:endParaRPr lang="ru-RU"/>
        </a:p>
      </dgm:t>
    </dgm:pt>
    <dgm:pt modelId="{7F6E9841-4D85-4BF0-93F9-247B126B8245}" type="sibTrans" cxnId="{A92926F2-2691-4183-BC00-B49292276910}">
      <dgm:prSet/>
      <dgm:spPr/>
      <dgm:t>
        <a:bodyPr/>
        <a:lstStyle/>
        <a:p>
          <a:endParaRPr lang="ru-RU"/>
        </a:p>
      </dgm:t>
    </dgm:pt>
    <dgm:pt modelId="{7947D093-2B64-464D-A9AC-7AC0932934B3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головна проблема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E63798-3E11-4142-AA5D-A7583B57E22F}" type="parTrans" cxnId="{966025AD-2DF1-4E9A-9FAE-F7768EB3F216}">
      <dgm:prSet/>
      <dgm:spPr/>
      <dgm:t>
        <a:bodyPr/>
        <a:lstStyle/>
        <a:p>
          <a:endParaRPr lang="ru-RU"/>
        </a:p>
      </dgm:t>
    </dgm:pt>
    <dgm:pt modelId="{4B3C2903-3BB9-46FF-B8DE-3E30D8C86F02}" type="sibTrans" cxnId="{966025AD-2DF1-4E9A-9FAE-F7768EB3F216}">
      <dgm:prSet/>
      <dgm:spPr/>
      <dgm:t>
        <a:bodyPr/>
        <a:lstStyle/>
        <a:p>
          <a:endParaRPr lang="ru-RU"/>
        </a:p>
      </dgm:t>
    </dgm:pt>
    <dgm:pt modelId="{54D7BD66-89E4-497D-A32D-FFD664F73AD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 вимірювати “суспільну корисність”?</a:t>
          </a:r>
          <a:endParaRPr lang="ru-RU" sz="240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274955-5865-4E12-968D-032B3B9E4A77}" type="parTrans" cxnId="{300BDAB1-03B6-49EE-9E5D-6D65770099E6}">
      <dgm:prSet/>
      <dgm:spPr/>
      <dgm:t>
        <a:bodyPr/>
        <a:lstStyle/>
        <a:p>
          <a:endParaRPr lang="ru-RU"/>
        </a:p>
      </dgm:t>
    </dgm:pt>
    <dgm:pt modelId="{3AA95BCB-FAB2-43CE-97BB-9FEC95D72D5D}" type="sibTrans" cxnId="{300BDAB1-03B6-49EE-9E5D-6D65770099E6}">
      <dgm:prSet/>
      <dgm:spPr/>
      <dgm:t>
        <a:bodyPr/>
        <a:lstStyle/>
        <a:p>
          <a:endParaRPr lang="ru-RU"/>
        </a:p>
      </dgm:t>
    </dgm:pt>
    <dgm:pt modelId="{E63C058D-53BE-4107-883A-C143A9F81F3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ідея сприяння: закони повинні сприяти щастю людей</a:t>
          </a:r>
          <a:endParaRPr lang="ru-RU" alt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959571-109E-4817-A719-93D0BA1FF197}" type="parTrans" cxnId="{04C17364-F5F6-484F-9639-E9392667F452}">
      <dgm:prSet/>
      <dgm:spPr/>
      <dgm:t>
        <a:bodyPr/>
        <a:lstStyle/>
        <a:p>
          <a:endParaRPr lang="ru-RU"/>
        </a:p>
      </dgm:t>
    </dgm:pt>
    <dgm:pt modelId="{ACA079D4-0522-4693-8564-CD58E093D714}" type="sibTrans" cxnId="{04C17364-F5F6-484F-9639-E9392667F452}">
      <dgm:prSet/>
      <dgm:spPr/>
      <dgm:t>
        <a:bodyPr/>
        <a:lstStyle/>
        <a:p>
          <a:endParaRPr lang="ru-RU"/>
        </a:p>
      </dgm:t>
    </dgm:pt>
    <dgm:pt modelId="{3FAF41D9-AF2C-493F-98EC-5FEC03A7B29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головний принцип суспільства - професійно створені закони, які </a:t>
          </a:r>
          <a:r>
            <a:rPr lang="en-US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спрямовані</a:t>
          </a:r>
          <a:r>
            <a:rPr lang="en-US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</a:t>
          </a:r>
          <a:r>
            <a:rPr lang="en-US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профілактику</a:t>
          </a:r>
          <a:r>
            <a:rPr lang="en-US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зла</a:t>
          </a:r>
          <a:r>
            <a:rPr lang="en-US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а </a:t>
          </a:r>
          <a:r>
            <a:rPr lang="en-US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</a:t>
          </a:r>
          <a:r>
            <a:rPr lang="en-US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</a:t>
          </a:r>
          <a:r>
            <a:rPr lang="en-US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покарання</a:t>
          </a:r>
          <a:r>
            <a:rPr lang="ru-RU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alt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352AD8-DBA8-4931-9C1A-E6A5D1AE46D4}" type="parTrans" cxnId="{CFA19ABF-B990-463D-BFDE-16DBF28E6954}">
      <dgm:prSet/>
      <dgm:spPr/>
      <dgm:t>
        <a:bodyPr/>
        <a:lstStyle/>
        <a:p>
          <a:endParaRPr lang="ru-RU"/>
        </a:p>
      </dgm:t>
    </dgm:pt>
    <dgm:pt modelId="{F6626FC2-FF09-41F6-BA15-E333AC8B6E12}" type="sibTrans" cxnId="{CFA19ABF-B990-463D-BFDE-16DBF28E6954}">
      <dgm:prSet/>
      <dgm:spPr/>
      <dgm:t>
        <a:bodyPr/>
        <a:lstStyle/>
        <a:p>
          <a:endParaRPr lang="ru-RU"/>
        </a:p>
      </dgm:t>
    </dgm:pt>
    <dgm:pt modelId="{AAEE7DDC-6DC3-452D-88B2-5968C0ECF29F}" type="pres">
      <dgm:prSet presAssocID="{0C01E001-A263-4872-A192-6B12F54C8D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92D159-FC77-40C0-8455-941AD4546AA2}" type="pres">
      <dgm:prSet presAssocID="{C4706032-2C60-4606-AF15-5583535102A6}" presName="linNode" presStyleCnt="0"/>
      <dgm:spPr/>
    </dgm:pt>
    <dgm:pt modelId="{6EB96AB5-4FCF-4E8F-8A57-D4789B130AAE}" type="pres">
      <dgm:prSet presAssocID="{C4706032-2C60-4606-AF15-5583535102A6}" presName="parTx" presStyleLbl="revTx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ACA377-F7EE-4D1D-8619-30282FD0A26B}" type="pres">
      <dgm:prSet presAssocID="{C4706032-2C60-4606-AF15-5583535102A6}" presName="bracket" presStyleLbl="parChTrans1D1" presStyleIdx="0" presStyleCnt="3"/>
      <dgm:spPr/>
    </dgm:pt>
    <dgm:pt modelId="{0E69DF0B-64A9-4E68-A5B5-10B33DBEBDAA}" type="pres">
      <dgm:prSet presAssocID="{C4706032-2C60-4606-AF15-5583535102A6}" presName="spH" presStyleCnt="0"/>
      <dgm:spPr/>
    </dgm:pt>
    <dgm:pt modelId="{FF3913C5-1477-47D1-8C1E-4FEF6FE854C8}" type="pres">
      <dgm:prSet presAssocID="{C4706032-2C60-4606-AF15-5583535102A6}" presName="des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99D2CB-2BB9-4419-8E8A-3336B609D512}" type="pres">
      <dgm:prSet presAssocID="{D91D86AA-67BA-424B-BE5A-53F8701B461C}" presName="spV" presStyleCnt="0"/>
      <dgm:spPr/>
    </dgm:pt>
    <dgm:pt modelId="{22A9CD84-FCE6-48BA-B5AB-5A72BEE197A0}" type="pres">
      <dgm:prSet presAssocID="{6B35269E-1ABB-4ABD-A1E0-8CFE8FCED6B7}" presName="linNode" presStyleCnt="0"/>
      <dgm:spPr/>
    </dgm:pt>
    <dgm:pt modelId="{2C03F3CC-FD95-4190-8603-0B315B47E07E}" type="pres">
      <dgm:prSet presAssocID="{6B35269E-1ABB-4ABD-A1E0-8CFE8FCED6B7}" presName="parTx" presStyleLbl="revTx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687999-0801-426C-8F24-A4FA4D5F2136}" type="pres">
      <dgm:prSet presAssocID="{6B35269E-1ABB-4ABD-A1E0-8CFE8FCED6B7}" presName="bracket" presStyleLbl="parChTrans1D1" presStyleIdx="1" presStyleCnt="3"/>
      <dgm:spPr/>
    </dgm:pt>
    <dgm:pt modelId="{A393B4D8-C385-4D5E-87A6-78F546FCBF8D}" type="pres">
      <dgm:prSet presAssocID="{6B35269E-1ABB-4ABD-A1E0-8CFE8FCED6B7}" presName="spH" presStyleCnt="0"/>
      <dgm:spPr/>
    </dgm:pt>
    <dgm:pt modelId="{8846DD9F-3D6E-45AD-8880-D51F6DA8DEAD}" type="pres">
      <dgm:prSet presAssocID="{6B35269E-1ABB-4ABD-A1E0-8CFE8FCED6B7}" presName="desTx" presStyleLbl="node1" presStyleIdx="1" presStyleCnt="3" custLinFactNeighborX="-34782" custLinFactNeighborY="-1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D9A217-2149-48AF-811B-3AB5CE490DBD}" type="pres">
      <dgm:prSet presAssocID="{07F28FBB-B45A-414B-9066-DFDD288685C6}" presName="spV" presStyleCnt="0"/>
      <dgm:spPr/>
    </dgm:pt>
    <dgm:pt modelId="{A37B0E54-C858-4B0A-989D-B2610C58A46E}" type="pres">
      <dgm:prSet presAssocID="{7947D093-2B64-464D-A9AC-7AC0932934B3}" presName="linNode" presStyleCnt="0"/>
      <dgm:spPr/>
    </dgm:pt>
    <dgm:pt modelId="{C24EE5E1-303D-4E1A-AE33-38A84A3031FB}" type="pres">
      <dgm:prSet presAssocID="{7947D093-2B64-464D-A9AC-7AC0932934B3}" presName="parTx" presStyleLbl="revTx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34E34-4DA8-4C2D-AD38-EC5B4B5EFE7F}" type="pres">
      <dgm:prSet presAssocID="{7947D093-2B64-464D-A9AC-7AC0932934B3}" presName="bracket" presStyleLbl="parChTrans1D1" presStyleIdx="2" presStyleCnt="3"/>
      <dgm:spPr/>
    </dgm:pt>
    <dgm:pt modelId="{13EA15E6-00B0-4A0F-A8F9-DE9AA625C42C}" type="pres">
      <dgm:prSet presAssocID="{7947D093-2B64-464D-A9AC-7AC0932934B3}" presName="spH" presStyleCnt="0"/>
      <dgm:spPr/>
    </dgm:pt>
    <dgm:pt modelId="{E2D2CE5F-366C-4412-9D51-EBA08EC85E97}" type="pres">
      <dgm:prSet presAssocID="{7947D093-2B64-464D-A9AC-7AC0932934B3}" presName="des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0BDAB1-03B6-49EE-9E5D-6D65770099E6}" srcId="{7947D093-2B64-464D-A9AC-7AC0932934B3}" destId="{54D7BD66-89E4-497D-A32D-FFD664F73AD2}" srcOrd="0" destOrd="0" parTransId="{B3274955-5865-4E12-968D-032B3B9E4A77}" sibTransId="{3AA95BCB-FAB2-43CE-97BB-9FEC95D72D5D}"/>
    <dgm:cxn modelId="{F1C9028F-8987-450D-93E9-DC82ADCA7B3B}" type="presOf" srcId="{0C01E001-A263-4872-A192-6B12F54C8D9E}" destId="{AAEE7DDC-6DC3-452D-88B2-5968C0ECF29F}" srcOrd="0" destOrd="0" presId="urn:diagrams.loki3.com/BracketList+Icon"/>
    <dgm:cxn modelId="{04C17364-F5F6-484F-9639-E9392667F452}" srcId="{6B35269E-1ABB-4ABD-A1E0-8CFE8FCED6B7}" destId="{E63C058D-53BE-4107-883A-C143A9F81F3C}" srcOrd="1" destOrd="0" parTransId="{35959571-109E-4817-A719-93D0BA1FF197}" sibTransId="{ACA079D4-0522-4693-8564-CD58E093D714}"/>
    <dgm:cxn modelId="{A92926F2-2691-4183-BC00-B49292276910}" srcId="{6B35269E-1ABB-4ABD-A1E0-8CFE8FCED6B7}" destId="{38F479DE-7325-4D56-98FE-1734D1216171}" srcOrd="0" destOrd="0" parTransId="{462D8680-DF74-4EA8-910C-6C4791C40852}" sibTransId="{7F6E9841-4D85-4BF0-93F9-247B126B8245}"/>
    <dgm:cxn modelId="{88A56DB8-8D3C-44EB-8FC6-45619945A997}" type="presOf" srcId="{54D7BD66-89E4-497D-A32D-FFD664F73AD2}" destId="{E2D2CE5F-366C-4412-9D51-EBA08EC85E97}" srcOrd="0" destOrd="0" presId="urn:diagrams.loki3.com/BracketList+Icon"/>
    <dgm:cxn modelId="{A78EFC7B-6CB5-4492-BE71-0E2B69AC965B}" type="presOf" srcId="{6B35269E-1ABB-4ABD-A1E0-8CFE8FCED6B7}" destId="{2C03F3CC-FD95-4190-8603-0B315B47E07E}" srcOrd="0" destOrd="0" presId="urn:diagrams.loki3.com/BracketList+Icon"/>
    <dgm:cxn modelId="{966025AD-2DF1-4E9A-9FAE-F7768EB3F216}" srcId="{0C01E001-A263-4872-A192-6B12F54C8D9E}" destId="{7947D093-2B64-464D-A9AC-7AC0932934B3}" srcOrd="2" destOrd="0" parTransId="{42E63798-3E11-4142-AA5D-A7583B57E22F}" sibTransId="{4B3C2903-3BB9-46FF-B8DE-3E30D8C86F02}"/>
    <dgm:cxn modelId="{15553E34-1034-415E-B693-07954CE6B96A}" type="presOf" srcId="{7947D093-2B64-464D-A9AC-7AC0932934B3}" destId="{C24EE5E1-303D-4E1A-AE33-38A84A3031FB}" srcOrd="0" destOrd="0" presId="urn:diagrams.loki3.com/BracketList+Icon"/>
    <dgm:cxn modelId="{A9C03410-607E-4E18-A37D-CB74C382274F}" type="presOf" srcId="{38F479DE-7325-4D56-98FE-1734D1216171}" destId="{8846DD9F-3D6E-45AD-8880-D51F6DA8DEAD}" srcOrd="0" destOrd="0" presId="urn:diagrams.loki3.com/BracketList+Icon"/>
    <dgm:cxn modelId="{D9F3EEE3-6001-47BD-AFD9-9E2FF13AEAC4}" srcId="{C4706032-2C60-4606-AF15-5583535102A6}" destId="{6F1C60AE-2B97-4A8F-BC38-82CBA1523164}" srcOrd="0" destOrd="0" parTransId="{6CF9A3DC-7278-4941-9394-4A983C745B6D}" sibTransId="{565B117C-2220-4D67-A9C1-80CF725B2B4A}"/>
    <dgm:cxn modelId="{26623D62-23E0-41F5-8CFB-565B83FE3A62}" type="presOf" srcId="{E63C058D-53BE-4107-883A-C143A9F81F3C}" destId="{8846DD9F-3D6E-45AD-8880-D51F6DA8DEAD}" srcOrd="0" destOrd="1" presId="urn:diagrams.loki3.com/BracketList+Icon"/>
    <dgm:cxn modelId="{A2173CEA-65B2-40A3-B7E1-E1F1D3A0492C}" type="presOf" srcId="{6F1C60AE-2B97-4A8F-BC38-82CBA1523164}" destId="{FF3913C5-1477-47D1-8C1E-4FEF6FE854C8}" srcOrd="0" destOrd="0" presId="urn:diagrams.loki3.com/BracketList+Icon"/>
    <dgm:cxn modelId="{CFA19ABF-B990-463D-BFDE-16DBF28E6954}" srcId="{6B35269E-1ABB-4ABD-A1E0-8CFE8FCED6B7}" destId="{3FAF41D9-AF2C-493F-98EC-5FEC03A7B296}" srcOrd="2" destOrd="0" parTransId="{19352AD8-DBA8-4931-9C1A-E6A5D1AE46D4}" sibTransId="{F6626FC2-FF09-41F6-BA15-E333AC8B6E12}"/>
    <dgm:cxn modelId="{A56582B3-850C-4C9C-A89F-7EDAEED5E63F}" srcId="{0C01E001-A263-4872-A192-6B12F54C8D9E}" destId="{6B35269E-1ABB-4ABD-A1E0-8CFE8FCED6B7}" srcOrd="1" destOrd="0" parTransId="{354CFEB0-DAA4-4E0F-B383-2FDE5770188B}" sibTransId="{07F28FBB-B45A-414B-9066-DFDD288685C6}"/>
    <dgm:cxn modelId="{85C8ABFF-B33E-4601-84A6-3D963111A992}" srcId="{0C01E001-A263-4872-A192-6B12F54C8D9E}" destId="{C4706032-2C60-4606-AF15-5583535102A6}" srcOrd="0" destOrd="0" parTransId="{053F5D84-87DE-45EA-949E-64A2E16B0991}" sibTransId="{D91D86AA-67BA-424B-BE5A-53F8701B461C}"/>
    <dgm:cxn modelId="{A82A45E9-A5AD-400B-82DE-37FFC74B7092}" type="presOf" srcId="{3FAF41D9-AF2C-493F-98EC-5FEC03A7B296}" destId="{8846DD9F-3D6E-45AD-8880-D51F6DA8DEAD}" srcOrd="0" destOrd="2" presId="urn:diagrams.loki3.com/BracketList+Icon"/>
    <dgm:cxn modelId="{FE93A6B4-EB61-44BE-A042-2F88F45E24DD}" type="presOf" srcId="{C4706032-2C60-4606-AF15-5583535102A6}" destId="{6EB96AB5-4FCF-4E8F-8A57-D4789B130AAE}" srcOrd="0" destOrd="0" presId="urn:diagrams.loki3.com/BracketList+Icon"/>
    <dgm:cxn modelId="{CCC28B3D-4F50-4F89-BEEE-046E5B8DE2ED}" type="presParOf" srcId="{AAEE7DDC-6DC3-452D-88B2-5968C0ECF29F}" destId="{3C92D159-FC77-40C0-8455-941AD4546AA2}" srcOrd="0" destOrd="0" presId="urn:diagrams.loki3.com/BracketList+Icon"/>
    <dgm:cxn modelId="{C229F984-FAD5-4E83-B1F2-DC57369D0673}" type="presParOf" srcId="{3C92D159-FC77-40C0-8455-941AD4546AA2}" destId="{6EB96AB5-4FCF-4E8F-8A57-D4789B130AAE}" srcOrd="0" destOrd="0" presId="urn:diagrams.loki3.com/BracketList+Icon"/>
    <dgm:cxn modelId="{4E0CD3AE-5370-4EE3-8F67-AEFD9A16C52C}" type="presParOf" srcId="{3C92D159-FC77-40C0-8455-941AD4546AA2}" destId="{AEACA377-F7EE-4D1D-8619-30282FD0A26B}" srcOrd="1" destOrd="0" presId="urn:diagrams.loki3.com/BracketList+Icon"/>
    <dgm:cxn modelId="{C928F069-CA67-46F6-8439-8DE3C5E8DDF0}" type="presParOf" srcId="{3C92D159-FC77-40C0-8455-941AD4546AA2}" destId="{0E69DF0B-64A9-4E68-A5B5-10B33DBEBDAA}" srcOrd="2" destOrd="0" presId="urn:diagrams.loki3.com/BracketList+Icon"/>
    <dgm:cxn modelId="{2AE74D01-AA66-48A4-A60C-B91AFD65EB0E}" type="presParOf" srcId="{3C92D159-FC77-40C0-8455-941AD4546AA2}" destId="{FF3913C5-1477-47D1-8C1E-4FEF6FE854C8}" srcOrd="3" destOrd="0" presId="urn:diagrams.loki3.com/BracketList+Icon"/>
    <dgm:cxn modelId="{83278318-A141-43BB-8C92-578C5F1C675F}" type="presParOf" srcId="{AAEE7DDC-6DC3-452D-88B2-5968C0ECF29F}" destId="{4999D2CB-2BB9-4419-8E8A-3336B609D512}" srcOrd="1" destOrd="0" presId="urn:diagrams.loki3.com/BracketList+Icon"/>
    <dgm:cxn modelId="{80BFF1A9-C5EE-4FE9-8D7A-FA4D01E191B5}" type="presParOf" srcId="{AAEE7DDC-6DC3-452D-88B2-5968C0ECF29F}" destId="{22A9CD84-FCE6-48BA-B5AB-5A72BEE197A0}" srcOrd="2" destOrd="0" presId="urn:diagrams.loki3.com/BracketList+Icon"/>
    <dgm:cxn modelId="{953A8EA3-EC9A-4411-BC76-BFD6E6D38D6A}" type="presParOf" srcId="{22A9CD84-FCE6-48BA-B5AB-5A72BEE197A0}" destId="{2C03F3CC-FD95-4190-8603-0B315B47E07E}" srcOrd="0" destOrd="0" presId="urn:diagrams.loki3.com/BracketList+Icon"/>
    <dgm:cxn modelId="{A21E5CAF-7EDF-4A33-9A8C-42F7B1F96905}" type="presParOf" srcId="{22A9CD84-FCE6-48BA-B5AB-5A72BEE197A0}" destId="{EE687999-0801-426C-8F24-A4FA4D5F2136}" srcOrd="1" destOrd="0" presId="urn:diagrams.loki3.com/BracketList+Icon"/>
    <dgm:cxn modelId="{BEF666DA-A231-43DB-BFAC-7B53BCCF144A}" type="presParOf" srcId="{22A9CD84-FCE6-48BA-B5AB-5A72BEE197A0}" destId="{A393B4D8-C385-4D5E-87A6-78F546FCBF8D}" srcOrd="2" destOrd="0" presId="urn:diagrams.loki3.com/BracketList+Icon"/>
    <dgm:cxn modelId="{51CAAF9F-090C-414C-BD1E-18E6E646E8A5}" type="presParOf" srcId="{22A9CD84-FCE6-48BA-B5AB-5A72BEE197A0}" destId="{8846DD9F-3D6E-45AD-8880-D51F6DA8DEAD}" srcOrd="3" destOrd="0" presId="urn:diagrams.loki3.com/BracketList+Icon"/>
    <dgm:cxn modelId="{C28160F5-7FF6-48DC-A094-A54E1EB60C74}" type="presParOf" srcId="{AAEE7DDC-6DC3-452D-88B2-5968C0ECF29F}" destId="{FED9A217-2149-48AF-811B-3AB5CE490DBD}" srcOrd="3" destOrd="0" presId="urn:diagrams.loki3.com/BracketList+Icon"/>
    <dgm:cxn modelId="{AAF10C36-7F79-41E7-B8CF-C94439CABAC8}" type="presParOf" srcId="{AAEE7DDC-6DC3-452D-88B2-5968C0ECF29F}" destId="{A37B0E54-C858-4B0A-989D-B2610C58A46E}" srcOrd="4" destOrd="0" presId="urn:diagrams.loki3.com/BracketList+Icon"/>
    <dgm:cxn modelId="{CC988B9B-C43D-4B87-A845-34126C7E4344}" type="presParOf" srcId="{A37B0E54-C858-4B0A-989D-B2610C58A46E}" destId="{C24EE5E1-303D-4E1A-AE33-38A84A3031FB}" srcOrd="0" destOrd="0" presId="urn:diagrams.loki3.com/BracketList+Icon"/>
    <dgm:cxn modelId="{CB76E76E-B506-4203-9D3B-1365405B1202}" type="presParOf" srcId="{A37B0E54-C858-4B0A-989D-B2610C58A46E}" destId="{18F34E34-4DA8-4C2D-AD38-EC5B4B5EFE7F}" srcOrd="1" destOrd="0" presId="urn:diagrams.loki3.com/BracketList+Icon"/>
    <dgm:cxn modelId="{3A77BA7C-F8CB-4D69-B368-A7827D47AC59}" type="presParOf" srcId="{A37B0E54-C858-4B0A-989D-B2610C58A46E}" destId="{13EA15E6-00B0-4A0F-A8F9-DE9AA625C42C}" srcOrd="2" destOrd="0" presId="urn:diagrams.loki3.com/BracketList+Icon"/>
    <dgm:cxn modelId="{4EE2754E-A328-45CC-97FD-ADBCE7BBE4E1}" type="presParOf" srcId="{A37B0E54-C858-4B0A-989D-B2610C58A46E}" destId="{E2D2CE5F-366C-4412-9D51-EBA08EC85E97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C01E001-A263-4872-A192-6B12F54C8D9E}" type="doc">
      <dgm:prSet loTypeId="urn:diagrams.loki3.com/BracketList+Icon" loCatId="list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C4706032-2C60-4606-AF15-5583535102A6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засновник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3F5D84-87DE-45EA-949E-64A2E16B0991}" type="parTrans" cxnId="{85C8ABFF-B33E-4601-84A6-3D963111A992}">
      <dgm:prSet/>
      <dgm:spPr/>
      <dgm:t>
        <a:bodyPr/>
        <a:lstStyle/>
        <a:p>
          <a:endParaRPr lang="ru-RU"/>
        </a:p>
      </dgm:t>
    </dgm:pt>
    <dgm:pt modelId="{D91D86AA-67BA-424B-BE5A-53F8701B461C}" type="sibTrans" cxnId="{85C8ABFF-B33E-4601-84A6-3D963111A992}">
      <dgm:prSet/>
      <dgm:spPr/>
      <dgm:t>
        <a:bodyPr/>
        <a:lstStyle/>
        <a:p>
          <a:endParaRPr lang="ru-RU"/>
        </a:p>
      </dgm:t>
    </dgm:pt>
    <dgm:pt modelId="{6F1C60AE-2B97-4A8F-BC38-82CBA1523164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altLang="ru-RU" sz="2400" b="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Імануїл</a:t>
          </a:r>
          <a:r>
            <a:rPr lang="uk-UA" altLang="ru-RU" sz="2400" b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Кант (</a:t>
          </a:r>
          <a:r>
            <a:rPr lang="en-US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1724-1804</a:t>
          </a:r>
          <a:r>
            <a:rPr lang="uk-UA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uk-UA" altLang="ru-RU" sz="2400" b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400" b="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F9A3DC-7278-4941-9394-4A983C745B6D}" type="parTrans" cxnId="{D9F3EEE3-6001-47BD-AFD9-9E2FF13AEAC4}">
      <dgm:prSet/>
      <dgm:spPr/>
      <dgm:t>
        <a:bodyPr/>
        <a:lstStyle/>
        <a:p>
          <a:endParaRPr lang="ru-RU"/>
        </a:p>
      </dgm:t>
    </dgm:pt>
    <dgm:pt modelId="{565B117C-2220-4D67-A9C1-80CF725B2B4A}" type="sibTrans" cxnId="{D9F3EEE3-6001-47BD-AFD9-9E2FF13AEAC4}">
      <dgm:prSet/>
      <dgm:spPr/>
      <dgm:t>
        <a:bodyPr/>
        <a:lstStyle/>
        <a:p>
          <a:endParaRPr lang="ru-RU"/>
        </a:p>
      </dgm:t>
    </dgm:pt>
    <dgm:pt modelId="{6B35269E-1ABB-4ABD-A1E0-8CFE8FCED6B7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засадові</a:t>
          </a:r>
          <a:r>
            <a:rPr lang="uk-U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поняття – «право»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4CFEB0-DAA4-4E0F-B383-2FDE5770188B}" type="parTrans" cxnId="{A56582B3-850C-4C9C-A89F-7EDAEED5E63F}">
      <dgm:prSet/>
      <dgm:spPr/>
      <dgm:t>
        <a:bodyPr/>
        <a:lstStyle/>
        <a:p>
          <a:endParaRPr lang="ru-RU"/>
        </a:p>
      </dgm:t>
    </dgm:pt>
    <dgm:pt modelId="{07F28FBB-B45A-414B-9066-DFDD288685C6}" type="sibTrans" cxnId="{A56582B3-850C-4C9C-A89F-7EDAEED5E63F}">
      <dgm:prSet/>
      <dgm:spPr/>
      <dgm:t>
        <a:bodyPr/>
        <a:lstStyle/>
        <a:p>
          <a:endParaRPr lang="ru-RU"/>
        </a:p>
      </dgm:t>
    </dgm:pt>
    <dgm:pt modelId="{38F479DE-7325-4D56-98FE-1734D1216171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є могутнім </a:t>
          </a:r>
          <a:r>
            <a:rPr lang="uk-UA" altLang="ru-RU" sz="2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інструментом соціальної регуляції</a:t>
          </a:r>
          <a:r>
            <a:rPr lang="ru-RU" altLang="ru-RU" sz="2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максимальної кількості людей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2D8680-DF74-4EA8-910C-6C4791C40852}" type="parTrans" cxnId="{A92926F2-2691-4183-BC00-B49292276910}">
      <dgm:prSet/>
      <dgm:spPr/>
      <dgm:t>
        <a:bodyPr/>
        <a:lstStyle/>
        <a:p>
          <a:endParaRPr lang="ru-RU"/>
        </a:p>
      </dgm:t>
    </dgm:pt>
    <dgm:pt modelId="{7F6E9841-4D85-4BF0-93F9-247B126B8245}" type="sibTrans" cxnId="{A92926F2-2691-4183-BC00-B49292276910}">
      <dgm:prSet/>
      <dgm:spPr/>
      <dgm:t>
        <a:bodyPr/>
        <a:lstStyle/>
        <a:p>
          <a:endParaRPr lang="ru-RU"/>
        </a:p>
      </dgm:t>
    </dgm:pt>
    <dgm:pt modelId="{E63C058D-53BE-4107-883A-C143A9F81F3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призначення права - забезпечити особі можливість </a:t>
          </a:r>
          <a:r>
            <a:rPr lang="uk-UA" altLang="ru-RU" sz="2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вільного вибору мети або роду діяльності</a:t>
          </a:r>
          <a:endParaRPr lang="ru-RU" alt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959571-109E-4817-A719-93D0BA1FF197}" type="parTrans" cxnId="{04C17364-F5F6-484F-9639-E9392667F452}">
      <dgm:prSet/>
      <dgm:spPr/>
      <dgm:t>
        <a:bodyPr/>
        <a:lstStyle/>
        <a:p>
          <a:endParaRPr lang="ru-RU"/>
        </a:p>
      </dgm:t>
    </dgm:pt>
    <dgm:pt modelId="{ACA079D4-0522-4693-8564-CD58E093D714}" type="sibTrans" cxnId="{04C17364-F5F6-484F-9639-E9392667F452}">
      <dgm:prSet/>
      <dgm:spPr/>
      <dgm:t>
        <a:bodyPr/>
        <a:lstStyle/>
        <a:p>
          <a:endParaRPr lang="ru-RU"/>
        </a:p>
      </dgm:t>
    </dgm:pt>
    <dgm:pt modelId="{76E01996-C30D-4A87-9B78-36C4215C43E5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Найбільш</a:t>
          </a:r>
          <a:r>
            <a:rPr lang="en-US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важливі</a:t>
          </a:r>
          <a:r>
            <a:rPr lang="en-US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серед</a:t>
          </a:r>
          <a:r>
            <a:rPr lang="en-US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різного</a:t>
          </a:r>
          <a:r>
            <a:rPr lang="en-US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роду</a:t>
          </a:r>
          <a:r>
            <a:rPr lang="en-US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</a:t>
          </a:r>
          <a:r>
            <a:rPr lang="en-US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 </a:t>
          </a:r>
          <a:r>
            <a:rPr lang="en-US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так</a:t>
          </a:r>
          <a:r>
            <a:rPr lang="en-US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звані</a:t>
          </a:r>
          <a:r>
            <a:rPr lang="en-US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моральні</a:t>
          </a:r>
          <a:r>
            <a:rPr lang="en-US" altLang="ru-RU" sz="2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права</a:t>
          </a:r>
          <a:r>
            <a:rPr lang="en-US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en-US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права</a:t>
          </a:r>
          <a:r>
            <a:rPr lang="en-US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людини</a:t>
          </a:r>
          <a:r>
            <a:rPr lang="en-US" altLang="ru-RU" sz="2000" dirty="0" smtClean="0"/>
            <a:t>)</a:t>
          </a:r>
          <a:r>
            <a:rPr lang="ru-RU" altLang="ru-RU" sz="2000" dirty="0" smtClean="0"/>
            <a:t> </a:t>
          </a:r>
          <a:r>
            <a:rPr lang="ru-RU" altLang="ru-RU" sz="2000" i="1" dirty="0" smtClean="0"/>
            <a:t> </a:t>
          </a:r>
          <a:endParaRPr lang="ru-RU" altLang="ru-RU" sz="2000" dirty="0"/>
        </a:p>
      </dgm:t>
    </dgm:pt>
    <dgm:pt modelId="{6A1619DA-8AAB-46B8-8AE3-E6C7D4881562}" type="parTrans" cxnId="{946D3713-4D9F-4256-A5E8-DCDF2A770069}">
      <dgm:prSet/>
      <dgm:spPr/>
      <dgm:t>
        <a:bodyPr/>
        <a:lstStyle/>
        <a:p>
          <a:endParaRPr lang="ru-RU"/>
        </a:p>
      </dgm:t>
    </dgm:pt>
    <dgm:pt modelId="{1CB0EA17-23EC-450D-831A-FD6BCF7A734E}" type="sibTrans" cxnId="{946D3713-4D9F-4256-A5E8-DCDF2A770069}">
      <dgm:prSet/>
      <dgm:spPr/>
      <dgm:t>
        <a:bodyPr/>
        <a:lstStyle/>
        <a:p>
          <a:endParaRPr lang="ru-RU"/>
        </a:p>
      </dgm:t>
    </dgm:pt>
    <dgm:pt modelId="{F8C356FF-50FB-4FB7-A103-53AC0B787FC5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altLang="ru-RU" sz="2400" b="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Деонтична</a:t>
          </a:r>
          <a:r>
            <a:rPr lang="uk-UA" altLang="ru-RU" sz="2400" b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етика </a:t>
          </a:r>
          <a:r>
            <a:rPr lang="uk-UA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uk-UA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етика</a:t>
          </a:r>
          <a:r>
            <a:rPr lang="uk-UA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обов‘язку)</a:t>
          </a:r>
          <a:endParaRPr lang="ru-RU" sz="2400" b="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5F1978-AA56-4654-8ECD-2EFF264285F6}" type="parTrans" cxnId="{59F2A73C-B545-4C33-9DF5-904915DCF9F7}">
      <dgm:prSet/>
      <dgm:spPr/>
      <dgm:t>
        <a:bodyPr/>
        <a:lstStyle/>
        <a:p>
          <a:endParaRPr lang="ru-RU"/>
        </a:p>
      </dgm:t>
    </dgm:pt>
    <dgm:pt modelId="{AC1EEE3A-17EF-4D3E-8BA7-39B8E7B3DB8B}" type="sibTrans" cxnId="{59F2A73C-B545-4C33-9DF5-904915DCF9F7}">
      <dgm:prSet/>
      <dgm:spPr/>
      <dgm:t>
        <a:bodyPr/>
        <a:lstStyle/>
        <a:p>
          <a:endParaRPr lang="ru-RU"/>
        </a:p>
      </dgm:t>
    </dgm:pt>
    <dgm:pt modelId="{12197954-6952-4505-A821-E7B6FC6645A8}" type="pres">
      <dgm:prSet presAssocID="{0C01E001-A263-4872-A192-6B12F54C8D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EFCB83-C13C-46F6-A880-F1821059430C}" type="pres">
      <dgm:prSet presAssocID="{C4706032-2C60-4606-AF15-5583535102A6}" presName="linNode" presStyleCnt="0"/>
      <dgm:spPr/>
    </dgm:pt>
    <dgm:pt modelId="{1B60A4DB-BC79-4C1E-AEC5-640509BDD1A2}" type="pres">
      <dgm:prSet presAssocID="{C4706032-2C60-4606-AF15-5583535102A6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281034-C07B-42B8-B42F-605D8E45BA85}" type="pres">
      <dgm:prSet presAssocID="{C4706032-2C60-4606-AF15-5583535102A6}" presName="bracket" presStyleLbl="parChTrans1D1" presStyleIdx="0" presStyleCnt="2"/>
      <dgm:spPr/>
    </dgm:pt>
    <dgm:pt modelId="{877A0B44-F402-4B98-A814-A15358BE8566}" type="pres">
      <dgm:prSet presAssocID="{C4706032-2C60-4606-AF15-5583535102A6}" presName="spH" presStyleCnt="0"/>
      <dgm:spPr/>
    </dgm:pt>
    <dgm:pt modelId="{03832110-4A00-4237-9030-2FB98B2CE0B5}" type="pres">
      <dgm:prSet presAssocID="{C4706032-2C60-4606-AF15-5583535102A6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10163C-3747-48DD-BAD0-FED55BDE7AC4}" type="pres">
      <dgm:prSet presAssocID="{D91D86AA-67BA-424B-BE5A-53F8701B461C}" presName="spV" presStyleCnt="0"/>
      <dgm:spPr/>
    </dgm:pt>
    <dgm:pt modelId="{183E731B-6AF3-40DD-BBDF-7469E0F8F6BE}" type="pres">
      <dgm:prSet presAssocID="{6B35269E-1ABB-4ABD-A1E0-8CFE8FCED6B7}" presName="linNode" presStyleCnt="0"/>
      <dgm:spPr/>
    </dgm:pt>
    <dgm:pt modelId="{A1153958-B279-4D96-A1CB-7874E9D1966E}" type="pres">
      <dgm:prSet presAssocID="{6B35269E-1ABB-4ABD-A1E0-8CFE8FCED6B7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463155-9900-40E9-A6CF-B41741515677}" type="pres">
      <dgm:prSet presAssocID="{6B35269E-1ABB-4ABD-A1E0-8CFE8FCED6B7}" presName="bracket" presStyleLbl="parChTrans1D1" presStyleIdx="1" presStyleCnt="2"/>
      <dgm:spPr/>
    </dgm:pt>
    <dgm:pt modelId="{65ABE6D5-6FAE-4310-926F-4C3DA696988C}" type="pres">
      <dgm:prSet presAssocID="{6B35269E-1ABB-4ABD-A1E0-8CFE8FCED6B7}" presName="spH" presStyleCnt="0"/>
      <dgm:spPr/>
    </dgm:pt>
    <dgm:pt modelId="{C73749F2-BFDD-4E94-986C-15DDA659F0AA}" type="pres">
      <dgm:prSet presAssocID="{6B35269E-1ABB-4ABD-A1E0-8CFE8FCED6B7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B19528-F9BD-4B4C-89B5-827C10364DEC}" type="presOf" srcId="{6B35269E-1ABB-4ABD-A1E0-8CFE8FCED6B7}" destId="{A1153958-B279-4D96-A1CB-7874E9D1966E}" srcOrd="0" destOrd="0" presId="urn:diagrams.loki3.com/BracketList+Icon"/>
    <dgm:cxn modelId="{04C17364-F5F6-484F-9639-E9392667F452}" srcId="{6B35269E-1ABB-4ABD-A1E0-8CFE8FCED6B7}" destId="{E63C058D-53BE-4107-883A-C143A9F81F3C}" srcOrd="1" destOrd="0" parTransId="{35959571-109E-4817-A719-93D0BA1FF197}" sibTransId="{ACA079D4-0522-4693-8564-CD58E093D714}"/>
    <dgm:cxn modelId="{A92926F2-2691-4183-BC00-B49292276910}" srcId="{6B35269E-1ABB-4ABD-A1E0-8CFE8FCED6B7}" destId="{38F479DE-7325-4D56-98FE-1734D1216171}" srcOrd="0" destOrd="0" parTransId="{462D8680-DF74-4EA8-910C-6C4791C40852}" sibTransId="{7F6E9841-4D85-4BF0-93F9-247B126B8245}"/>
    <dgm:cxn modelId="{BBCFC555-8C8C-49C9-A845-E49A8ABC0A1C}" type="presOf" srcId="{38F479DE-7325-4D56-98FE-1734D1216171}" destId="{C73749F2-BFDD-4E94-986C-15DDA659F0AA}" srcOrd="0" destOrd="0" presId="urn:diagrams.loki3.com/BracketList+Icon"/>
    <dgm:cxn modelId="{D9F3EEE3-6001-47BD-AFD9-9E2FF13AEAC4}" srcId="{C4706032-2C60-4606-AF15-5583535102A6}" destId="{6F1C60AE-2B97-4A8F-BC38-82CBA1523164}" srcOrd="0" destOrd="0" parTransId="{6CF9A3DC-7278-4941-9394-4A983C745B6D}" sibTransId="{565B117C-2220-4D67-A9C1-80CF725B2B4A}"/>
    <dgm:cxn modelId="{946D3713-4D9F-4256-A5E8-DCDF2A770069}" srcId="{6B35269E-1ABB-4ABD-A1E0-8CFE8FCED6B7}" destId="{76E01996-C30D-4A87-9B78-36C4215C43E5}" srcOrd="2" destOrd="0" parTransId="{6A1619DA-8AAB-46B8-8AE3-E6C7D4881562}" sibTransId="{1CB0EA17-23EC-450D-831A-FD6BCF7A734E}"/>
    <dgm:cxn modelId="{17B207C3-0B12-4774-B5AA-FDE2B0953DB4}" type="presOf" srcId="{76E01996-C30D-4A87-9B78-36C4215C43E5}" destId="{C73749F2-BFDD-4E94-986C-15DDA659F0AA}" srcOrd="0" destOrd="2" presId="urn:diagrams.loki3.com/BracketList+Icon"/>
    <dgm:cxn modelId="{59F2A73C-B545-4C33-9DF5-904915DCF9F7}" srcId="{C4706032-2C60-4606-AF15-5583535102A6}" destId="{F8C356FF-50FB-4FB7-A103-53AC0B787FC5}" srcOrd="1" destOrd="0" parTransId="{8C5F1978-AA56-4654-8ECD-2EFF264285F6}" sibTransId="{AC1EEE3A-17EF-4D3E-8BA7-39B8E7B3DB8B}"/>
    <dgm:cxn modelId="{7D3CFC80-F223-469A-8D4E-4E1A98909836}" type="presOf" srcId="{F8C356FF-50FB-4FB7-A103-53AC0B787FC5}" destId="{03832110-4A00-4237-9030-2FB98B2CE0B5}" srcOrd="0" destOrd="1" presId="urn:diagrams.loki3.com/BracketList+Icon"/>
    <dgm:cxn modelId="{935A5F2E-AF4B-48EC-95A8-6FB853A19EE3}" type="presOf" srcId="{6F1C60AE-2B97-4A8F-BC38-82CBA1523164}" destId="{03832110-4A00-4237-9030-2FB98B2CE0B5}" srcOrd="0" destOrd="0" presId="urn:diagrams.loki3.com/BracketList+Icon"/>
    <dgm:cxn modelId="{A616AD1B-7A9A-4B5B-B6AC-C58A42605233}" type="presOf" srcId="{0C01E001-A263-4872-A192-6B12F54C8D9E}" destId="{12197954-6952-4505-A821-E7B6FC6645A8}" srcOrd="0" destOrd="0" presId="urn:diagrams.loki3.com/BracketList+Icon"/>
    <dgm:cxn modelId="{35FF407B-CBF0-4799-BD1D-AD4E4AA5D560}" type="presOf" srcId="{C4706032-2C60-4606-AF15-5583535102A6}" destId="{1B60A4DB-BC79-4C1E-AEC5-640509BDD1A2}" srcOrd="0" destOrd="0" presId="urn:diagrams.loki3.com/BracketList+Icon"/>
    <dgm:cxn modelId="{A56582B3-850C-4C9C-A89F-7EDAEED5E63F}" srcId="{0C01E001-A263-4872-A192-6B12F54C8D9E}" destId="{6B35269E-1ABB-4ABD-A1E0-8CFE8FCED6B7}" srcOrd="1" destOrd="0" parTransId="{354CFEB0-DAA4-4E0F-B383-2FDE5770188B}" sibTransId="{07F28FBB-B45A-414B-9066-DFDD288685C6}"/>
    <dgm:cxn modelId="{85C8ABFF-B33E-4601-84A6-3D963111A992}" srcId="{0C01E001-A263-4872-A192-6B12F54C8D9E}" destId="{C4706032-2C60-4606-AF15-5583535102A6}" srcOrd="0" destOrd="0" parTransId="{053F5D84-87DE-45EA-949E-64A2E16B0991}" sibTransId="{D91D86AA-67BA-424B-BE5A-53F8701B461C}"/>
    <dgm:cxn modelId="{A11D8FF9-8F67-4836-A765-CAFC6A5D7CF9}" type="presOf" srcId="{E63C058D-53BE-4107-883A-C143A9F81F3C}" destId="{C73749F2-BFDD-4E94-986C-15DDA659F0AA}" srcOrd="0" destOrd="1" presId="urn:diagrams.loki3.com/BracketList+Icon"/>
    <dgm:cxn modelId="{EEC3A7DD-36CF-4CCB-8462-8EDDFAD4E876}" type="presParOf" srcId="{12197954-6952-4505-A821-E7B6FC6645A8}" destId="{27EFCB83-C13C-46F6-A880-F1821059430C}" srcOrd="0" destOrd="0" presId="urn:diagrams.loki3.com/BracketList+Icon"/>
    <dgm:cxn modelId="{3FBF1BAB-6400-401B-BFC0-7395F2E98CA8}" type="presParOf" srcId="{27EFCB83-C13C-46F6-A880-F1821059430C}" destId="{1B60A4DB-BC79-4C1E-AEC5-640509BDD1A2}" srcOrd="0" destOrd="0" presId="urn:diagrams.loki3.com/BracketList+Icon"/>
    <dgm:cxn modelId="{3EC739AF-1E1B-47CD-A6F9-C4110D6983BB}" type="presParOf" srcId="{27EFCB83-C13C-46F6-A880-F1821059430C}" destId="{6B281034-C07B-42B8-B42F-605D8E45BA85}" srcOrd="1" destOrd="0" presId="urn:diagrams.loki3.com/BracketList+Icon"/>
    <dgm:cxn modelId="{77ADEBEF-515E-4741-9A20-BA7C0BEDDBC1}" type="presParOf" srcId="{27EFCB83-C13C-46F6-A880-F1821059430C}" destId="{877A0B44-F402-4B98-A814-A15358BE8566}" srcOrd="2" destOrd="0" presId="urn:diagrams.loki3.com/BracketList+Icon"/>
    <dgm:cxn modelId="{0DA8DE57-5F2F-4B4A-A90B-14719FECEC0A}" type="presParOf" srcId="{27EFCB83-C13C-46F6-A880-F1821059430C}" destId="{03832110-4A00-4237-9030-2FB98B2CE0B5}" srcOrd="3" destOrd="0" presId="urn:diagrams.loki3.com/BracketList+Icon"/>
    <dgm:cxn modelId="{09DC76EB-BC35-4945-A741-452FF019AD46}" type="presParOf" srcId="{12197954-6952-4505-A821-E7B6FC6645A8}" destId="{7910163C-3747-48DD-BAD0-FED55BDE7AC4}" srcOrd="1" destOrd="0" presId="urn:diagrams.loki3.com/BracketList+Icon"/>
    <dgm:cxn modelId="{BAA68E75-BB29-4C29-A499-F204DF445119}" type="presParOf" srcId="{12197954-6952-4505-A821-E7B6FC6645A8}" destId="{183E731B-6AF3-40DD-BBDF-7469E0F8F6BE}" srcOrd="2" destOrd="0" presId="urn:diagrams.loki3.com/BracketList+Icon"/>
    <dgm:cxn modelId="{2751213C-B8D1-4AE8-A556-B95F0056C354}" type="presParOf" srcId="{183E731B-6AF3-40DD-BBDF-7469E0F8F6BE}" destId="{A1153958-B279-4D96-A1CB-7874E9D1966E}" srcOrd="0" destOrd="0" presId="urn:diagrams.loki3.com/BracketList+Icon"/>
    <dgm:cxn modelId="{BA1D049C-B341-4627-8D8A-B0CE1D51F3F1}" type="presParOf" srcId="{183E731B-6AF3-40DD-BBDF-7469E0F8F6BE}" destId="{E7463155-9900-40E9-A6CF-B41741515677}" srcOrd="1" destOrd="0" presId="urn:diagrams.loki3.com/BracketList+Icon"/>
    <dgm:cxn modelId="{618AB367-762A-496E-8918-E9469B06ECE6}" type="presParOf" srcId="{183E731B-6AF3-40DD-BBDF-7469E0F8F6BE}" destId="{65ABE6D5-6FAE-4310-926F-4C3DA696988C}" srcOrd="2" destOrd="0" presId="urn:diagrams.loki3.com/BracketList+Icon"/>
    <dgm:cxn modelId="{7B6EF196-91BE-4238-A2E8-901B105E3C56}" type="presParOf" srcId="{183E731B-6AF3-40DD-BBDF-7469E0F8F6BE}" destId="{C73749F2-BFDD-4E94-986C-15DDA659F0AA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3F70496-B118-45F9-81FA-8D9F1CF5431A}" type="doc">
      <dgm:prSet loTypeId="urn:microsoft.com/office/officeart/2005/8/layout/vList2" loCatId="list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C5198134-B5F8-414F-8A60-C73B2B574D7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</a:t>
          </a:r>
          <a:r>
            <a:rPr lang="uk-UA" altLang="ru-RU" sz="2400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чиняй</a:t>
          </a:r>
          <a:r>
            <a:rPr lang="uk-UA" altLang="ru-RU" sz="2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так, щоб максима (принцип) твоєї поведінки стала загальним законом </a:t>
          </a:r>
          <a:endParaRPr lang="ru-RU" sz="2400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7E705F-D9D5-4DED-B6B2-7A8CE3661EFF}" type="parTrans" cxnId="{1AB4DBA6-8687-4530-B928-D5EFE937CDF3}">
      <dgm:prSet/>
      <dgm:spPr/>
      <dgm:t>
        <a:bodyPr/>
        <a:lstStyle/>
        <a:p>
          <a:endParaRPr lang="ru-RU"/>
        </a:p>
      </dgm:t>
    </dgm:pt>
    <dgm:pt modelId="{1C57E66C-68EC-4B91-A979-A6B13A0EB241}" type="sibTrans" cxnId="{1AB4DBA6-8687-4530-B928-D5EFE937CDF3}">
      <dgm:prSet/>
      <dgm:spPr/>
      <dgm:t>
        <a:bodyPr/>
        <a:lstStyle/>
        <a:p>
          <a:endParaRPr lang="ru-RU"/>
        </a:p>
      </dgm:t>
    </dgm:pt>
    <dgm:pt modelId="{1154708B-094B-4B7F-9110-09FB3DCB184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4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людина</a:t>
          </a:r>
          <a:r>
            <a:rPr lang="ru-RU" altLang="ru-RU" sz="24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повинна </a:t>
          </a:r>
          <a:r>
            <a:rPr lang="ru-RU" altLang="ru-RU" sz="24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поводитися</a:t>
          </a:r>
          <a:r>
            <a:rPr lang="ru-RU" altLang="ru-RU" sz="24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так, </a:t>
          </a:r>
          <a:r>
            <a:rPr lang="ru-RU" altLang="ru-RU" sz="24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щоб</a:t>
          </a:r>
          <a:r>
            <a:rPr lang="ru-RU" altLang="ru-RU" sz="24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її</a:t>
          </a:r>
          <a:r>
            <a:rPr lang="ru-RU" altLang="ru-RU" sz="24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поведінка</a:t>
          </a:r>
          <a:r>
            <a:rPr lang="ru-RU" altLang="ru-RU" sz="24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була</a:t>
          </a:r>
          <a:r>
            <a:rPr lang="ru-RU" altLang="ru-RU" sz="24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схвалена</a:t>
          </a:r>
          <a:r>
            <a:rPr lang="ru-RU" altLang="ru-RU" sz="24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всіма</a:t>
          </a:r>
          <a:r>
            <a:rPr lang="ru-RU" altLang="ru-RU" sz="24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людьми і могла бути </a:t>
          </a:r>
          <a:r>
            <a:rPr lang="ru-RU" altLang="ru-RU" sz="24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відтворена</a:t>
          </a:r>
          <a:r>
            <a:rPr lang="ru-RU" altLang="ru-RU" sz="24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всіма</a:t>
          </a:r>
          <a:r>
            <a:rPr lang="ru-RU" altLang="ru-RU" sz="24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людьми </a:t>
          </a:r>
          <a:endParaRPr lang="ru-RU" sz="24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5370BF-86F6-4753-923C-55B5F21E2AE1}" type="parTrans" cxnId="{11552CA1-0D24-40C8-B23B-DD353A55923D}">
      <dgm:prSet/>
      <dgm:spPr/>
      <dgm:t>
        <a:bodyPr/>
        <a:lstStyle/>
        <a:p>
          <a:endParaRPr lang="ru-RU"/>
        </a:p>
      </dgm:t>
    </dgm:pt>
    <dgm:pt modelId="{DDE6076D-291C-4C4A-9BAA-1EE4C2C0C691}" type="sibTrans" cxnId="{11552CA1-0D24-40C8-B23B-DD353A55923D}">
      <dgm:prSet/>
      <dgm:spPr/>
      <dgm:t>
        <a:bodyPr/>
        <a:lstStyle/>
        <a:p>
          <a:endParaRPr lang="ru-RU"/>
        </a:p>
      </dgm:t>
    </dgm:pt>
    <dgm:pt modelId="{13851749-DFDF-46DC-8248-D8B46FBA25F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altLang="ru-RU" sz="2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вчиняй </a:t>
          </a:r>
          <a:r>
            <a:rPr lang="en-US" altLang="ru-RU" sz="2400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так</a:t>
          </a:r>
          <a:r>
            <a:rPr lang="en-US" altLang="ru-RU" sz="2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ru-RU" sz="2400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щоб</a:t>
          </a:r>
          <a:r>
            <a:rPr lang="en-US" altLang="ru-RU" sz="2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людство</a:t>
          </a:r>
          <a:r>
            <a:rPr lang="en-US" altLang="ru-RU" sz="2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ru-RU" sz="2400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</a:t>
          </a:r>
          <a:r>
            <a:rPr lang="en-US" altLang="ru-RU" sz="2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sz="2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</a:t>
          </a:r>
          <a:r>
            <a:rPr lang="en-US" altLang="ru-RU" sz="2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твоїй</a:t>
          </a:r>
          <a:r>
            <a:rPr lang="en-US" altLang="ru-RU" sz="2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особі</a:t>
          </a:r>
          <a:r>
            <a:rPr lang="en-US" altLang="ru-RU" sz="2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uk-UA" altLang="ru-RU" sz="2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так</a:t>
          </a:r>
          <a:r>
            <a:rPr lang="en-US" altLang="ru-RU" sz="2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в </a:t>
          </a:r>
          <a:r>
            <a:rPr lang="en-US" altLang="ru-RU" sz="2400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особі</a:t>
          </a:r>
          <a:r>
            <a:rPr lang="en-US" altLang="ru-RU" sz="2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іншого</a:t>
          </a:r>
          <a:r>
            <a:rPr lang="en-US" altLang="ru-RU" sz="2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uk-UA" altLang="ru-RU" sz="2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вбачалось</a:t>
          </a:r>
          <a:r>
            <a:rPr lang="en-US" altLang="ru-RU" sz="2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</a:t>
          </a:r>
          <a:r>
            <a:rPr lang="en-US" altLang="ru-RU" sz="2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мета</a:t>
          </a:r>
          <a:r>
            <a:rPr lang="en-US" altLang="ru-RU" sz="2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en-US" altLang="ru-RU" sz="2400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ніколи</a:t>
          </a:r>
          <a:r>
            <a:rPr lang="en-US" altLang="ru-RU" sz="2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en-US" altLang="ru-RU" sz="2400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</a:t>
          </a:r>
          <a:r>
            <a:rPr lang="en-US" altLang="ru-RU" sz="2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sz="2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виключно засіб </a:t>
          </a:r>
          <a:endParaRPr lang="ru-RU" sz="2400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CD067D-FAC3-44E2-9D96-9BFC028F8494}" type="parTrans" cxnId="{ED7A44B5-982B-48CE-A21B-D22E195FD312}">
      <dgm:prSet/>
      <dgm:spPr/>
      <dgm:t>
        <a:bodyPr/>
        <a:lstStyle/>
        <a:p>
          <a:endParaRPr lang="ru-RU"/>
        </a:p>
      </dgm:t>
    </dgm:pt>
    <dgm:pt modelId="{09ACE3AF-AE94-4208-A833-D3D1A7CB34C0}" type="sibTrans" cxnId="{ED7A44B5-982B-48CE-A21B-D22E195FD312}">
      <dgm:prSet/>
      <dgm:spPr/>
      <dgm:t>
        <a:bodyPr/>
        <a:lstStyle/>
        <a:p>
          <a:endParaRPr lang="ru-RU"/>
        </a:p>
      </dgm:t>
    </dgm:pt>
    <dgm:pt modelId="{1AEDECA4-CDCB-4FB8-AD6B-8BD36477223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altLang="ru-RU" sz="2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затверджується цінність людини як такої; людина має гідність, що  виступає цінністю само по собі, а відтак вона не може бути засобом для досягнення цілей інших людей</a:t>
          </a:r>
          <a:endParaRPr lang="ru-RU" sz="24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810ACD-68C3-49FB-BBAD-BE63CF70F04D}" type="parTrans" cxnId="{31EFA3B0-F671-4E74-B2F6-F3D42940F692}">
      <dgm:prSet/>
      <dgm:spPr/>
      <dgm:t>
        <a:bodyPr/>
        <a:lstStyle/>
        <a:p>
          <a:endParaRPr lang="ru-RU"/>
        </a:p>
      </dgm:t>
    </dgm:pt>
    <dgm:pt modelId="{2BC4A318-A0B7-4335-8940-6E8B040755A2}" type="sibTrans" cxnId="{31EFA3B0-F671-4E74-B2F6-F3D42940F692}">
      <dgm:prSet/>
      <dgm:spPr/>
      <dgm:t>
        <a:bodyPr/>
        <a:lstStyle/>
        <a:p>
          <a:endParaRPr lang="ru-RU"/>
        </a:p>
      </dgm:t>
    </dgm:pt>
    <dgm:pt modelId="{56C4CAE3-E440-492B-AA4C-4E44F5F25BFB}" type="pres">
      <dgm:prSet presAssocID="{23F70496-B118-45F9-81FA-8D9F1CF5431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0824B7-ECED-4710-BA18-EE2E467BC8C5}" type="pres">
      <dgm:prSet presAssocID="{C5198134-B5F8-414F-8A60-C73B2B574D7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FA3245-D0EB-433A-91D3-6A2BB1D90E7B}" type="pres">
      <dgm:prSet presAssocID="{C5198134-B5F8-414F-8A60-C73B2B574D7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239970-6AA7-4C69-A430-A3981A9C5F84}" type="pres">
      <dgm:prSet presAssocID="{13851749-DFDF-46DC-8248-D8B46FBA25F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C335A7-26C7-483F-AC33-97CE81289637}" type="pres">
      <dgm:prSet presAssocID="{13851749-DFDF-46DC-8248-D8B46FBA25F2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5551DC-3B46-464D-9365-2CAAAE090238}" type="presOf" srcId="{1AEDECA4-CDCB-4FB8-AD6B-8BD364772235}" destId="{54C335A7-26C7-483F-AC33-97CE81289637}" srcOrd="0" destOrd="0" presId="urn:microsoft.com/office/officeart/2005/8/layout/vList2"/>
    <dgm:cxn modelId="{1AB4DBA6-8687-4530-B928-D5EFE937CDF3}" srcId="{23F70496-B118-45F9-81FA-8D9F1CF5431A}" destId="{C5198134-B5F8-414F-8A60-C73B2B574D7A}" srcOrd="0" destOrd="0" parTransId="{7F7E705F-D9D5-4DED-B6B2-7A8CE3661EFF}" sibTransId="{1C57E66C-68EC-4B91-A979-A6B13A0EB241}"/>
    <dgm:cxn modelId="{86F9C020-C812-4FF2-9AD1-8CA45B815655}" type="presOf" srcId="{13851749-DFDF-46DC-8248-D8B46FBA25F2}" destId="{CC239970-6AA7-4C69-A430-A3981A9C5F84}" srcOrd="0" destOrd="0" presId="urn:microsoft.com/office/officeart/2005/8/layout/vList2"/>
    <dgm:cxn modelId="{ED7A44B5-982B-48CE-A21B-D22E195FD312}" srcId="{23F70496-B118-45F9-81FA-8D9F1CF5431A}" destId="{13851749-DFDF-46DC-8248-D8B46FBA25F2}" srcOrd="1" destOrd="0" parTransId="{02CD067D-FAC3-44E2-9D96-9BFC028F8494}" sibTransId="{09ACE3AF-AE94-4208-A833-D3D1A7CB34C0}"/>
    <dgm:cxn modelId="{CE7E0B84-1DA8-4020-8B97-B50FCD6C8565}" type="presOf" srcId="{C5198134-B5F8-414F-8A60-C73B2B574D7A}" destId="{E10824B7-ECED-4710-BA18-EE2E467BC8C5}" srcOrd="0" destOrd="0" presId="urn:microsoft.com/office/officeart/2005/8/layout/vList2"/>
    <dgm:cxn modelId="{31EFA3B0-F671-4E74-B2F6-F3D42940F692}" srcId="{13851749-DFDF-46DC-8248-D8B46FBA25F2}" destId="{1AEDECA4-CDCB-4FB8-AD6B-8BD364772235}" srcOrd="0" destOrd="0" parTransId="{36810ACD-68C3-49FB-BBAD-BE63CF70F04D}" sibTransId="{2BC4A318-A0B7-4335-8940-6E8B040755A2}"/>
    <dgm:cxn modelId="{D85AD0EC-67C5-4D52-916A-77CAE88DEC20}" type="presOf" srcId="{23F70496-B118-45F9-81FA-8D9F1CF5431A}" destId="{56C4CAE3-E440-492B-AA4C-4E44F5F25BFB}" srcOrd="0" destOrd="0" presId="urn:microsoft.com/office/officeart/2005/8/layout/vList2"/>
    <dgm:cxn modelId="{399F076E-7126-44F0-ADA2-BB8B13806974}" type="presOf" srcId="{1154708B-094B-4B7F-9110-09FB3DCB1846}" destId="{22FA3245-D0EB-433A-91D3-6A2BB1D90E7B}" srcOrd="0" destOrd="0" presId="urn:microsoft.com/office/officeart/2005/8/layout/vList2"/>
    <dgm:cxn modelId="{11552CA1-0D24-40C8-B23B-DD353A55923D}" srcId="{C5198134-B5F8-414F-8A60-C73B2B574D7A}" destId="{1154708B-094B-4B7F-9110-09FB3DCB1846}" srcOrd="0" destOrd="0" parTransId="{5B5370BF-86F6-4753-923C-55B5F21E2AE1}" sibTransId="{DDE6076D-291C-4C4A-9BAA-1EE4C2C0C691}"/>
    <dgm:cxn modelId="{D922AB25-4668-440A-9AC4-B2086C4B5A86}" type="presParOf" srcId="{56C4CAE3-E440-492B-AA4C-4E44F5F25BFB}" destId="{E10824B7-ECED-4710-BA18-EE2E467BC8C5}" srcOrd="0" destOrd="0" presId="urn:microsoft.com/office/officeart/2005/8/layout/vList2"/>
    <dgm:cxn modelId="{F0AA24A7-6110-42F1-9BF8-45471025EEB4}" type="presParOf" srcId="{56C4CAE3-E440-492B-AA4C-4E44F5F25BFB}" destId="{22FA3245-D0EB-433A-91D3-6A2BB1D90E7B}" srcOrd="1" destOrd="0" presId="urn:microsoft.com/office/officeart/2005/8/layout/vList2"/>
    <dgm:cxn modelId="{B33F750D-2AEE-4103-9627-A423CC32898D}" type="presParOf" srcId="{56C4CAE3-E440-492B-AA4C-4E44F5F25BFB}" destId="{CC239970-6AA7-4C69-A430-A3981A9C5F84}" srcOrd="2" destOrd="0" presId="urn:microsoft.com/office/officeart/2005/8/layout/vList2"/>
    <dgm:cxn modelId="{ED72DBED-4E18-4FE9-8E85-6F157E29A594}" type="presParOf" srcId="{56C4CAE3-E440-492B-AA4C-4E44F5F25BFB}" destId="{54C335A7-26C7-483F-AC33-97CE8128963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04F9681-DEF9-4C2E-B133-AC44A13B52F2}" type="doc">
      <dgm:prSet loTypeId="urn:diagrams.loki3.com/BracketList+Icon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9CAE67ED-C653-493F-9235-5542405422BC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b="0" i="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базове</a:t>
          </a:r>
          <a:r>
            <a:rPr lang="ru-RU" altLang="ru-RU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b="0" i="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положення</a:t>
          </a:r>
          <a:endParaRPr lang="ru-RU" dirty="0"/>
        </a:p>
      </dgm:t>
    </dgm:pt>
    <dgm:pt modelId="{108CA691-7EB6-49C2-9D68-BC185516A72F}" type="parTrans" cxnId="{6FA7EDCE-B0C2-4335-9CB5-A69B13700EFA}">
      <dgm:prSet/>
      <dgm:spPr/>
      <dgm:t>
        <a:bodyPr/>
        <a:lstStyle/>
        <a:p>
          <a:endParaRPr lang="ru-RU"/>
        </a:p>
      </dgm:t>
    </dgm:pt>
    <dgm:pt modelId="{1A556EB1-97CC-4829-8414-88B4905F6C2F}" type="sibTrans" cxnId="{6FA7EDCE-B0C2-4335-9CB5-A69B13700EFA}">
      <dgm:prSet/>
      <dgm:spPr/>
      <dgm:t>
        <a:bodyPr/>
        <a:lstStyle/>
        <a:p>
          <a:endParaRPr lang="ru-RU"/>
        </a:p>
      </dgm:t>
    </dgm:pt>
    <dgm:pt modelId="{33C43785-5D12-483C-8C28-8E556740BBA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0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люди за </a:t>
          </a:r>
          <a:r>
            <a:rPr lang="ru-RU" altLang="ru-RU" sz="2000" b="0" i="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своєю</a:t>
          </a:r>
          <a:r>
            <a:rPr lang="ru-RU" altLang="ru-RU" sz="20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природою є </a:t>
          </a:r>
          <a:r>
            <a:rPr lang="ru-RU" altLang="ru-RU" sz="2000" b="0" i="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суспільними</a:t>
          </a:r>
          <a:r>
            <a:rPr lang="ru-RU" altLang="ru-RU" sz="20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істотами</a:t>
          </a:r>
          <a:r>
            <a:rPr lang="ru-RU" altLang="ru-RU" sz="20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altLang="ru-RU" sz="2000" b="0" i="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altLang="ru-RU" sz="20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повинні</a:t>
          </a:r>
          <a:r>
            <a:rPr lang="ru-RU" altLang="ru-RU" sz="20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жити</a:t>
          </a:r>
          <a:r>
            <a:rPr lang="ru-RU" altLang="ru-RU" sz="20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altLang="ru-RU" sz="2000" b="0" i="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суспільстві</a:t>
          </a:r>
          <a:r>
            <a:rPr lang="ru-RU" altLang="ru-RU" sz="20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altLang="ru-RU" sz="2000" b="0" i="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створювати</a:t>
          </a:r>
          <a:r>
            <a:rPr lang="ru-RU" altLang="ru-RU" sz="20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соціальні</a:t>
          </a:r>
          <a:r>
            <a:rPr lang="ru-RU" altLang="ru-RU" sz="20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структури</a:t>
          </a:r>
          <a:r>
            <a:rPr lang="ru-RU" altLang="ru-RU" sz="20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altLang="ru-RU" sz="2000" b="0" i="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підтримки</a:t>
          </a:r>
          <a:r>
            <a:rPr lang="ru-RU" altLang="ru-RU" sz="20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його</a:t>
          </a:r>
          <a:r>
            <a:rPr lang="ru-RU" altLang="ru-RU" sz="20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функціонування</a:t>
          </a:r>
          <a:endParaRPr lang="ru-RU" sz="2000" dirty="0"/>
        </a:p>
      </dgm:t>
    </dgm:pt>
    <dgm:pt modelId="{29D8159D-2321-4CD6-AC89-73F3FF86962C}" type="parTrans" cxnId="{EFF0508F-0E0A-41BA-9583-9CF6A79451FF}">
      <dgm:prSet/>
      <dgm:spPr/>
      <dgm:t>
        <a:bodyPr/>
        <a:lstStyle/>
        <a:p>
          <a:endParaRPr lang="ru-RU"/>
        </a:p>
      </dgm:t>
    </dgm:pt>
    <dgm:pt modelId="{E1597F85-4938-4CAA-A31E-317BCCA44D31}" type="sibTrans" cxnId="{EFF0508F-0E0A-41BA-9583-9CF6A79451FF}">
      <dgm:prSet/>
      <dgm:spPr/>
      <dgm:t>
        <a:bodyPr/>
        <a:lstStyle/>
        <a:p>
          <a:endParaRPr lang="ru-RU"/>
        </a:p>
      </dgm:t>
    </dgm:pt>
    <dgm:pt modelId="{9E04B83C-A0DF-4B00-ACFB-FA4B57CD8B69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b="0" i="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моральний</a:t>
          </a:r>
          <a:r>
            <a:rPr lang="ru-RU" altLang="ru-RU" b="0" i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b="0" i="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обов</a:t>
          </a:r>
          <a:r>
            <a:rPr lang="ru-RU" altLang="ru-RU" b="0" i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’</a:t>
          </a:r>
          <a:r>
            <a:rPr lang="uk-UA" altLang="ru-RU" b="0" i="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язок</a:t>
          </a:r>
          <a:r>
            <a:rPr lang="uk-UA" altLang="ru-RU" b="0" i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dirty="0"/>
        </a:p>
      </dgm:t>
    </dgm:pt>
    <dgm:pt modelId="{7DF31CDF-2320-45D6-A0D8-9DB0C56A405D}" type="parTrans" cxnId="{45976E81-5559-4A2C-AD6D-79A042BEB6BC}">
      <dgm:prSet/>
      <dgm:spPr/>
      <dgm:t>
        <a:bodyPr/>
        <a:lstStyle/>
        <a:p>
          <a:endParaRPr lang="ru-RU"/>
        </a:p>
      </dgm:t>
    </dgm:pt>
    <dgm:pt modelId="{96A388C5-133F-47BF-9DAB-3FE5D838BF78}" type="sibTrans" cxnId="{45976E81-5559-4A2C-AD6D-79A042BEB6BC}">
      <dgm:prSet/>
      <dgm:spPr/>
      <dgm:t>
        <a:bodyPr/>
        <a:lstStyle/>
        <a:p>
          <a:endParaRPr lang="ru-RU"/>
        </a:p>
      </dgm:t>
    </dgm:pt>
    <dgm:pt modelId="{52CFB7CD-0207-4026-A348-ABA9959D3AF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altLang="ru-RU" sz="2000" b="0" i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це підпорядкування</a:t>
          </a:r>
          <a:r>
            <a:rPr lang="ru-RU" altLang="ru-RU" sz="2000" b="0" i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закону, </a:t>
          </a:r>
          <a:r>
            <a:rPr lang="ru-RU" altLang="ru-RU" sz="2000" b="0" i="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altLang="ru-RU" sz="2000" b="0" i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має</a:t>
          </a:r>
          <a:r>
            <a:rPr lang="ru-RU" altLang="ru-RU" sz="2000" b="0" i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бути: </a:t>
          </a:r>
          <a:r>
            <a:rPr lang="ru-RU" altLang="ru-RU" sz="2000" b="0" i="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однаковий</a:t>
          </a:r>
          <a:r>
            <a:rPr lang="ru-RU" altLang="ru-RU" sz="2000" b="0" i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altLang="ru-RU" sz="2000" b="0" i="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всіх</a:t>
          </a:r>
          <a:r>
            <a:rPr lang="ru-RU" altLang="ru-RU" sz="2000" b="0" i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ru-RU" altLang="ru-RU" sz="2000" b="0" i="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справедливий</a:t>
          </a:r>
          <a:r>
            <a:rPr lang="ru-RU" altLang="ru-RU" sz="2000" b="0" i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ru-RU" altLang="ru-RU" sz="2000" b="0" i="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виключаючий</a:t>
          </a:r>
          <a:r>
            <a:rPr lang="ru-RU" altLang="ru-RU" sz="2000" b="0" i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дискримінацію</a:t>
          </a:r>
          <a:r>
            <a:rPr lang="ru-RU" altLang="ru-RU" sz="2000" b="0" i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altLang="ru-RU" sz="2000" b="0" i="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привілеї</a:t>
          </a:r>
          <a:endParaRPr lang="ru-RU" sz="2000" dirty="0"/>
        </a:p>
      </dgm:t>
    </dgm:pt>
    <dgm:pt modelId="{3B09ABE4-1A57-4528-AE2E-FA26D5BB0740}" type="parTrans" cxnId="{E475ED9E-3840-4E49-9992-FA3B2443B76B}">
      <dgm:prSet/>
      <dgm:spPr/>
      <dgm:t>
        <a:bodyPr/>
        <a:lstStyle/>
        <a:p>
          <a:endParaRPr lang="ru-RU"/>
        </a:p>
      </dgm:t>
    </dgm:pt>
    <dgm:pt modelId="{22A720EE-AC7E-4193-8D61-DE8B811E8FF9}" type="sibTrans" cxnId="{E475ED9E-3840-4E49-9992-FA3B2443B76B}">
      <dgm:prSet/>
      <dgm:spPr/>
      <dgm:t>
        <a:bodyPr/>
        <a:lstStyle/>
        <a:p>
          <a:endParaRPr lang="ru-RU"/>
        </a:p>
      </dgm:t>
    </dgm:pt>
    <dgm:pt modelId="{0C692AC0-15A8-49D4-A677-282DA120E288}" type="pres">
      <dgm:prSet presAssocID="{404F9681-DEF9-4C2E-B133-AC44A13B52F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AFA47B-2794-4FB6-8568-24E119AF8E60}" type="pres">
      <dgm:prSet presAssocID="{9CAE67ED-C653-493F-9235-5542405422BC}" presName="linNode" presStyleCnt="0"/>
      <dgm:spPr/>
    </dgm:pt>
    <dgm:pt modelId="{2C34F107-9997-46B0-AE77-9A49355D2E25}" type="pres">
      <dgm:prSet presAssocID="{9CAE67ED-C653-493F-9235-5542405422BC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6D299C-4E71-4D1E-8738-29037769A1BE}" type="pres">
      <dgm:prSet presAssocID="{9CAE67ED-C653-493F-9235-5542405422BC}" presName="bracket" presStyleLbl="parChTrans1D1" presStyleIdx="0" presStyleCnt="2"/>
      <dgm:spPr/>
    </dgm:pt>
    <dgm:pt modelId="{AD1FA7F6-9C52-4B16-9C92-638C3940989D}" type="pres">
      <dgm:prSet presAssocID="{9CAE67ED-C653-493F-9235-5542405422BC}" presName="spH" presStyleCnt="0"/>
      <dgm:spPr/>
    </dgm:pt>
    <dgm:pt modelId="{621F6B7C-5680-4454-817D-EABF6DE0A317}" type="pres">
      <dgm:prSet presAssocID="{9CAE67ED-C653-493F-9235-5542405422BC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38D2F0-5729-49B5-A0DB-A5D08C3F0AFB}" type="pres">
      <dgm:prSet presAssocID="{1A556EB1-97CC-4829-8414-88B4905F6C2F}" presName="spV" presStyleCnt="0"/>
      <dgm:spPr/>
    </dgm:pt>
    <dgm:pt modelId="{2C8F5721-E97A-4433-B36C-3B0CDC82C912}" type="pres">
      <dgm:prSet presAssocID="{9E04B83C-A0DF-4B00-ACFB-FA4B57CD8B69}" presName="linNode" presStyleCnt="0"/>
      <dgm:spPr/>
    </dgm:pt>
    <dgm:pt modelId="{DB2E549E-A2E9-458F-A9EE-73961B866005}" type="pres">
      <dgm:prSet presAssocID="{9E04B83C-A0DF-4B00-ACFB-FA4B57CD8B69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94E32C-B4E5-4E71-8550-4DBFC5609A59}" type="pres">
      <dgm:prSet presAssocID="{9E04B83C-A0DF-4B00-ACFB-FA4B57CD8B69}" presName="bracket" presStyleLbl="parChTrans1D1" presStyleIdx="1" presStyleCnt="2"/>
      <dgm:spPr/>
    </dgm:pt>
    <dgm:pt modelId="{7FE956BA-4D56-44AF-AF93-68294F344C7E}" type="pres">
      <dgm:prSet presAssocID="{9E04B83C-A0DF-4B00-ACFB-FA4B57CD8B69}" presName="spH" presStyleCnt="0"/>
      <dgm:spPr/>
    </dgm:pt>
    <dgm:pt modelId="{3084B805-0629-4AED-BCC1-892D22E4840D}" type="pres">
      <dgm:prSet presAssocID="{9E04B83C-A0DF-4B00-ACFB-FA4B57CD8B69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528F42-0805-41F4-8954-CC1CD9060C18}" type="presOf" srcId="{9E04B83C-A0DF-4B00-ACFB-FA4B57CD8B69}" destId="{DB2E549E-A2E9-458F-A9EE-73961B866005}" srcOrd="0" destOrd="0" presId="urn:diagrams.loki3.com/BracketList+Icon"/>
    <dgm:cxn modelId="{A4E08E08-9C20-4A60-AC07-5741B49CE51F}" type="presOf" srcId="{33C43785-5D12-483C-8C28-8E556740BBAF}" destId="{621F6B7C-5680-4454-817D-EABF6DE0A317}" srcOrd="0" destOrd="0" presId="urn:diagrams.loki3.com/BracketList+Icon"/>
    <dgm:cxn modelId="{45976E81-5559-4A2C-AD6D-79A042BEB6BC}" srcId="{404F9681-DEF9-4C2E-B133-AC44A13B52F2}" destId="{9E04B83C-A0DF-4B00-ACFB-FA4B57CD8B69}" srcOrd="1" destOrd="0" parTransId="{7DF31CDF-2320-45D6-A0D8-9DB0C56A405D}" sibTransId="{96A388C5-133F-47BF-9DAB-3FE5D838BF78}"/>
    <dgm:cxn modelId="{66824C00-9665-4E7C-BB46-50398736F286}" type="presOf" srcId="{404F9681-DEF9-4C2E-B133-AC44A13B52F2}" destId="{0C692AC0-15A8-49D4-A677-282DA120E288}" srcOrd="0" destOrd="0" presId="urn:diagrams.loki3.com/BracketList+Icon"/>
    <dgm:cxn modelId="{A2E110C0-5AE7-4D83-8567-C59D8519D869}" type="presOf" srcId="{52CFB7CD-0207-4026-A348-ABA9959D3AFF}" destId="{3084B805-0629-4AED-BCC1-892D22E4840D}" srcOrd="0" destOrd="0" presId="urn:diagrams.loki3.com/BracketList+Icon"/>
    <dgm:cxn modelId="{A1B33544-87D5-4E39-9448-2C1D54ABD586}" type="presOf" srcId="{9CAE67ED-C653-493F-9235-5542405422BC}" destId="{2C34F107-9997-46B0-AE77-9A49355D2E25}" srcOrd="0" destOrd="0" presId="urn:diagrams.loki3.com/BracketList+Icon"/>
    <dgm:cxn modelId="{E475ED9E-3840-4E49-9992-FA3B2443B76B}" srcId="{9E04B83C-A0DF-4B00-ACFB-FA4B57CD8B69}" destId="{52CFB7CD-0207-4026-A348-ABA9959D3AFF}" srcOrd="0" destOrd="0" parTransId="{3B09ABE4-1A57-4528-AE2E-FA26D5BB0740}" sibTransId="{22A720EE-AC7E-4193-8D61-DE8B811E8FF9}"/>
    <dgm:cxn modelId="{6FA7EDCE-B0C2-4335-9CB5-A69B13700EFA}" srcId="{404F9681-DEF9-4C2E-B133-AC44A13B52F2}" destId="{9CAE67ED-C653-493F-9235-5542405422BC}" srcOrd="0" destOrd="0" parTransId="{108CA691-7EB6-49C2-9D68-BC185516A72F}" sibTransId="{1A556EB1-97CC-4829-8414-88B4905F6C2F}"/>
    <dgm:cxn modelId="{EFF0508F-0E0A-41BA-9583-9CF6A79451FF}" srcId="{9CAE67ED-C653-493F-9235-5542405422BC}" destId="{33C43785-5D12-483C-8C28-8E556740BBAF}" srcOrd="0" destOrd="0" parTransId="{29D8159D-2321-4CD6-AC89-73F3FF86962C}" sibTransId="{E1597F85-4938-4CAA-A31E-317BCCA44D31}"/>
    <dgm:cxn modelId="{73E4E4A7-5B33-4BD9-892B-4EC7F23C46B4}" type="presParOf" srcId="{0C692AC0-15A8-49D4-A677-282DA120E288}" destId="{B1AFA47B-2794-4FB6-8568-24E119AF8E60}" srcOrd="0" destOrd="0" presId="urn:diagrams.loki3.com/BracketList+Icon"/>
    <dgm:cxn modelId="{8308218D-0EDA-4AAB-9A83-33CFC2F02CEA}" type="presParOf" srcId="{B1AFA47B-2794-4FB6-8568-24E119AF8E60}" destId="{2C34F107-9997-46B0-AE77-9A49355D2E25}" srcOrd="0" destOrd="0" presId="urn:diagrams.loki3.com/BracketList+Icon"/>
    <dgm:cxn modelId="{F74F42A6-4622-4256-A39D-099F126D6D12}" type="presParOf" srcId="{B1AFA47B-2794-4FB6-8568-24E119AF8E60}" destId="{246D299C-4E71-4D1E-8738-29037769A1BE}" srcOrd="1" destOrd="0" presId="urn:diagrams.loki3.com/BracketList+Icon"/>
    <dgm:cxn modelId="{8B6E7B46-1872-4E65-A419-A7803908DE6A}" type="presParOf" srcId="{B1AFA47B-2794-4FB6-8568-24E119AF8E60}" destId="{AD1FA7F6-9C52-4B16-9C92-638C3940989D}" srcOrd="2" destOrd="0" presId="urn:diagrams.loki3.com/BracketList+Icon"/>
    <dgm:cxn modelId="{E77ADD1D-131D-4E58-8B63-BB7C2BE53CF8}" type="presParOf" srcId="{B1AFA47B-2794-4FB6-8568-24E119AF8E60}" destId="{621F6B7C-5680-4454-817D-EABF6DE0A317}" srcOrd="3" destOrd="0" presId="urn:diagrams.loki3.com/BracketList+Icon"/>
    <dgm:cxn modelId="{B6CBEACB-3B65-474B-9747-B6D098B22F64}" type="presParOf" srcId="{0C692AC0-15A8-49D4-A677-282DA120E288}" destId="{6838D2F0-5729-49B5-A0DB-A5D08C3F0AFB}" srcOrd="1" destOrd="0" presId="urn:diagrams.loki3.com/BracketList+Icon"/>
    <dgm:cxn modelId="{BA0AF058-B767-4D82-8332-809A8E02AA9B}" type="presParOf" srcId="{0C692AC0-15A8-49D4-A677-282DA120E288}" destId="{2C8F5721-E97A-4433-B36C-3B0CDC82C912}" srcOrd="2" destOrd="0" presId="urn:diagrams.loki3.com/BracketList+Icon"/>
    <dgm:cxn modelId="{AA535AF2-1B09-43F0-AF62-D44931019F1F}" type="presParOf" srcId="{2C8F5721-E97A-4433-B36C-3B0CDC82C912}" destId="{DB2E549E-A2E9-458F-A9EE-73961B866005}" srcOrd="0" destOrd="0" presId="urn:diagrams.loki3.com/BracketList+Icon"/>
    <dgm:cxn modelId="{0B3F6FFE-10F5-4B11-857B-8FB564DB0875}" type="presParOf" srcId="{2C8F5721-E97A-4433-B36C-3B0CDC82C912}" destId="{BF94E32C-B4E5-4E71-8550-4DBFC5609A59}" srcOrd="1" destOrd="0" presId="urn:diagrams.loki3.com/BracketList+Icon"/>
    <dgm:cxn modelId="{160230F4-85BA-48DB-BD6E-C3FF04713D29}" type="presParOf" srcId="{2C8F5721-E97A-4433-B36C-3B0CDC82C912}" destId="{7FE956BA-4D56-44AF-AF93-68294F344C7E}" srcOrd="2" destOrd="0" presId="urn:diagrams.loki3.com/BracketList+Icon"/>
    <dgm:cxn modelId="{89DED95D-F53B-45EC-8213-7942E3C5E1E0}" type="presParOf" srcId="{2C8F5721-E97A-4433-B36C-3B0CDC82C912}" destId="{3084B805-0629-4AED-BCC1-892D22E4840D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A402A10-6C6E-4B13-ACC4-3D19DF3A9D0A}" type="doc">
      <dgm:prSet loTypeId="urn:microsoft.com/office/officeart/2005/8/layout/hList1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3299EB04-CF3B-4F83-A623-D0B0FE2FE9F9}">
      <dgm:prSet custT="1"/>
      <dgm:spPr/>
      <dgm:t>
        <a:bodyPr/>
        <a:lstStyle/>
        <a:p>
          <a:r>
            <a:rPr lang="uk-UA" alt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Принцип 1: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F4BFA8-4635-4735-AF00-1F5BFA3D1DBD}" type="parTrans" cxnId="{6DD3A8D4-55A7-4A11-815F-7F75943B339B}">
      <dgm:prSet/>
      <dgm:spPr/>
      <dgm:t>
        <a:bodyPr/>
        <a:lstStyle/>
        <a:p>
          <a:endParaRPr lang="ru-RU"/>
        </a:p>
      </dgm:t>
    </dgm:pt>
    <dgm:pt modelId="{353F33A9-A616-4B6C-B0C1-53BDBF48840D}" type="sibTrans" cxnId="{6DD3A8D4-55A7-4A11-815F-7F75943B339B}">
      <dgm:prSet/>
      <dgm:spPr/>
      <dgm:t>
        <a:bodyPr/>
        <a:lstStyle/>
        <a:p>
          <a:endParaRPr lang="ru-RU"/>
        </a:p>
      </dgm:t>
    </dgm:pt>
    <dgm:pt modelId="{35EF5F04-8CB5-487E-AB2F-77C891918A11}">
      <dgm:prSet custT="1"/>
      <dgm:spPr/>
      <dgm:t>
        <a:bodyPr/>
        <a:lstStyle/>
        <a:p>
          <a:r>
            <a:rPr lang="uk-UA" alt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Принцип 2: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D91269-351F-4894-B943-0443C6DBD589}" type="parTrans" cxnId="{A44971D5-701C-4E36-9949-5F40FBA07E61}">
      <dgm:prSet/>
      <dgm:spPr/>
      <dgm:t>
        <a:bodyPr/>
        <a:lstStyle/>
        <a:p>
          <a:endParaRPr lang="ru-RU"/>
        </a:p>
      </dgm:t>
    </dgm:pt>
    <dgm:pt modelId="{541A4514-8FC0-4C8F-9E58-ED87BCB009EC}" type="sibTrans" cxnId="{A44971D5-701C-4E36-9949-5F40FBA07E61}">
      <dgm:prSet/>
      <dgm:spPr/>
      <dgm:t>
        <a:bodyPr/>
        <a:lstStyle/>
        <a:p>
          <a:endParaRPr lang="ru-RU"/>
        </a:p>
      </dgm:t>
    </dgm:pt>
    <dgm:pt modelId="{4D580967-7E77-4EEE-A6FC-762EF977BDDF}">
      <dgm:prSet custT="1"/>
      <dgm:spPr/>
      <dgm:t>
        <a:bodyPr/>
        <a:lstStyle/>
        <a:p>
          <a:r>
            <a:rPr lang="uk-UA" altLang="ru-RU" sz="2000" i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"Принцип рівної свободи": </a:t>
          </a:r>
          <a:r>
            <a:rPr lang="uk-UA" alt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</a:t>
          </a:r>
          <a:r>
            <a:rPr lang="ru-RU" alt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ожна</a:t>
          </a:r>
          <a:r>
            <a:rPr lang="ru-RU" alt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людина</a:t>
          </a:r>
          <a:r>
            <a:rPr lang="ru-RU" alt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має</a:t>
          </a:r>
          <a:r>
            <a:rPr lang="ru-RU" alt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рівне</a:t>
          </a:r>
          <a:r>
            <a:rPr lang="ru-RU" alt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право на </a:t>
          </a:r>
          <a:r>
            <a:rPr lang="ru-RU" alt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найбільш</a:t>
          </a:r>
          <a:r>
            <a:rPr lang="ru-RU" alt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широкі</a:t>
          </a:r>
          <a:r>
            <a:rPr lang="ru-RU" alt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свободи</a:t>
          </a:r>
          <a:r>
            <a:rPr lang="ru-RU" alt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alt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сумісні</a:t>
          </a:r>
          <a:r>
            <a:rPr lang="ru-RU" alt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alt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аналогічними</a:t>
          </a:r>
          <a:r>
            <a:rPr lang="ru-RU" alt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свободами </a:t>
          </a:r>
          <a:r>
            <a:rPr lang="ru-RU" alt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інших</a:t>
          </a:r>
          <a:r>
            <a:rPr lang="ru-RU" alt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людей</a:t>
          </a:r>
          <a:endParaRPr lang="ru-RU" sz="2000" dirty="0"/>
        </a:p>
      </dgm:t>
    </dgm:pt>
    <dgm:pt modelId="{D8EFC168-A37A-4BA2-B226-12A5F0569DDE}" type="parTrans" cxnId="{E9008372-222F-47C8-84C6-B3EDEEC27D40}">
      <dgm:prSet/>
      <dgm:spPr/>
      <dgm:t>
        <a:bodyPr/>
        <a:lstStyle/>
        <a:p>
          <a:endParaRPr lang="ru-RU"/>
        </a:p>
      </dgm:t>
    </dgm:pt>
    <dgm:pt modelId="{C8381F29-FCDB-45BF-83CE-C7F51247E75A}" type="sibTrans" cxnId="{E9008372-222F-47C8-84C6-B3EDEEC27D40}">
      <dgm:prSet/>
      <dgm:spPr/>
      <dgm:t>
        <a:bodyPr/>
        <a:lstStyle/>
        <a:p>
          <a:endParaRPr lang="ru-RU"/>
        </a:p>
      </dgm:t>
    </dgm:pt>
    <dgm:pt modelId="{4D7BF1B7-01CB-4A91-B6E1-666557DDDF97}">
      <dgm:prSet custT="1"/>
      <dgm:spPr/>
      <dgm:t>
        <a:bodyPr/>
        <a:lstStyle/>
        <a:p>
          <a:r>
            <a:rPr lang="uk-UA" altLang="ru-RU" sz="2000" i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соціальні і економічні нерівності мають бути такими, щоб:</a:t>
          </a:r>
          <a:r>
            <a:rPr lang="uk-UA" altLang="ru-RU" sz="20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 них можна було б розумно чекати переваг для усіх; доступ до положень (</a:t>
          </a:r>
          <a:r>
            <a:rPr lang="uk-UA" alt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positions</a:t>
          </a:r>
          <a:r>
            <a:rPr lang="uk-UA" alt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 і посад був би відкритий усім</a:t>
          </a:r>
          <a:endParaRPr lang="ru-RU" sz="2000" dirty="0"/>
        </a:p>
      </dgm:t>
    </dgm:pt>
    <dgm:pt modelId="{1694BDBE-40FD-4389-B918-635244B634AC}" type="parTrans" cxnId="{7485BF44-2B68-4B57-B42C-ACFB8F9C3A6F}">
      <dgm:prSet/>
      <dgm:spPr/>
      <dgm:t>
        <a:bodyPr/>
        <a:lstStyle/>
        <a:p>
          <a:endParaRPr lang="ru-RU"/>
        </a:p>
      </dgm:t>
    </dgm:pt>
    <dgm:pt modelId="{A1E51E39-0521-4B5E-A010-5CCD434A0F9C}" type="sibTrans" cxnId="{7485BF44-2B68-4B57-B42C-ACFB8F9C3A6F}">
      <dgm:prSet/>
      <dgm:spPr/>
      <dgm:t>
        <a:bodyPr/>
        <a:lstStyle/>
        <a:p>
          <a:endParaRPr lang="ru-RU"/>
        </a:p>
      </dgm:t>
    </dgm:pt>
    <dgm:pt modelId="{9CEF2CCB-77ED-4D05-BF30-3A3EC56D1312}" type="pres">
      <dgm:prSet presAssocID="{AA402A10-6C6E-4B13-ACC4-3D19DF3A9D0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71092B-9835-40B2-B79E-118F657EDBE8}" type="pres">
      <dgm:prSet presAssocID="{3299EB04-CF3B-4F83-A623-D0B0FE2FE9F9}" presName="composite" presStyleCnt="0"/>
      <dgm:spPr/>
    </dgm:pt>
    <dgm:pt modelId="{A30E0BBA-13A2-428F-AA9B-715C137684C1}" type="pres">
      <dgm:prSet presAssocID="{3299EB04-CF3B-4F83-A623-D0B0FE2FE9F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D8B027-8587-4FF2-9B49-63C5C22E9629}" type="pres">
      <dgm:prSet presAssocID="{3299EB04-CF3B-4F83-A623-D0B0FE2FE9F9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140847-A799-4782-99DA-20BC4D5016C5}" type="pres">
      <dgm:prSet presAssocID="{353F33A9-A616-4B6C-B0C1-53BDBF48840D}" presName="space" presStyleCnt="0"/>
      <dgm:spPr/>
    </dgm:pt>
    <dgm:pt modelId="{4119B288-D72D-4F76-9833-957F98AA7EF1}" type="pres">
      <dgm:prSet presAssocID="{35EF5F04-8CB5-487E-AB2F-77C891918A11}" presName="composite" presStyleCnt="0"/>
      <dgm:spPr/>
    </dgm:pt>
    <dgm:pt modelId="{2B9EEAF4-4EDE-48EA-A593-83E23BFDAA67}" type="pres">
      <dgm:prSet presAssocID="{35EF5F04-8CB5-487E-AB2F-77C891918A1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D377E8-8F5F-4448-B1B2-1FCB4260F232}" type="pres">
      <dgm:prSet presAssocID="{35EF5F04-8CB5-487E-AB2F-77C891918A11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A3C76F-94A3-4CBB-AFC5-71C99E474161}" type="presOf" srcId="{35EF5F04-8CB5-487E-AB2F-77C891918A11}" destId="{2B9EEAF4-4EDE-48EA-A593-83E23BFDAA67}" srcOrd="0" destOrd="0" presId="urn:microsoft.com/office/officeart/2005/8/layout/hList1"/>
    <dgm:cxn modelId="{E9008372-222F-47C8-84C6-B3EDEEC27D40}" srcId="{3299EB04-CF3B-4F83-A623-D0B0FE2FE9F9}" destId="{4D580967-7E77-4EEE-A6FC-762EF977BDDF}" srcOrd="0" destOrd="0" parTransId="{D8EFC168-A37A-4BA2-B226-12A5F0569DDE}" sibTransId="{C8381F29-FCDB-45BF-83CE-C7F51247E75A}"/>
    <dgm:cxn modelId="{7485BF44-2B68-4B57-B42C-ACFB8F9C3A6F}" srcId="{35EF5F04-8CB5-487E-AB2F-77C891918A11}" destId="{4D7BF1B7-01CB-4A91-B6E1-666557DDDF97}" srcOrd="0" destOrd="0" parTransId="{1694BDBE-40FD-4389-B918-635244B634AC}" sibTransId="{A1E51E39-0521-4B5E-A010-5CCD434A0F9C}"/>
    <dgm:cxn modelId="{44C4C890-2222-47B3-BF85-98AFEF41482E}" type="presOf" srcId="{4D580967-7E77-4EEE-A6FC-762EF977BDDF}" destId="{DBD8B027-8587-4FF2-9B49-63C5C22E9629}" srcOrd="0" destOrd="0" presId="urn:microsoft.com/office/officeart/2005/8/layout/hList1"/>
    <dgm:cxn modelId="{6DD3A8D4-55A7-4A11-815F-7F75943B339B}" srcId="{AA402A10-6C6E-4B13-ACC4-3D19DF3A9D0A}" destId="{3299EB04-CF3B-4F83-A623-D0B0FE2FE9F9}" srcOrd="0" destOrd="0" parTransId="{20F4BFA8-4635-4735-AF00-1F5BFA3D1DBD}" sibTransId="{353F33A9-A616-4B6C-B0C1-53BDBF48840D}"/>
    <dgm:cxn modelId="{2F818D46-B732-4C67-8892-E8DB5B4AEAC9}" type="presOf" srcId="{3299EB04-CF3B-4F83-A623-D0B0FE2FE9F9}" destId="{A30E0BBA-13A2-428F-AA9B-715C137684C1}" srcOrd="0" destOrd="0" presId="urn:microsoft.com/office/officeart/2005/8/layout/hList1"/>
    <dgm:cxn modelId="{468BA98D-BE7C-4B9C-93F2-43A3F6A5B4F2}" type="presOf" srcId="{AA402A10-6C6E-4B13-ACC4-3D19DF3A9D0A}" destId="{9CEF2CCB-77ED-4D05-BF30-3A3EC56D1312}" srcOrd="0" destOrd="0" presId="urn:microsoft.com/office/officeart/2005/8/layout/hList1"/>
    <dgm:cxn modelId="{A44971D5-701C-4E36-9949-5F40FBA07E61}" srcId="{AA402A10-6C6E-4B13-ACC4-3D19DF3A9D0A}" destId="{35EF5F04-8CB5-487E-AB2F-77C891918A11}" srcOrd="1" destOrd="0" parTransId="{20D91269-351F-4894-B943-0443C6DBD589}" sibTransId="{541A4514-8FC0-4C8F-9E58-ED87BCB009EC}"/>
    <dgm:cxn modelId="{D7266479-0D56-4228-9D15-B1E0F4C27C0B}" type="presOf" srcId="{4D7BF1B7-01CB-4A91-B6E1-666557DDDF97}" destId="{53D377E8-8F5F-4448-B1B2-1FCB4260F232}" srcOrd="0" destOrd="0" presId="urn:microsoft.com/office/officeart/2005/8/layout/hList1"/>
    <dgm:cxn modelId="{F67CAAEF-8B07-4F6B-9FD6-53624793594B}" type="presParOf" srcId="{9CEF2CCB-77ED-4D05-BF30-3A3EC56D1312}" destId="{8E71092B-9835-40B2-B79E-118F657EDBE8}" srcOrd="0" destOrd="0" presId="urn:microsoft.com/office/officeart/2005/8/layout/hList1"/>
    <dgm:cxn modelId="{66B89626-CB03-42CC-AD61-AD4C8D61CB4B}" type="presParOf" srcId="{8E71092B-9835-40B2-B79E-118F657EDBE8}" destId="{A30E0BBA-13A2-428F-AA9B-715C137684C1}" srcOrd="0" destOrd="0" presId="urn:microsoft.com/office/officeart/2005/8/layout/hList1"/>
    <dgm:cxn modelId="{60B27619-81FB-492E-B1E0-802377731172}" type="presParOf" srcId="{8E71092B-9835-40B2-B79E-118F657EDBE8}" destId="{DBD8B027-8587-4FF2-9B49-63C5C22E9629}" srcOrd="1" destOrd="0" presId="urn:microsoft.com/office/officeart/2005/8/layout/hList1"/>
    <dgm:cxn modelId="{C14670F2-231B-45E0-9BAF-04F35BD1CC58}" type="presParOf" srcId="{9CEF2CCB-77ED-4D05-BF30-3A3EC56D1312}" destId="{C2140847-A799-4782-99DA-20BC4D5016C5}" srcOrd="1" destOrd="0" presId="urn:microsoft.com/office/officeart/2005/8/layout/hList1"/>
    <dgm:cxn modelId="{BE8F01B3-4C6B-4ADC-AD63-C5471B4F4510}" type="presParOf" srcId="{9CEF2CCB-77ED-4D05-BF30-3A3EC56D1312}" destId="{4119B288-D72D-4F76-9833-957F98AA7EF1}" srcOrd="2" destOrd="0" presId="urn:microsoft.com/office/officeart/2005/8/layout/hList1"/>
    <dgm:cxn modelId="{E98E964C-2458-453C-95B4-DC793275EA5D}" type="presParOf" srcId="{4119B288-D72D-4F76-9833-957F98AA7EF1}" destId="{2B9EEAF4-4EDE-48EA-A593-83E23BFDAA67}" srcOrd="0" destOrd="0" presId="urn:microsoft.com/office/officeart/2005/8/layout/hList1"/>
    <dgm:cxn modelId="{3DE11574-AAD9-45E0-BFCE-BA26475CB9FC}" type="presParOf" srcId="{4119B288-D72D-4F76-9833-957F98AA7EF1}" destId="{53D377E8-8F5F-4448-B1B2-1FCB4260F23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6201B8-BEBF-42B0-B0AA-CDADD2CE2AE3}" type="doc">
      <dgm:prSet loTypeId="urn:microsoft.com/office/officeart/2005/8/layout/vProcess5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100096B2-51C5-4CA9-A41C-F288A3033685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altLang="ru-RU" sz="2000" b="0" i="0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  професійна економічна діяльність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A105F2-E10F-4386-B31A-AC61FFCD12FA}" type="parTrans" cxnId="{432572CC-8CA1-4E9A-B03C-2096D731E948}">
      <dgm:prSet/>
      <dgm:spPr/>
      <dgm:t>
        <a:bodyPr/>
        <a:lstStyle/>
        <a:p>
          <a:endParaRPr lang="ru-RU"/>
        </a:p>
      </dgm:t>
    </dgm:pt>
    <dgm:pt modelId="{451CA4AE-0755-49DD-9A55-2442469212F1}" type="sibTrans" cxnId="{432572CC-8CA1-4E9A-B03C-2096D731E948}">
      <dgm:prSet/>
      <dgm:spPr/>
      <dgm:t>
        <a:bodyPr/>
        <a:lstStyle/>
        <a:p>
          <a:endParaRPr lang="ru-RU"/>
        </a:p>
      </dgm:t>
    </dgm:pt>
    <dgm:pt modelId="{B776C31B-334E-4E45-9BDA-D830F55AF622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altLang="ru-RU" sz="2000" b="0" i="0" u="none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побудована</a:t>
          </a:r>
          <a:r>
            <a:rPr lang="en-US" altLang="ru-RU" sz="2000" b="0" i="0" u="none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sz="2000" b="0" i="0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sz="2000" b="0" i="0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ініціативі і постійних інноваціях   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5E15DE-AE8D-47BB-9510-253F5B0EC69D}" type="parTrans" cxnId="{903403F4-F8B3-42E4-A10E-342195608896}">
      <dgm:prSet/>
      <dgm:spPr/>
      <dgm:t>
        <a:bodyPr/>
        <a:lstStyle/>
        <a:p>
          <a:endParaRPr lang="ru-RU"/>
        </a:p>
      </dgm:t>
    </dgm:pt>
    <dgm:pt modelId="{480553AD-BB01-44C9-9841-0E542A22F09A}" type="sibTrans" cxnId="{903403F4-F8B3-42E4-A10E-342195608896}">
      <dgm:prSet/>
      <dgm:spPr/>
      <dgm:t>
        <a:bodyPr/>
        <a:lstStyle/>
        <a:p>
          <a:endParaRPr lang="ru-RU"/>
        </a:p>
      </dgm:t>
    </dgm:pt>
    <dgm:pt modelId="{AD231AC8-F21E-4782-9F02-92BE9425F3F9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altLang="ru-RU" sz="2000" b="0" i="0" u="none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 метою</a:t>
          </a:r>
          <a:r>
            <a:rPr lang="en-US" altLang="ru-RU" sz="2000" b="0" i="0" u="none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sz="2000" b="0" i="0" u="none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sz="2000" b="0" i="0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розширеного відтворення і якісного вдосконалення організації або власної справи, задоволення власних і суспільних потреб  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1F8B70-F846-4334-9C7F-5E51B4B3C496}" type="parTrans" cxnId="{82F06B1D-5320-4339-B580-82C2D1365D77}">
      <dgm:prSet/>
      <dgm:spPr/>
      <dgm:t>
        <a:bodyPr/>
        <a:lstStyle/>
        <a:p>
          <a:endParaRPr lang="ru-RU"/>
        </a:p>
      </dgm:t>
    </dgm:pt>
    <dgm:pt modelId="{BE4A5117-4AB8-438A-833D-A68A2229BA41}" type="sibTrans" cxnId="{82F06B1D-5320-4339-B580-82C2D1365D77}">
      <dgm:prSet/>
      <dgm:spPr/>
      <dgm:t>
        <a:bodyPr/>
        <a:lstStyle/>
        <a:p>
          <a:endParaRPr lang="ru-RU"/>
        </a:p>
      </dgm:t>
    </dgm:pt>
    <dgm:pt modelId="{A450BD1D-D3A2-4703-A685-66EE5CD495F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altLang="ru-RU" sz="2000" b="0" i="0" u="none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спрямована</a:t>
          </a:r>
          <a:r>
            <a:rPr lang="en-US" altLang="ru-RU" sz="2000" b="0" i="0" u="none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sz="2000" b="0" i="0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sz="2000" b="0" i="0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збільшення капіталу, отримання прибутку                    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6860F9-F726-43F7-B3BB-70F3B6BF46AB}" type="parTrans" cxnId="{95339D5C-B005-4B8D-88F2-BDE6157DCCA7}">
      <dgm:prSet/>
      <dgm:spPr/>
      <dgm:t>
        <a:bodyPr/>
        <a:lstStyle/>
        <a:p>
          <a:endParaRPr lang="ru-RU"/>
        </a:p>
      </dgm:t>
    </dgm:pt>
    <dgm:pt modelId="{9F4BDDCE-6908-4C60-ABA8-F52C7778A828}" type="sibTrans" cxnId="{95339D5C-B005-4B8D-88F2-BDE6157DCCA7}">
      <dgm:prSet/>
      <dgm:spPr/>
      <dgm:t>
        <a:bodyPr/>
        <a:lstStyle/>
        <a:p>
          <a:endParaRPr lang="ru-RU"/>
        </a:p>
      </dgm:t>
    </dgm:pt>
    <dgm:pt modelId="{FD4AAAFA-B380-41D8-B602-4991C3A983B1}" type="pres">
      <dgm:prSet presAssocID="{BC6201B8-BEBF-42B0-B0AA-CDADD2CE2AE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725714-0F5C-4ED0-845C-036F396B4A31}" type="pres">
      <dgm:prSet presAssocID="{BC6201B8-BEBF-42B0-B0AA-CDADD2CE2AE3}" presName="dummyMaxCanvas" presStyleCnt="0">
        <dgm:presLayoutVars/>
      </dgm:prSet>
      <dgm:spPr/>
    </dgm:pt>
    <dgm:pt modelId="{7533B88E-E30E-4362-A358-89B05597A508}" type="pres">
      <dgm:prSet presAssocID="{BC6201B8-BEBF-42B0-B0AA-CDADD2CE2AE3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4BD5C7-C937-4AEE-9A4A-3DB7F139AB26}" type="pres">
      <dgm:prSet presAssocID="{BC6201B8-BEBF-42B0-B0AA-CDADD2CE2AE3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CFEC50-497D-43CA-8B4D-5AB44F58CCFA}" type="pres">
      <dgm:prSet presAssocID="{BC6201B8-BEBF-42B0-B0AA-CDADD2CE2AE3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093158-509E-4446-A1D0-019E544C5C5E}" type="pres">
      <dgm:prSet presAssocID="{BC6201B8-BEBF-42B0-B0AA-CDADD2CE2AE3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32D6E5-3852-4D49-90E6-89EE7BA2B39E}" type="pres">
      <dgm:prSet presAssocID="{BC6201B8-BEBF-42B0-B0AA-CDADD2CE2AE3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A4250E-7C4F-45FD-953B-43CB2A94BCDA}" type="pres">
      <dgm:prSet presAssocID="{BC6201B8-BEBF-42B0-B0AA-CDADD2CE2AE3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89F090-9E8D-4DA6-ABB7-EC70AE21426D}" type="pres">
      <dgm:prSet presAssocID="{BC6201B8-BEBF-42B0-B0AA-CDADD2CE2AE3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77536D-BDCF-4B1A-9217-027E76F41959}" type="pres">
      <dgm:prSet presAssocID="{BC6201B8-BEBF-42B0-B0AA-CDADD2CE2AE3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88D4F5-6E1B-4C75-A86D-1FBA25E1FD1F}" type="pres">
      <dgm:prSet presAssocID="{BC6201B8-BEBF-42B0-B0AA-CDADD2CE2AE3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63ABE4-4E0D-4E98-9FB2-622EE7912656}" type="pres">
      <dgm:prSet presAssocID="{BC6201B8-BEBF-42B0-B0AA-CDADD2CE2AE3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F52276-8E4A-420F-BBC6-898F7A489B5A}" type="pres">
      <dgm:prSet presAssocID="{BC6201B8-BEBF-42B0-B0AA-CDADD2CE2AE3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476839-060E-46EE-85A5-ED8B50BB1D71}" type="presOf" srcId="{A450BD1D-D3A2-4703-A685-66EE5CD495F9}" destId="{0363ABE4-4E0D-4E98-9FB2-622EE7912656}" srcOrd="1" destOrd="0" presId="urn:microsoft.com/office/officeart/2005/8/layout/vProcess5"/>
    <dgm:cxn modelId="{7B3ED606-81D8-43EA-9564-2569331FCCEA}" type="presOf" srcId="{AD231AC8-F21E-4782-9F02-92BE9425F3F9}" destId="{14F52276-8E4A-420F-BBC6-898F7A489B5A}" srcOrd="1" destOrd="0" presId="urn:microsoft.com/office/officeart/2005/8/layout/vProcess5"/>
    <dgm:cxn modelId="{1CA9EC9B-8647-4C0E-B86B-652D396CF031}" type="presOf" srcId="{100096B2-51C5-4CA9-A41C-F288A3033685}" destId="{5277536D-BDCF-4B1A-9217-027E76F41959}" srcOrd="1" destOrd="0" presId="urn:microsoft.com/office/officeart/2005/8/layout/vProcess5"/>
    <dgm:cxn modelId="{B17D9FDA-9E66-4FCF-B2FA-493CD7E5C889}" type="presOf" srcId="{BC6201B8-BEBF-42B0-B0AA-CDADD2CE2AE3}" destId="{FD4AAAFA-B380-41D8-B602-4991C3A983B1}" srcOrd="0" destOrd="0" presId="urn:microsoft.com/office/officeart/2005/8/layout/vProcess5"/>
    <dgm:cxn modelId="{E0805BBD-0570-45AA-B53A-001ED5C93D42}" type="presOf" srcId="{451CA4AE-0755-49DD-9A55-2442469212F1}" destId="{D632D6E5-3852-4D49-90E6-89EE7BA2B39E}" srcOrd="0" destOrd="0" presId="urn:microsoft.com/office/officeart/2005/8/layout/vProcess5"/>
    <dgm:cxn modelId="{432572CC-8CA1-4E9A-B03C-2096D731E948}" srcId="{BC6201B8-BEBF-42B0-B0AA-CDADD2CE2AE3}" destId="{100096B2-51C5-4CA9-A41C-F288A3033685}" srcOrd="0" destOrd="0" parTransId="{69A105F2-E10F-4386-B31A-AC61FFCD12FA}" sibTransId="{451CA4AE-0755-49DD-9A55-2442469212F1}"/>
    <dgm:cxn modelId="{4261AC1D-3AED-4CDC-92A2-9FE156E39B99}" type="presOf" srcId="{B776C31B-334E-4E45-9BDA-D830F55AF622}" destId="{D14BD5C7-C937-4AEE-9A4A-3DB7F139AB26}" srcOrd="0" destOrd="0" presId="urn:microsoft.com/office/officeart/2005/8/layout/vProcess5"/>
    <dgm:cxn modelId="{903403F4-F8B3-42E4-A10E-342195608896}" srcId="{BC6201B8-BEBF-42B0-B0AA-CDADD2CE2AE3}" destId="{B776C31B-334E-4E45-9BDA-D830F55AF622}" srcOrd="1" destOrd="0" parTransId="{695E15DE-AE8D-47BB-9510-253F5B0EC69D}" sibTransId="{480553AD-BB01-44C9-9841-0E542A22F09A}"/>
    <dgm:cxn modelId="{BEDE2C3D-EB5E-44F7-AFBC-48B4F343FA9D}" type="presOf" srcId="{A450BD1D-D3A2-4703-A685-66EE5CD495F9}" destId="{6DCFEC50-497D-43CA-8B4D-5AB44F58CCFA}" srcOrd="0" destOrd="0" presId="urn:microsoft.com/office/officeart/2005/8/layout/vProcess5"/>
    <dgm:cxn modelId="{7C2054A2-6D01-4B1B-833C-291F0C64D6E0}" type="presOf" srcId="{100096B2-51C5-4CA9-A41C-F288A3033685}" destId="{7533B88E-E30E-4362-A358-89B05597A508}" srcOrd="0" destOrd="0" presId="urn:microsoft.com/office/officeart/2005/8/layout/vProcess5"/>
    <dgm:cxn modelId="{A55B6A7F-4165-46A2-8382-EAB8356980ED}" type="presOf" srcId="{AD231AC8-F21E-4782-9F02-92BE9425F3F9}" destId="{42093158-509E-4446-A1D0-019E544C5C5E}" srcOrd="0" destOrd="0" presId="urn:microsoft.com/office/officeart/2005/8/layout/vProcess5"/>
    <dgm:cxn modelId="{82F06B1D-5320-4339-B580-82C2D1365D77}" srcId="{BC6201B8-BEBF-42B0-B0AA-CDADD2CE2AE3}" destId="{AD231AC8-F21E-4782-9F02-92BE9425F3F9}" srcOrd="3" destOrd="0" parTransId="{861F8B70-F846-4334-9C7F-5E51B4B3C496}" sibTransId="{BE4A5117-4AB8-438A-833D-A68A2229BA41}"/>
    <dgm:cxn modelId="{95339D5C-B005-4B8D-88F2-BDE6157DCCA7}" srcId="{BC6201B8-BEBF-42B0-B0AA-CDADD2CE2AE3}" destId="{A450BD1D-D3A2-4703-A685-66EE5CD495F9}" srcOrd="2" destOrd="0" parTransId="{8F6860F9-F726-43F7-B3BB-70F3B6BF46AB}" sibTransId="{9F4BDDCE-6908-4C60-ABA8-F52C7778A828}"/>
    <dgm:cxn modelId="{331D86D3-58D2-480B-AB5E-1FFD469B7D16}" type="presOf" srcId="{B776C31B-334E-4E45-9BDA-D830F55AF622}" destId="{E788D4F5-6E1B-4C75-A86D-1FBA25E1FD1F}" srcOrd="1" destOrd="0" presId="urn:microsoft.com/office/officeart/2005/8/layout/vProcess5"/>
    <dgm:cxn modelId="{445D7941-0CEE-405F-B70C-D34236B83467}" type="presOf" srcId="{480553AD-BB01-44C9-9841-0E542A22F09A}" destId="{0DA4250E-7C4F-45FD-953B-43CB2A94BCDA}" srcOrd="0" destOrd="0" presId="urn:microsoft.com/office/officeart/2005/8/layout/vProcess5"/>
    <dgm:cxn modelId="{39D036A0-09B8-40EC-AC27-E90E2B454E87}" type="presOf" srcId="{9F4BDDCE-6908-4C60-ABA8-F52C7778A828}" destId="{0089F090-9E8D-4DA6-ABB7-EC70AE21426D}" srcOrd="0" destOrd="0" presId="urn:microsoft.com/office/officeart/2005/8/layout/vProcess5"/>
    <dgm:cxn modelId="{ABE47FCA-EB79-47DF-A86E-BAF11556ABDC}" type="presParOf" srcId="{FD4AAAFA-B380-41D8-B602-4991C3A983B1}" destId="{A9725714-0F5C-4ED0-845C-036F396B4A31}" srcOrd="0" destOrd="0" presId="urn:microsoft.com/office/officeart/2005/8/layout/vProcess5"/>
    <dgm:cxn modelId="{F834FF46-4B09-493C-8684-9B508430031E}" type="presParOf" srcId="{FD4AAAFA-B380-41D8-B602-4991C3A983B1}" destId="{7533B88E-E30E-4362-A358-89B05597A508}" srcOrd="1" destOrd="0" presId="urn:microsoft.com/office/officeart/2005/8/layout/vProcess5"/>
    <dgm:cxn modelId="{8999A138-64F7-42C3-9B62-B4FA43020679}" type="presParOf" srcId="{FD4AAAFA-B380-41D8-B602-4991C3A983B1}" destId="{D14BD5C7-C937-4AEE-9A4A-3DB7F139AB26}" srcOrd="2" destOrd="0" presId="urn:microsoft.com/office/officeart/2005/8/layout/vProcess5"/>
    <dgm:cxn modelId="{94E9BAE6-62B3-4173-8E36-4F0DD1D2EB5D}" type="presParOf" srcId="{FD4AAAFA-B380-41D8-B602-4991C3A983B1}" destId="{6DCFEC50-497D-43CA-8B4D-5AB44F58CCFA}" srcOrd="3" destOrd="0" presId="urn:microsoft.com/office/officeart/2005/8/layout/vProcess5"/>
    <dgm:cxn modelId="{D32BA7BD-3F30-42F0-A1F2-EA9A660B3101}" type="presParOf" srcId="{FD4AAAFA-B380-41D8-B602-4991C3A983B1}" destId="{42093158-509E-4446-A1D0-019E544C5C5E}" srcOrd="4" destOrd="0" presId="urn:microsoft.com/office/officeart/2005/8/layout/vProcess5"/>
    <dgm:cxn modelId="{A2311155-CC82-4CE0-A06F-3C556F6C66E6}" type="presParOf" srcId="{FD4AAAFA-B380-41D8-B602-4991C3A983B1}" destId="{D632D6E5-3852-4D49-90E6-89EE7BA2B39E}" srcOrd="5" destOrd="0" presId="urn:microsoft.com/office/officeart/2005/8/layout/vProcess5"/>
    <dgm:cxn modelId="{7D86F5B6-D61D-47F5-BF7E-D1F4EC21A326}" type="presParOf" srcId="{FD4AAAFA-B380-41D8-B602-4991C3A983B1}" destId="{0DA4250E-7C4F-45FD-953B-43CB2A94BCDA}" srcOrd="6" destOrd="0" presId="urn:microsoft.com/office/officeart/2005/8/layout/vProcess5"/>
    <dgm:cxn modelId="{64EBB8C8-3F3B-49E6-B452-84447339F9D8}" type="presParOf" srcId="{FD4AAAFA-B380-41D8-B602-4991C3A983B1}" destId="{0089F090-9E8D-4DA6-ABB7-EC70AE21426D}" srcOrd="7" destOrd="0" presId="urn:microsoft.com/office/officeart/2005/8/layout/vProcess5"/>
    <dgm:cxn modelId="{F09E7856-DB7C-4F3C-B962-202FAC36E050}" type="presParOf" srcId="{FD4AAAFA-B380-41D8-B602-4991C3A983B1}" destId="{5277536D-BDCF-4B1A-9217-027E76F41959}" srcOrd="8" destOrd="0" presId="urn:microsoft.com/office/officeart/2005/8/layout/vProcess5"/>
    <dgm:cxn modelId="{B2D340DF-2E6C-4208-8E8F-A44270BF720D}" type="presParOf" srcId="{FD4AAAFA-B380-41D8-B602-4991C3A983B1}" destId="{E788D4F5-6E1B-4C75-A86D-1FBA25E1FD1F}" srcOrd="9" destOrd="0" presId="urn:microsoft.com/office/officeart/2005/8/layout/vProcess5"/>
    <dgm:cxn modelId="{AF45ED74-5553-4C1B-B7F2-707B6EF1E04D}" type="presParOf" srcId="{FD4AAAFA-B380-41D8-B602-4991C3A983B1}" destId="{0363ABE4-4E0D-4E98-9FB2-622EE7912656}" srcOrd="10" destOrd="0" presId="urn:microsoft.com/office/officeart/2005/8/layout/vProcess5"/>
    <dgm:cxn modelId="{49A54184-E3F5-4F5B-8B61-165184F5A615}" type="presParOf" srcId="{FD4AAAFA-B380-41D8-B602-4991C3A983B1}" destId="{14F52276-8E4A-420F-BBC6-898F7A489B5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FF116E-5F70-431B-B08A-982BCFB61E0D}" type="doc">
      <dgm:prSet loTypeId="urn:microsoft.com/office/officeart/2005/8/layout/vList4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D36682C2-9F8A-411F-A96C-C16B7CD9906A}">
      <dgm:prSet phldrT="[Текст]" custT="1"/>
      <dgm:spPr/>
      <dgm:t>
        <a:bodyPr/>
        <a:lstStyle/>
        <a:p>
          <a:r>
            <a:rPr lang="uk-UA" sz="2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сутність</a:t>
          </a:r>
          <a:endParaRPr lang="ru-RU" sz="2000" b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D021C81-8815-4413-A0D1-97227016EE93}" type="parTrans" cxnId="{2C063EBC-D414-4094-882A-571066339FD1}">
      <dgm:prSet/>
      <dgm:spPr/>
      <dgm:t>
        <a:bodyPr/>
        <a:lstStyle/>
        <a:p>
          <a:endParaRPr lang="ru-RU"/>
        </a:p>
      </dgm:t>
    </dgm:pt>
    <dgm:pt modelId="{90FFC3E1-C59A-4195-95C8-7DA2E535651C}" type="sibTrans" cxnId="{2C063EBC-D414-4094-882A-571066339FD1}">
      <dgm:prSet/>
      <dgm:spPr/>
      <dgm:t>
        <a:bodyPr/>
        <a:lstStyle/>
        <a:p>
          <a:endParaRPr lang="ru-RU"/>
        </a:p>
      </dgm:t>
    </dgm:pt>
    <dgm:pt modelId="{CF629353-ECF1-42E0-8931-70C73CB7F3A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0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ґрунтується</a:t>
          </a:r>
          <a:r>
            <a:rPr lang="ru-RU" alt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ru-RU" altLang="ru-RU" sz="20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чесності</a:t>
          </a:r>
          <a:r>
            <a:rPr lang="ru-RU" alt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altLang="ru-RU" sz="20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вірності</a:t>
          </a:r>
          <a:r>
            <a:rPr lang="ru-RU" alt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20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даному</a:t>
          </a:r>
          <a:r>
            <a:rPr lang="ru-RU" alt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слову, </a:t>
          </a:r>
          <a:r>
            <a:rPr lang="ru-RU" altLang="ru-RU" sz="20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здатності</a:t>
          </a:r>
          <a:r>
            <a:rPr lang="ru-RU" alt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20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діяти</a:t>
          </a:r>
          <a:r>
            <a:rPr lang="en-US" alt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 </a:t>
          </a:r>
          <a:r>
            <a:rPr lang="ru-RU" altLang="ru-RU" sz="20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ринкових</a:t>
          </a:r>
          <a:r>
            <a:rPr lang="ru-RU" alt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20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умовах</a:t>
          </a:r>
          <a:r>
            <a:rPr lang="ru-RU" alt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20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відповідно</a:t>
          </a:r>
          <a:r>
            <a:rPr lang="ru-RU" alt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до чинного </a:t>
          </a:r>
          <a:r>
            <a:rPr lang="ru-RU" altLang="ru-RU" sz="20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законодавства</a:t>
          </a:r>
          <a:r>
            <a:rPr lang="ru-RU" alt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altLang="ru-RU" sz="20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традицій</a:t>
          </a:r>
          <a:endParaRPr lang="ru-RU" sz="20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8D7E35E-AFAF-42E4-B445-14276AC3C7CC}" type="parTrans" cxnId="{B53767F8-8838-4051-9915-B2A617EBCD09}">
      <dgm:prSet/>
      <dgm:spPr/>
      <dgm:t>
        <a:bodyPr/>
        <a:lstStyle/>
        <a:p>
          <a:endParaRPr lang="ru-RU"/>
        </a:p>
      </dgm:t>
    </dgm:pt>
    <dgm:pt modelId="{E684974B-11C9-49BA-AEF3-F780F7654C9E}" type="sibTrans" cxnId="{B53767F8-8838-4051-9915-B2A617EBCD09}">
      <dgm:prSet/>
      <dgm:spPr/>
      <dgm:t>
        <a:bodyPr/>
        <a:lstStyle/>
        <a:p>
          <a:endParaRPr lang="ru-RU"/>
        </a:p>
      </dgm:t>
    </dgm:pt>
    <dgm:pt modelId="{E33DA80A-6A5C-4816-9C49-1EAA34FC74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завдання</a:t>
          </a:r>
          <a:endParaRPr lang="ru-RU" sz="2000" b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8ABE993-438B-48CA-8154-0B454608D9F9}" type="parTrans" cxnId="{2742449E-896E-428B-BB85-E286879EDAEB}">
      <dgm:prSet/>
      <dgm:spPr/>
      <dgm:t>
        <a:bodyPr/>
        <a:lstStyle/>
        <a:p>
          <a:endParaRPr lang="ru-RU"/>
        </a:p>
      </dgm:t>
    </dgm:pt>
    <dgm:pt modelId="{870ADFE0-BCE8-48CC-9CA1-DC6A96B833D3}" type="sibTrans" cxnId="{2742449E-896E-428B-BB85-E286879EDAEB}">
      <dgm:prSet/>
      <dgm:spPr/>
      <dgm:t>
        <a:bodyPr/>
        <a:lstStyle/>
        <a:p>
          <a:endParaRPr lang="ru-RU"/>
        </a:p>
      </dgm:t>
    </dgm:pt>
    <dgm:pt modelId="{B0BAB089-0C1F-4B73-B5DC-32E30452FC6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alt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за допомогою </a:t>
          </a:r>
          <a:r>
            <a:rPr lang="en-US" altLang="ru-RU" sz="20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етични</a:t>
          </a:r>
          <a:r>
            <a:rPr lang="uk-UA" alt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х </a:t>
          </a:r>
          <a:r>
            <a:rPr lang="en-US" altLang="ru-RU" sz="20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засоб</a:t>
          </a:r>
          <a:r>
            <a:rPr lang="uk-UA" altLang="ru-RU" sz="20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ів</a:t>
          </a:r>
          <a:r>
            <a:rPr lang="uk-UA" alt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– к</a:t>
          </a:r>
          <a:r>
            <a:rPr lang="en-US" altLang="ru-RU" sz="20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оординація</a:t>
          </a:r>
          <a:r>
            <a:rPr lang="en-US" alt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altLang="ru-RU" sz="20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гармонізація</a:t>
          </a:r>
          <a:r>
            <a:rPr lang="en-US" alt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ru-RU" sz="20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інтересів</a:t>
          </a:r>
          <a:r>
            <a:rPr lang="uk-UA" alt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осіб, що </a:t>
          </a:r>
          <a:r>
            <a:rPr lang="uk-UA" altLang="ru-RU" sz="20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пов</a:t>
          </a:r>
          <a:r>
            <a:rPr lang="en-US" alt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’</a:t>
          </a:r>
          <a:r>
            <a:rPr lang="uk-UA" altLang="ru-RU" sz="20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язані</a:t>
          </a:r>
          <a:r>
            <a:rPr lang="uk-UA" alt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бізнес-відносинами</a:t>
          </a:r>
          <a:endParaRPr lang="ru-RU" sz="20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C26140C-6E5C-4542-B317-5DEB2B71D1B3}" type="parTrans" cxnId="{908AAF94-38A6-4B71-B0E9-E78C1E5CBE95}">
      <dgm:prSet/>
      <dgm:spPr/>
      <dgm:t>
        <a:bodyPr/>
        <a:lstStyle/>
        <a:p>
          <a:endParaRPr lang="ru-RU"/>
        </a:p>
      </dgm:t>
    </dgm:pt>
    <dgm:pt modelId="{2385B3BD-D3DA-4377-B1BE-09D52171C724}" type="sibTrans" cxnId="{908AAF94-38A6-4B71-B0E9-E78C1E5CBE95}">
      <dgm:prSet/>
      <dgm:spPr/>
      <dgm:t>
        <a:bodyPr/>
        <a:lstStyle/>
        <a:p>
          <a:endParaRPr lang="ru-RU"/>
        </a:p>
      </dgm:t>
    </dgm:pt>
    <dgm:pt modelId="{D4AFA8F9-5A36-4641-B846-0633256413FB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alt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ф</a:t>
          </a:r>
          <a:r>
            <a:rPr lang="en-US" altLang="ru-RU" sz="20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ормування</a:t>
          </a:r>
          <a:r>
            <a:rPr lang="en-US" alt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ru-RU" sz="20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принципів</a:t>
          </a:r>
          <a:r>
            <a:rPr lang="en-US" alt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ru-RU" sz="20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ділового</a:t>
          </a:r>
          <a:r>
            <a:rPr lang="en-US" alt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ru-RU" sz="20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спілкування</a:t>
          </a:r>
          <a:r>
            <a:rPr lang="uk-UA" alt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на засадах</a:t>
          </a:r>
          <a:r>
            <a:rPr lang="en-US" alt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ru-RU" sz="20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загальни</a:t>
          </a:r>
          <a:r>
            <a:rPr lang="uk-UA" alt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х</a:t>
          </a:r>
          <a:r>
            <a:rPr lang="en-US" alt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ru-RU" sz="20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етични</a:t>
          </a:r>
          <a:r>
            <a:rPr lang="uk-UA" alt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х</a:t>
          </a:r>
          <a:r>
            <a:rPr lang="en-US" alt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ru-RU" sz="20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принцип</a:t>
          </a:r>
          <a:r>
            <a:rPr lang="uk-UA" altLang="ru-RU" sz="20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ів</a:t>
          </a:r>
          <a:r>
            <a:rPr lang="uk-UA" alt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поведінки</a:t>
          </a:r>
          <a:endParaRPr lang="ru-RU" sz="20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E32A3E6-6374-4163-8457-7D70E9546499}" type="parTrans" cxnId="{C9119471-3535-4A59-9C7F-203D28803665}">
      <dgm:prSet/>
      <dgm:spPr/>
      <dgm:t>
        <a:bodyPr/>
        <a:lstStyle/>
        <a:p>
          <a:endParaRPr lang="ru-RU"/>
        </a:p>
      </dgm:t>
    </dgm:pt>
    <dgm:pt modelId="{DA13693A-359C-4539-AE9A-9BE63946D768}" type="sibTrans" cxnId="{C9119471-3535-4A59-9C7F-203D28803665}">
      <dgm:prSet/>
      <dgm:spPr/>
      <dgm:t>
        <a:bodyPr/>
        <a:lstStyle/>
        <a:p>
          <a:endParaRPr lang="ru-RU"/>
        </a:p>
      </dgm:t>
    </dgm:pt>
    <dgm:pt modelId="{3F2322E6-D977-4D4C-98C1-E84AB703F97D}" type="pres">
      <dgm:prSet presAssocID="{5CFF116E-5F70-431B-B08A-982BCFB61E0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BDD81E-B665-4D53-B021-09B04C690BAD}" type="pres">
      <dgm:prSet presAssocID="{D36682C2-9F8A-411F-A96C-C16B7CD9906A}" presName="comp" presStyleCnt="0"/>
      <dgm:spPr/>
    </dgm:pt>
    <dgm:pt modelId="{78A44702-AC91-442F-81E7-3B8A9F1A9EC5}" type="pres">
      <dgm:prSet presAssocID="{D36682C2-9F8A-411F-A96C-C16B7CD9906A}" presName="box" presStyleLbl="node1" presStyleIdx="0" presStyleCnt="2"/>
      <dgm:spPr/>
      <dgm:t>
        <a:bodyPr/>
        <a:lstStyle/>
        <a:p>
          <a:endParaRPr lang="ru-RU"/>
        </a:p>
      </dgm:t>
    </dgm:pt>
    <dgm:pt modelId="{C74517A7-A85C-4206-AD75-6F9C8A69F574}" type="pres">
      <dgm:prSet presAssocID="{D36682C2-9F8A-411F-A96C-C16B7CD9906A}" presName="img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11FA63F-86ED-428E-A766-D12BC8A66876}" type="pres">
      <dgm:prSet presAssocID="{D36682C2-9F8A-411F-A96C-C16B7CD9906A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8E980F-DE54-49DC-A6B3-F835BCB6FF96}" type="pres">
      <dgm:prSet presAssocID="{90FFC3E1-C59A-4195-95C8-7DA2E535651C}" presName="spacer" presStyleCnt="0"/>
      <dgm:spPr/>
    </dgm:pt>
    <dgm:pt modelId="{403282B8-9C4D-4E1C-AE2E-BBEBD6F0B8BD}" type="pres">
      <dgm:prSet presAssocID="{E33DA80A-6A5C-4816-9C49-1EAA34FC74B7}" presName="comp" presStyleCnt="0"/>
      <dgm:spPr/>
    </dgm:pt>
    <dgm:pt modelId="{3B459FD6-819A-46CA-AE3B-BEBF784FBB5B}" type="pres">
      <dgm:prSet presAssocID="{E33DA80A-6A5C-4816-9C49-1EAA34FC74B7}" presName="box" presStyleLbl="node1" presStyleIdx="1" presStyleCnt="2"/>
      <dgm:spPr/>
      <dgm:t>
        <a:bodyPr/>
        <a:lstStyle/>
        <a:p>
          <a:endParaRPr lang="ru-RU"/>
        </a:p>
      </dgm:t>
    </dgm:pt>
    <dgm:pt modelId="{BDE9C679-8EDF-4DD1-B99C-B809DACCBA38}" type="pres">
      <dgm:prSet presAssocID="{E33DA80A-6A5C-4816-9C49-1EAA34FC74B7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B603229-4C05-4259-B3FF-08487E1B8579}" type="pres">
      <dgm:prSet presAssocID="{E33DA80A-6A5C-4816-9C49-1EAA34FC74B7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B583D0-EC91-4831-815B-97DFB3A9F764}" type="presOf" srcId="{CF629353-ECF1-42E0-8931-70C73CB7F3A5}" destId="{78A44702-AC91-442F-81E7-3B8A9F1A9EC5}" srcOrd="0" destOrd="1" presId="urn:microsoft.com/office/officeart/2005/8/layout/vList4"/>
    <dgm:cxn modelId="{A63EEDDE-3289-4010-ADA9-02B70BE8F2FF}" type="presOf" srcId="{E33DA80A-6A5C-4816-9C49-1EAA34FC74B7}" destId="{3B459FD6-819A-46CA-AE3B-BEBF784FBB5B}" srcOrd="0" destOrd="0" presId="urn:microsoft.com/office/officeart/2005/8/layout/vList4"/>
    <dgm:cxn modelId="{4FA0E977-733F-4DF8-BA99-101EFA5C9ACB}" type="presOf" srcId="{B0BAB089-0C1F-4B73-B5DC-32E30452FC65}" destId="{4B603229-4C05-4259-B3FF-08487E1B8579}" srcOrd="1" destOrd="1" presId="urn:microsoft.com/office/officeart/2005/8/layout/vList4"/>
    <dgm:cxn modelId="{35E24533-4A27-49BF-93C2-2EEE4681EF3E}" type="presOf" srcId="{D4AFA8F9-5A36-4641-B846-0633256413FB}" destId="{4B603229-4C05-4259-B3FF-08487E1B8579}" srcOrd="1" destOrd="2" presId="urn:microsoft.com/office/officeart/2005/8/layout/vList4"/>
    <dgm:cxn modelId="{926D84ED-A7EB-4EFE-BF7C-2160E677E1F2}" type="presOf" srcId="{E33DA80A-6A5C-4816-9C49-1EAA34FC74B7}" destId="{4B603229-4C05-4259-B3FF-08487E1B8579}" srcOrd="1" destOrd="0" presId="urn:microsoft.com/office/officeart/2005/8/layout/vList4"/>
    <dgm:cxn modelId="{5D782DC5-3334-4AC3-812A-A2F3AA590C87}" type="presOf" srcId="{D4AFA8F9-5A36-4641-B846-0633256413FB}" destId="{3B459FD6-819A-46CA-AE3B-BEBF784FBB5B}" srcOrd="0" destOrd="2" presId="urn:microsoft.com/office/officeart/2005/8/layout/vList4"/>
    <dgm:cxn modelId="{908AAF94-38A6-4B71-B0E9-E78C1E5CBE95}" srcId="{E33DA80A-6A5C-4816-9C49-1EAA34FC74B7}" destId="{B0BAB089-0C1F-4B73-B5DC-32E30452FC65}" srcOrd="0" destOrd="0" parTransId="{FC26140C-6E5C-4542-B317-5DEB2B71D1B3}" sibTransId="{2385B3BD-D3DA-4377-B1BE-09D52171C724}"/>
    <dgm:cxn modelId="{2742449E-896E-428B-BB85-E286879EDAEB}" srcId="{5CFF116E-5F70-431B-B08A-982BCFB61E0D}" destId="{E33DA80A-6A5C-4816-9C49-1EAA34FC74B7}" srcOrd="1" destOrd="0" parTransId="{18ABE993-438B-48CA-8154-0B454608D9F9}" sibTransId="{870ADFE0-BCE8-48CC-9CA1-DC6A96B833D3}"/>
    <dgm:cxn modelId="{B53767F8-8838-4051-9915-B2A617EBCD09}" srcId="{D36682C2-9F8A-411F-A96C-C16B7CD9906A}" destId="{CF629353-ECF1-42E0-8931-70C73CB7F3A5}" srcOrd="0" destOrd="0" parTransId="{48D7E35E-AFAF-42E4-B445-14276AC3C7CC}" sibTransId="{E684974B-11C9-49BA-AEF3-F780F7654C9E}"/>
    <dgm:cxn modelId="{315FC932-9337-4D3D-BA21-FCE8D7CC8BC8}" type="presOf" srcId="{D36682C2-9F8A-411F-A96C-C16B7CD9906A}" destId="{D11FA63F-86ED-428E-A766-D12BC8A66876}" srcOrd="1" destOrd="0" presId="urn:microsoft.com/office/officeart/2005/8/layout/vList4"/>
    <dgm:cxn modelId="{39F15B85-9F33-48FF-831E-C6ED0F21A053}" type="presOf" srcId="{B0BAB089-0C1F-4B73-B5DC-32E30452FC65}" destId="{3B459FD6-819A-46CA-AE3B-BEBF784FBB5B}" srcOrd="0" destOrd="1" presId="urn:microsoft.com/office/officeart/2005/8/layout/vList4"/>
    <dgm:cxn modelId="{33282EC6-24E5-42D3-9C8D-43A467D5AD94}" type="presOf" srcId="{CF629353-ECF1-42E0-8931-70C73CB7F3A5}" destId="{D11FA63F-86ED-428E-A766-D12BC8A66876}" srcOrd="1" destOrd="1" presId="urn:microsoft.com/office/officeart/2005/8/layout/vList4"/>
    <dgm:cxn modelId="{94DDFB96-F97A-4550-8302-75DFA0939EF7}" type="presOf" srcId="{5CFF116E-5F70-431B-B08A-982BCFB61E0D}" destId="{3F2322E6-D977-4D4C-98C1-E84AB703F97D}" srcOrd="0" destOrd="0" presId="urn:microsoft.com/office/officeart/2005/8/layout/vList4"/>
    <dgm:cxn modelId="{2C063EBC-D414-4094-882A-571066339FD1}" srcId="{5CFF116E-5F70-431B-B08A-982BCFB61E0D}" destId="{D36682C2-9F8A-411F-A96C-C16B7CD9906A}" srcOrd="0" destOrd="0" parTransId="{ED021C81-8815-4413-A0D1-97227016EE93}" sibTransId="{90FFC3E1-C59A-4195-95C8-7DA2E535651C}"/>
    <dgm:cxn modelId="{C9119471-3535-4A59-9C7F-203D28803665}" srcId="{E33DA80A-6A5C-4816-9C49-1EAA34FC74B7}" destId="{D4AFA8F9-5A36-4641-B846-0633256413FB}" srcOrd="1" destOrd="0" parTransId="{6E32A3E6-6374-4163-8457-7D70E9546499}" sibTransId="{DA13693A-359C-4539-AE9A-9BE63946D768}"/>
    <dgm:cxn modelId="{0587CB76-D40D-439C-BFBD-FDFFCB2CA73E}" type="presOf" srcId="{D36682C2-9F8A-411F-A96C-C16B7CD9906A}" destId="{78A44702-AC91-442F-81E7-3B8A9F1A9EC5}" srcOrd="0" destOrd="0" presId="urn:microsoft.com/office/officeart/2005/8/layout/vList4"/>
    <dgm:cxn modelId="{747E89B2-B49D-4D33-85E6-44FC691E29A1}" type="presParOf" srcId="{3F2322E6-D977-4D4C-98C1-E84AB703F97D}" destId="{0BBDD81E-B665-4D53-B021-09B04C690BAD}" srcOrd="0" destOrd="0" presId="urn:microsoft.com/office/officeart/2005/8/layout/vList4"/>
    <dgm:cxn modelId="{0FFD4020-75F6-41CF-9136-5FB15EA1519C}" type="presParOf" srcId="{0BBDD81E-B665-4D53-B021-09B04C690BAD}" destId="{78A44702-AC91-442F-81E7-3B8A9F1A9EC5}" srcOrd="0" destOrd="0" presId="urn:microsoft.com/office/officeart/2005/8/layout/vList4"/>
    <dgm:cxn modelId="{3F2DC6AE-9352-42AD-8313-8995EE5BA115}" type="presParOf" srcId="{0BBDD81E-B665-4D53-B021-09B04C690BAD}" destId="{C74517A7-A85C-4206-AD75-6F9C8A69F574}" srcOrd="1" destOrd="0" presId="urn:microsoft.com/office/officeart/2005/8/layout/vList4"/>
    <dgm:cxn modelId="{F92A9E43-BD8B-4F77-B30F-A48AE56939EE}" type="presParOf" srcId="{0BBDD81E-B665-4D53-B021-09B04C690BAD}" destId="{D11FA63F-86ED-428E-A766-D12BC8A66876}" srcOrd="2" destOrd="0" presId="urn:microsoft.com/office/officeart/2005/8/layout/vList4"/>
    <dgm:cxn modelId="{F9362DEE-07FD-4CDF-B882-AC68A70E4B5B}" type="presParOf" srcId="{3F2322E6-D977-4D4C-98C1-E84AB703F97D}" destId="{D28E980F-DE54-49DC-A6B3-F835BCB6FF96}" srcOrd="1" destOrd="0" presId="urn:microsoft.com/office/officeart/2005/8/layout/vList4"/>
    <dgm:cxn modelId="{ED60B010-DE88-4A6B-B1D0-6B1FA466D429}" type="presParOf" srcId="{3F2322E6-D977-4D4C-98C1-E84AB703F97D}" destId="{403282B8-9C4D-4E1C-AE2E-BBEBD6F0B8BD}" srcOrd="2" destOrd="0" presId="urn:microsoft.com/office/officeart/2005/8/layout/vList4"/>
    <dgm:cxn modelId="{366488E9-E730-45DD-BA81-A45149E201CC}" type="presParOf" srcId="{403282B8-9C4D-4E1C-AE2E-BBEBD6F0B8BD}" destId="{3B459FD6-819A-46CA-AE3B-BEBF784FBB5B}" srcOrd="0" destOrd="0" presId="urn:microsoft.com/office/officeart/2005/8/layout/vList4"/>
    <dgm:cxn modelId="{4AC7973E-9663-40BE-B3A0-A14A2D9A2E12}" type="presParOf" srcId="{403282B8-9C4D-4E1C-AE2E-BBEBD6F0B8BD}" destId="{BDE9C679-8EDF-4DD1-B99C-B809DACCBA38}" srcOrd="1" destOrd="0" presId="urn:microsoft.com/office/officeart/2005/8/layout/vList4"/>
    <dgm:cxn modelId="{3FB3349C-8CF1-4A0C-9CD9-EE82124580F8}" type="presParOf" srcId="{403282B8-9C4D-4E1C-AE2E-BBEBD6F0B8BD}" destId="{4B603229-4C05-4259-B3FF-08487E1B857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D61738-006E-4B9C-BFEB-A4E4ED2F3AC9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3E72E4-2C36-4E52-BC7F-F8CDF694F156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000" dirty="0" smtClean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Горизонтальний, або </a:t>
          </a:r>
          <a:r>
            <a:rPr lang="uk-UA" sz="2000" dirty="0" err="1" smtClean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мікрорівень</a:t>
          </a:r>
          <a:endParaRPr lang="ru-RU" sz="2000" dirty="0">
            <a:solidFill>
              <a:schemeClr val="accent1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3F4383-7A14-445A-B98E-8F0ED3ED62E6}" type="parTrans" cxnId="{9A3F11DB-0281-4F94-8E54-3C0C356DC7FC}">
      <dgm:prSet/>
      <dgm:spPr/>
      <dgm:t>
        <a:bodyPr/>
        <a:lstStyle/>
        <a:p>
          <a:endParaRPr lang="ru-RU"/>
        </a:p>
      </dgm:t>
    </dgm:pt>
    <dgm:pt modelId="{FB809DF2-51DA-4C66-94F3-AE9FC69C8886}" type="sibTrans" cxnId="{9A3F11DB-0281-4F94-8E54-3C0C356DC7FC}">
      <dgm:prSet/>
      <dgm:spPr/>
      <dgm:t>
        <a:bodyPr/>
        <a:lstStyle/>
        <a:p>
          <a:endParaRPr lang="ru-RU"/>
        </a:p>
      </dgm:t>
    </dgm:pt>
    <dgm:pt modelId="{FB199902-D829-458E-8139-CB2E27875ABE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altLang="ru-RU" sz="2000" dirty="0" smtClean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досліджує специфіку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altLang="ru-RU" sz="2000" dirty="0" smtClean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моральних відносин усередині колективу</a:t>
          </a:r>
          <a:endParaRPr lang="ru-RU" sz="2000" dirty="0">
            <a:solidFill>
              <a:schemeClr val="accent1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D23B21-450D-482D-A688-85F2E44EBEAF}" type="parTrans" cxnId="{383FD555-33E5-4284-8734-57194AB97C95}">
      <dgm:prSet/>
      <dgm:spPr/>
      <dgm:t>
        <a:bodyPr/>
        <a:lstStyle/>
        <a:p>
          <a:endParaRPr lang="ru-RU"/>
        </a:p>
      </dgm:t>
    </dgm:pt>
    <dgm:pt modelId="{2C9FEAC2-33C9-4FAD-8900-33EDAF0D0132}" type="sibTrans" cxnId="{383FD555-33E5-4284-8734-57194AB97C95}">
      <dgm:prSet/>
      <dgm:spPr/>
      <dgm:t>
        <a:bodyPr/>
        <a:lstStyle/>
        <a:p>
          <a:endParaRPr lang="ru-RU"/>
        </a:p>
      </dgm:t>
    </dgm:pt>
    <dgm:pt modelId="{C05FDAE9-8E9D-4E1E-8E16-131E86B631C0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000" dirty="0" smtClean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Вертикальний, або макрорівень</a:t>
          </a:r>
          <a:endParaRPr lang="ru-RU" sz="2000" dirty="0">
            <a:solidFill>
              <a:schemeClr val="accent1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0CE7BD-90E2-4AE7-9B3F-EACB79C81EDC}" type="parTrans" cxnId="{10E3D47B-4DBC-4895-9476-D6B51B2C8071}">
      <dgm:prSet/>
      <dgm:spPr/>
      <dgm:t>
        <a:bodyPr/>
        <a:lstStyle/>
        <a:p>
          <a:endParaRPr lang="ru-RU"/>
        </a:p>
      </dgm:t>
    </dgm:pt>
    <dgm:pt modelId="{64B60D30-BA5A-40AA-8C6C-B873E043D447}" type="sibTrans" cxnId="{10E3D47B-4DBC-4895-9476-D6B51B2C8071}">
      <dgm:prSet/>
      <dgm:spPr/>
      <dgm:t>
        <a:bodyPr/>
        <a:lstStyle/>
        <a:p>
          <a:endParaRPr lang="ru-RU"/>
        </a:p>
      </dgm:t>
    </dgm:pt>
    <dgm:pt modelId="{BBF0160B-416D-4BD3-AF17-EA95015D92D1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000" dirty="0" smtClean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Рівень </a:t>
          </a:r>
          <a:r>
            <a:rPr lang="uk-UA" sz="2000" dirty="0" err="1" smtClean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макроетики</a:t>
          </a:r>
          <a:endParaRPr lang="ru-RU" sz="2000" dirty="0">
            <a:solidFill>
              <a:schemeClr val="accent1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5D1D16-38C1-4B8C-99A9-BE548E61EF0A}" type="parTrans" cxnId="{D32B3B38-7CBD-453B-BC6B-7CF63BB2AF32}">
      <dgm:prSet/>
      <dgm:spPr/>
      <dgm:t>
        <a:bodyPr/>
        <a:lstStyle/>
        <a:p>
          <a:endParaRPr lang="ru-RU"/>
        </a:p>
      </dgm:t>
    </dgm:pt>
    <dgm:pt modelId="{2541EC9B-1451-487C-93B7-25A23C38D186}" type="sibTrans" cxnId="{D32B3B38-7CBD-453B-BC6B-7CF63BB2AF32}">
      <dgm:prSet/>
      <dgm:spPr/>
      <dgm:t>
        <a:bodyPr/>
        <a:lstStyle/>
        <a:p>
          <a:endParaRPr lang="ru-RU"/>
        </a:p>
      </dgm:t>
    </dgm:pt>
    <dgm:pt modelId="{00A9EA62-B9A4-40B0-9DD0-E503914198FE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altLang="ru-RU" sz="2000" dirty="0" smtClean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розглядає специфіку моральних відносин між корпораціями, державою і суспільством </a:t>
          </a:r>
          <a:endParaRPr lang="ru-RU" sz="2000" dirty="0">
            <a:solidFill>
              <a:schemeClr val="accent1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78E691-8728-4699-8D10-981B5E3A0169}" type="parTrans" cxnId="{AC2212D1-D75A-4779-8AED-3349EEFA483B}">
      <dgm:prSet/>
      <dgm:spPr/>
      <dgm:t>
        <a:bodyPr/>
        <a:lstStyle/>
        <a:p>
          <a:endParaRPr lang="ru-RU"/>
        </a:p>
      </dgm:t>
    </dgm:pt>
    <dgm:pt modelId="{D98C4361-8BB9-4329-894B-CF09262BC80A}" type="sibTrans" cxnId="{AC2212D1-D75A-4779-8AED-3349EEFA483B}">
      <dgm:prSet/>
      <dgm:spPr/>
      <dgm:t>
        <a:bodyPr/>
        <a:lstStyle/>
        <a:p>
          <a:endParaRPr lang="ru-RU"/>
        </a:p>
      </dgm:t>
    </dgm:pt>
    <dgm:pt modelId="{3CCE0EEC-E73E-4E0D-8DB7-09C56E0E91E1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000" dirty="0" smtClean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Рівень </a:t>
          </a:r>
          <a:r>
            <a:rPr lang="uk-UA" sz="2000" dirty="0" err="1" smtClean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мікроетики</a:t>
          </a:r>
          <a:endParaRPr lang="ru-RU" sz="2000" dirty="0">
            <a:solidFill>
              <a:schemeClr val="accent1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C6DF2B-8A84-4882-B3B7-2D7581E7ECE6}" type="sibTrans" cxnId="{B54811D4-FA4B-4F79-928E-E4108E1C58A0}">
      <dgm:prSet/>
      <dgm:spPr/>
      <dgm:t>
        <a:bodyPr/>
        <a:lstStyle/>
        <a:p>
          <a:endParaRPr lang="ru-RU"/>
        </a:p>
      </dgm:t>
    </dgm:pt>
    <dgm:pt modelId="{96149879-70A5-40A9-9FB5-684439E34D14}" type="parTrans" cxnId="{B54811D4-FA4B-4F79-928E-E4108E1C58A0}">
      <dgm:prSet/>
      <dgm:spPr/>
      <dgm:t>
        <a:bodyPr/>
        <a:lstStyle/>
        <a:p>
          <a:endParaRPr lang="ru-RU"/>
        </a:p>
      </dgm:t>
    </dgm:pt>
    <dgm:pt modelId="{15E42BF6-9F4B-44B2-90A5-93BA17C7EA8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altLang="ru-RU" sz="2000" dirty="0" smtClean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аналізує моральні відносини між суб'єктами з однаковими характеристиками (фірмою і конкурентами, партнерами, клієнтами)</a:t>
          </a:r>
          <a:endParaRPr lang="ru-RU" sz="2000" dirty="0">
            <a:solidFill>
              <a:schemeClr val="accent1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D53EE6-4AE6-4C6A-8D2A-0702E5D633C8}" type="parTrans" cxnId="{702D00D0-2EB9-40CC-AAAD-C12200CBC434}">
      <dgm:prSet/>
      <dgm:spPr/>
      <dgm:t>
        <a:bodyPr/>
        <a:lstStyle/>
        <a:p>
          <a:endParaRPr lang="ru-RU"/>
        </a:p>
      </dgm:t>
    </dgm:pt>
    <dgm:pt modelId="{B4D31F53-C6AA-4FBB-B503-D450495D3166}" type="sibTrans" cxnId="{702D00D0-2EB9-40CC-AAAD-C12200CBC434}">
      <dgm:prSet/>
      <dgm:spPr/>
      <dgm:t>
        <a:bodyPr/>
        <a:lstStyle/>
        <a:p>
          <a:endParaRPr lang="ru-RU"/>
        </a:p>
      </dgm:t>
    </dgm:pt>
    <dgm:pt modelId="{5BD5385F-C82E-434D-A691-EA1742F9DEB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alt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аналізує моральні відносини між суб'єктами з різними характеристиками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1FE02F-490D-40DB-8645-7F5A99FA4A1D}" type="parTrans" cxnId="{191A9855-A0D0-4FA3-AF63-9317A1557DED}">
      <dgm:prSet/>
      <dgm:spPr/>
      <dgm:t>
        <a:bodyPr/>
        <a:lstStyle/>
        <a:p>
          <a:endParaRPr lang="ru-RU"/>
        </a:p>
      </dgm:t>
    </dgm:pt>
    <dgm:pt modelId="{52032D29-2287-4EE2-AF34-5140060C9EBA}" type="sibTrans" cxnId="{191A9855-A0D0-4FA3-AF63-9317A1557DED}">
      <dgm:prSet/>
      <dgm:spPr/>
      <dgm:t>
        <a:bodyPr/>
        <a:lstStyle/>
        <a:p>
          <a:endParaRPr lang="ru-RU"/>
        </a:p>
      </dgm:t>
    </dgm:pt>
    <dgm:pt modelId="{9C2CFDBB-A306-4CC7-A6C8-BA0FC5E7EC2D}" type="pres">
      <dgm:prSet presAssocID="{DFD61738-006E-4B9C-BFEB-A4E4ED2F3AC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C747E2E-3EAB-4555-ADB7-BC9891497365}" type="pres">
      <dgm:prSet presAssocID="{6B3E72E4-2C36-4E52-BC7F-F8CDF694F156}" presName="root" presStyleCnt="0"/>
      <dgm:spPr/>
    </dgm:pt>
    <dgm:pt modelId="{0FEAB261-8381-4790-BDAF-6605FB1ADF98}" type="pres">
      <dgm:prSet presAssocID="{6B3E72E4-2C36-4E52-BC7F-F8CDF694F156}" presName="rootComposite" presStyleCnt="0"/>
      <dgm:spPr/>
    </dgm:pt>
    <dgm:pt modelId="{71433829-F499-43A4-8F14-B1F0B79A5F43}" type="pres">
      <dgm:prSet presAssocID="{6B3E72E4-2C36-4E52-BC7F-F8CDF694F156}" presName="rootText" presStyleLbl="node1" presStyleIdx="0" presStyleCnt="2" custScaleX="119802" custLinFactNeighborX="-845" custLinFactNeighborY="-471"/>
      <dgm:spPr/>
      <dgm:t>
        <a:bodyPr/>
        <a:lstStyle/>
        <a:p>
          <a:endParaRPr lang="ru-RU"/>
        </a:p>
      </dgm:t>
    </dgm:pt>
    <dgm:pt modelId="{6BD5B11E-47F1-4C55-9921-15C5304417CC}" type="pres">
      <dgm:prSet presAssocID="{6B3E72E4-2C36-4E52-BC7F-F8CDF694F156}" presName="rootConnector" presStyleLbl="node1" presStyleIdx="0" presStyleCnt="2"/>
      <dgm:spPr/>
      <dgm:t>
        <a:bodyPr/>
        <a:lstStyle/>
        <a:p>
          <a:endParaRPr lang="ru-RU"/>
        </a:p>
      </dgm:t>
    </dgm:pt>
    <dgm:pt modelId="{84C06628-BC37-4336-B392-A10C9ADEE63B}" type="pres">
      <dgm:prSet presAssocID="{6B3E72E4-2C36-4E52-BC7F-F8CDF694F156}" presName="childShape" presStyleCnt="0"/>
      <dgm:spPr/>
    </dgm:pt>
    <dgm:pt modelId="{D46C676F-A197-4CB2-9079-AF1EC5503358}" type="pres">
      <dgm:prSet presAssocID="{96149879-70A5-40A9-9FB5-684439E34D14}" presName="Name13" presStyleLbl="parChTrans1D2" presStyleIdx="0" presStyleCnt="6"/>
      <dgm:spPr/>
      <dgm:t>
        <a:bodyPr/>
        <a:lstStyle/>
        <a:p>
          <a:endParaRPr lang="ru-RU"/>
        </a:p>
      </dgm:t>
    </dgm:pt>
    <dgm:pt modelId="{7C94DA93-CC90-4DFA-A73A-A4F93A32CAEB}" type="pres">
      <dgm:prSet presAssocID="{3CCE0EEC-E73E-4E0D-8DB7-09C56E0E91E1}" presName="childText" presStyleLbl="bgAcc1" presStyleIdx="0" presStyleCnt="6" custScaleX="190025" custLinFactNeighborX="-8383" custLinFactNeighborY="117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0198FB-5532-4885-8ECC-878B696B8328}" type="pres">
      <dgm:prSet presAssocID="{88D23B21-450D-482D-A688-85F2E44EBEAF}" presName="Name13" presStyleLbl="parChTrans1D2" presStyleIdx="1" presStyleCnt="6"/>
      <dgm:spPr/>
      <dgm:t>
        <a:bodyPr/>
        <a:lstStyle/>
        <a:p>
          <a:endParaRPr lang="ru-RU"/>
        </a:p>
      </dgm:t>
    </dgm:pt>
    <dgm:pt modelId="{FB6F39ED-E8EF-44C5-9E2A-3D79FDB018D8}" type="pres">
      <dgm:prSet presAssocID="{FB199902-D829-458E-8139-CB2E27875ABE}" presName="childText" presStyleLbl="bgAcc1" presStyleIdx="1" presStyleCnt="6" custScaleX="195704" custLinFactNeighborX="-4613" custLinFactNeighborY="-46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A7E718-08E9-4437-8AF5-A44AA3425D49}" type="pres">
      <dgm:prSet presAssocID="{BDD53EE6-4AE6-4C6A-8D2A-0702E5D633C8}" presName="Name13" presStyleLbl="parChTrans1D2" presStyleIdx="2" presStyleCnt="6"/>
      <dgm:spPr/>
      <dgm:t>
        <a:bodyPr/>
        <a:lstStyle/>
        <a:p>
          <a:endParaRPr lang="ru-RU"/>
        </a:p>
      </dgm:t>
    </dgm:pt>
    <dgm:pt modelId="{AE1B63C5-2C26-465A-AF6D-CC32212A4E8C}" type="pres">
      <dgm:prSet presAssocID="{15E42BF6-9F4B-44B2-90A5-93BA17C7EA8B}" presName="childText" presStyleLbl="bgAcc1" presStyleIdx="2" presStyleCnt="6" custScaleX="220561" custScaleY="136197" custLinFactNeighborX="-4613" custLinFactNeighborY="-29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97E244-35B7-4357-BE94-C680DDB258B0}" type="pres">
      <dgm:prSet presAssocID="{C05FDAE9-8E9D-4E1E-8E16-131E86B631C0}" presName="root" presStyleCnt="0"/>
      <dgm:spPr/>
    </dgm:pt>
    <dgm:pt modelId="{ED927947-53EC-4E6D-8453-0D11E7CA4139}" type="pres">
      <dgm:prSet presAssocID="{C05FDAE9-8E9D-4E1E-8E16-131E86B631C0}" presName="rootComposite" presStyleCnt="0"/>
      <dgm:spPr/>
    </dgm:pt>
    <dgm:pt modelId="{3C6BF935-F7B1-473F-BAF1-19ABC2C74916}" type="pres">
      <dgm:prSet presAssocID="{C05FDAE9-8E9D-4E1E-8E16-131E86B631C0}" presName="rootText" presStyleLbl="node1" presStyleIdx="1" presStyleCnt="2" custLinFactNeighborX="8380" custLinFactNeighborY="-472"/>
      <dgm:spPr/>
      <dgm:t>
        <a:bodyPr/>
        <a:lstStyle/>
        <a:p>
          <a:endParaRPr lang="ru-RU"/>
        </a:p>
      </dgm:t>
    </dgm:pt>
    <dgm:pt modelId="{57DD4097-9B17-4D1F-8D75-2EE9F1E51956}" type="pres">
      <dgm:prSet presAssocID="{C05FDAE9-8E9D-4E1E-8E16-131E86B631C0}" presName="rootConnector" presStyleLbl="node1" presStyleIdx="1" presStyleCnt="2"/>
      <dgm:spPr/>
      <dgm:t>
        <a:bodyPr/>
        <a:lstStyle/>
        <a:p>
          <a:endParaRPr lang="ru-RU"/>
        </a:p>
      </dgm:t>
    </dgm:pt>
    <dgm:pt modelId="{C921AFC6-2C4B-4EFA-AF6A-4F4E3F6B64CB}" type="pres">
      <dgm:prSet presAssocID="{C05FDAE9-8E9D-4E1E-8E16-131E86B631C0}" presName="childShape" presStyleCnt="0"/>
      <dgm:spPr/>
    </dgm:pt>
    <dgm:pt modelId="{E8709EC9-0890-48D3-BBB8-8D30C57EFD57}" type="pres">
      <dgm:prSet presAssocID="{9C5D1D16-38C1-4B8C-99A9-BE548E61EF0A}" presName="Name13" presStyleLbl="parChTrans1D2" presStyleIdx="3" presStyleCnt="6"/>
      <dgm:spPr/>
      <dgm:t>
        <a:bodyPr/>
        <a:lstStyle/>
        <a:p>
          <a:endParaRPr lang="ru-RU"/>
        </a:p>
      </dgm:t>
    </dgm:pt>
    <dgm:pt modelId="{DF092CBD-DF43-4A82-92BB-11E3C24D727A}" type="pres">
      <dgm:prSet presAssocID="{BBF0160B-416D-4BD3-AF17-EA95015D92D1}" presName="childText" presStyleLbl="bgAcc1" presStyleIdx="3" presStyleCnt="6" custScaleX="199867" custLinFactNeighborX="-1328" custLinFactNeighborY="-4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A4DA74-390A-4F39-BDA6-53D736792EDE}" type="pres">
      <dgm:prSet presAssocID="{4B78E691-8728-4699-8D10-981B5E3A0169}" presName="Name13" presStyleLbl="parChTrans1D2" presStyleIdx="4" presStyleCnt="6"/>
      <dgm:spPr/>
      <dgm:t>
        <a:bodyPr/>
        <a:lstStyle/>
        <a:p>
          <a:endParaRPr lang="ru-RU"/>
        </a:p>
      </dgm:t>
    </dgm:pt>
    <dgm:pt modelId="{43C27BE1-47CE-476E-AEF4-3440B9C7B62B}" type="pres">
      <dgm:prSet presAssocID="{00A9EA62-B9A4-40B0-9DD0-E503914198FE}" presName="childText" presStyleLbl="bgAcc1" presStyleIdx="4" presStyleCnt="6" custScaleX="199867" custLinFactNeighborX="-1328" custLinFactNeighborY="-4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799FD0-E666-438B-AD07-6E24272799B8}" type="pres">
      <dgm:prSet presAssocID="{A81FE02F-490D-40DB-8645-7F5A99FA4A1D}" presName="Name13" presStyleLbl="parChTrans1D2" presStyleIdx="5" presStyleCnt="6"/>
      <dgm:spPr/>
      <dgm:t>
        <a:bodyPr/>
        <a:lstStyle/>
        <a:p>
          <a:endParaRPr lang="ru-RU"/>
        </a:p>
      </dgm:t>
    </dgm:pt>
    <dgm:pt modelId="{644CDCF4-F316-4D4B-B0F1-DC62D431C72E}" type="pres">
      <dgm:prSet presAssocID="{5BD5385F-C82E-434D-A691-EA1742F9DEBD}" presName="childText" presStyleLbl="bgAcc1" presStyleIdx="5" presStyleCnt="6" custScaleX="199867" custLinFactNeighborX="-1328" custLinFactNeighborY="-4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CD84EF-E9D4-4113-A5AD-7DE512D3A7BB}" type="presOf" srcId="{6B3E72E4-2C36-4E52-BC7F-F8CDF694F156}" destId="{71433829-F499-43A4-8F14-B1F0B79A5F43}" srcOrd="0" destOrd="0" presId="urn:microsoft.com/office/officeart/2005/8/layout/hierarchy3"/>
    <dgm:cxn modelId="{2770A6CD-D4F7-4B75-B0AF-F6AFED93B6E7}" type="presOf" srcId="{96149879-70A5-40A9-9FB5-684439E34D14}" destId="{D46C676F-A197-4CB2-9079-AF1EC5503358}" srcOrd="0" destOrd="0" presId="urn:microsoft.com/office/officeart/2005/8/layout/hierarchy3"/>
    <dgm:cxn modelId="{EEE51C91-50D3-45C2-BC28-22097C369B2D}" type="presOf" srcId="{6B3E72E4-2C36-4E52-BC7F-F8CDF694F156}" destId="{6BD5B11E-47F1-4C55-9921-15C5304417CC}" srcOrd="1" destOrd="0" presId="urn:microsoft.com/office/officeart/2005/8/layout/hierarchy3"/>
    <dgm:cxn modelId="{B54811D4-FA4B-4F79-928E-E4108E1C58A0}" srcId="{6B3E72E4-2C36-4E52-BC7F-F8CDF694F156}" destId="{3CCE0EEC-E73E-4E0D-8DB7-09C56E0E91E1}" srcOrd="0" destOrd="0" parTransId="{96149879-70A5-40A9-9FB5-684439E34D14}" sibTransId="{87C6DF2B-8A84-4882-B3B7-2D7581E7ECE6}"/>
    <dgm:cxn modelId="{3E4971DB-F99D-4E7D-91C2-07539081D209}" type="presOf" srcId="{FB199902-D829-458E-8139-CB2E27875ABE}" destId="{FB6F39ED-E8EF-44C5-9E2A-3D79FDB018D8}" srcOrd="0" destOrd="0" presId="urn:microsoft.com/office/officeart/2005/8/layout/hierarchy3"/>
    <dgm:cxn modelId="{54A9E7FF-D3A7-4457-AA79-7F6B4AFDF691}" type="presOf" srcId="{BDD53EE6-4AE6-4C6A-8D2A-0702E5D633C8}" destId="{8EA7E718-08E9-4437-8AF5-A44AA3425D49}" srcOrd="0" destOrd="0" presId="urn:microsoft.com/office/officeart/2005/8/layout/hierarchy3"/>
    <dgm:cxn modelId="{45C1E622-772B-4DF5-A70E-A6E05F85EDFD}" type="presOf" srcId="{DFD61738-006E-4B9C-BFEB-A4E4ED2F3AC9}" destId="{9C2CFDBB-A306-4CC7-A6C8-BA0FC5E7EC2D}" srcOrd="0" destOrd="0" presId="urn:microsoft.com/office/officeart/2005/8/layout/hierarchy3"/>
    <dgm:cxn modelId="{702D00D0-2EB9-40CC-AAAD-C12200CBC434}" srcId="{6B3E72E4-2C36-4E52-BC7F-F8CDF694F156}" destId="{15E42BF6-9F4B-44B2-90A5-93BA17C7EA8B}" srcOrd="2" destOrd="0" parTransId="{BDD53EE6-4AE6-4C6A-8D2A-0702E5D633C8}" sibTransId="{B4D31F53-C6AA-4FBB-B503-D450495D3166}"/>
    <dgm:cxn modelId="{8A33EE1B-C878-4697-B4FA-0E4E3E43720A}" type="presOf" srcId="{A81FE02F-490D-40DB-8645-7F5A99FA4A1D}" destId="{83799FD0-E666-438B-AD07-6E24272799B8}" srcOrd="0" destOrd="0" presId="urn:microsoft.com/office/officeart/2005/8/layout/hierarchy3"/>
    <dgm:cxn modelId="{F4AF9FAB-669C-495B-8FB1-181979E39C95}" type="presOf" srcId="{88D23B21-450D-482D-A688-85F2E44EBEAF}" destId="{350198FB-5532-4885-8ECC-878B696B8328}" srcOrd="0" destOrd="0" presId="urn:microsoft.com/office/officeart/2005/8/layout/hierarchy3"/>
    <dgm:cxn modelId="{59ED1BB0-42FE-488C-832B-C8B5EA77219E}" type="presOf" srcId="{00A9EA62-B9A4-40B0-9DD0-E503914198FE}" destId="{43C27BE1-47CE-476E-AEF4-3440B9C7B62B}" srcOrd="0" destOrd="0" presId="urn:microsoft.com/office/officeart/2005/8/layout/hierarchy3"/>
    <dgm:cxn modelId="{BDE58E6A-D6A2-46EA-9A2B-6B11887BAEF0}" type="presOf" srcId="{3CCE0EEC-E73E-4E0D-8DB7-09C56E0E91E1}" destId="{7C94DA93-CC90-4DFA-A73A-A4F93A32CAEB}" srcOrd="0" destOrd="0" presId="urn:microsoft.com/office/officeart/2005/8/layout/hierarchy3"/>
    <dgm:cxn modelId="{7B323E66-6AA0-4216-906C-FC202846AC90}" type="presOf" srcId="{15E42BF6-9F4B-44B2-90A5-93BA17C7EA8B}" destId="{AE1B63C5-2C26-465A-AF6D-CC32212A4E8C}" srcOrd="0" destOrd="0" presId="urn:microsoft.com/office/officeart/2005/8/layout/hierarchy3"/>
    <dgm:cxn modelId="{383FD555-33E5-4284-8734-57194AB97C95}" srcId="{6B3E72E4-2C36-4E52-BC7F-F8CDF694F156}" destId="{FB199902-D829-458E-8139-CB2E27875ABE}" srcOrd="1" destOrd="0" parTransId="{88D23B21-450D-482D-A688-85F2E44EBEAF}" sibTransId="{2C9FEAC2-33C9-4FAD-8900-33EDAF0D0132}"/>
    <dgm:cxn modelId="{F02ECA13-71F2-4F1D-9716-25B3E45B0DEF}" type="presOf" srcId="{5BD5385F-C82E-434D-A691-EA1742F9DEBD}" destId="{644CDCF4-F316-4D4B-B0F1-DC62D431C72E}" srcOrd="0" destOrd="0" presId="urn:microsoft.com/office/officeart/2005/8/layout/hierarchy3"/>
    <dgm:cxn modelId="{DE17BC23-3211-41DB-8494-0B7FC63B634D}" type="presOf" srcId="{4B78E691-8728-4699-8D10-981B5E3A0169}" destId="{D6A4DA74-390A-4F39-BDA6-53D736792EDE}" srcOrd="0" destOrd="0" presId="urn:microsoft.com/office/officeart/2005/8/layout/hierarchy3"/>
    <dgm:cxn modelId="{D32B3B38-7CBD-453B-BC6B-7CF63BB2AF32}" srcId="{C05FDAE9-8E9D-4E1E-8E16-131E86B631C0}" destId="{BBF0160B-416D-4BD3-AF17-EA95015D92D1}" srcOrd="0" destOrd="0" parTransId="{9C5D1D16-38C1-4B8C-99A9-BE548E61EF0A}" sibTransId="{2541EC9B-1451-487C-93B7-25A23C38D186}"/>
    <dgm:cxn modelId="{5EDBE500-E2F4-4953-B75D-1A5CF6A02D41}" type="presOf" srcId="{9C5D1D16-38C1-4B8C-99A9-BE548E61EF0A}" destId="{E8709EC9-0890-48D3-BBB8-8D30C57EFD57}" srcOrd="0" destOrd="0" presId="urn:microsoft.com/office/officeart/2005/8/layout/hierarchy3"/>
    <dgm:cxn modelId="{191A9855-A0D0-4FA3-AF63-9317A1557DED}" srcId="{C05FDAE9-8E9D-4E1E-8E16-131E86B631C0}" destId="{5BD5385F-C82E-434D-A691-EA1742F9DEBD}" srcOrd="2" destOrd="0" parTransId="{A81FE02F-490D-40DB-8645-7F5A99FA4A1D}" sibTransId="{52032D29-2287-4EE2-AF34-5140060C9EBA}"/>
    <dgm:cxn modelId="{10E3D47B-4DBC-4895-9476-D6B51B2C8071}" srcId="{DFD61738-006E-4B9C-BFEB-A4E4ED2F3AC9}" destId="{C05FDAE9-8E9D-4E1E-8E16-131E86B631C0}" srcOrd="1" destOrd="0" parTransId="{020CE7BD-90E2-4AE7-9B3F-EACB79C81EDC}" sibTransId="{64B60D30-BA5A-40AA-8C6C-B873E043D447}"/>
    <dgm:cxn modelId="{AC2212D1-D75A-4779-8AED-3349EEFA483B}" srcId="{C05FDAE9-8E9D-4E1E-8E16-131E86B631C0}" destId="{00A9EA62-B9A4-40B0-9DD0-E503914198FE}" srcOrd="1" destOrd="0" parTransId="{4B78E691-8728-4699-8D10-981B5E3A0169}" sibTransId="{D98C4361-8BB9-4329-894B-CF09262BC80A}"/>
    <dgm:cxn modelId="{9A3F11DB-0281-4F94-8E54-3C0C356DC7FC}" srcId="{DFD61738-006E-4B9C-BFEB-A4E4ED2F3AC9}" destId="{6B3E72E4-2C36-4E52-BC7F-F8CDF694F156}" srcOrd="0" destOrd="0" parTransId="{E73F4383-7A14-445A-B98E-8F0ED3ED62E6}" sibTransId="{FB809DF2-51DA-4C66-94F3-AE9FC69C8886}"/>
    <dgm:cxn modelId="{E4CFCC15-7E2D-451C-AADA-6ED40652D977}" type="presOf" srcId="{C05FDAE9-8E9D-4E1E-8E16-131E86B631C0}" destId="{3C6BF935-F7B1-473F-BAF1-19ABC2C74916}" srcOrd="0" destOrd="0" presId="urn:microsoft.com/office/officeart/2005/8/layout/hierarchy3"/>
    <dgm:cxn modelId="{F2080E61-E481-4D35-984E-EEA91B07C823}" type="presOf" srcId="{C05FDAE9-8E9D-4E1E-8E16-131E86B631C0}" destId="{57DD4097-9B17-4D1F-8D75-2EE9F1E51956}" srcOrd="1" destOrd="0" presId="urn:microsoft.com/office/officeart/2005/8/layout/hierarchy3"/>
    <dgm:cxn modelId="{C1E55F4F-D983-4043-A724-7E3D40BE6788}" type="presOf" srcId="{BBF0160B-416D-4BD3-AF17-EA95015D92D1}" destId="{DF092CBD-DF43-4A82-92BB-11E3C24D727A}" srcOrd="0" destOrd="0" presId="urn:microsoft.com/office/officeart/2005/8/layout/hierarchy3"/>
    <dgm:cxn modelId="{C92B8C8E-A417-4071-B302-31FB985F5EBD}" type="presParOf" srcId="{9C2CFDBB-A306-4CC7-A6C8-BA0FC5E7EC2D}" destId="{6C747E2E-3EAB-4555-ADB7-BC9891497365}" srcOrd="0" destOrd="0" presId="urn:microsoft.com/office/officeart/2005/8/layout/hierarchy3"/>
    <dgm:cxn modelId="{DA25D664-F41B-4A15-9374-7E23097B2DB9}" type="presParOf" srcId="{6C747E2E-3EAB-4555-ADB7-BC9891497365}" destId="{0FEAB261-8381-4790-BDAF-6605FB1ADF98}" srcOrd="0" destOrd="0" presId="urn:microsoft.com/office/officeart/2005/8/layout/hierarchy3"/>
    <dgm:cxn modelId="{7D307C9A-2F2C-45FF-B8DA-CB9D6B46F025}" type="presParOf" srcId="{0FEAB261-8381-4790-BDAF-6605FB1ADF98}" destId="{71433829-F499-43A4-8F14-B1F0B79A5F43}" srcOrd="0" destOrd="0" presId="urn:microsoft.com/office/officeart/2005/8/layout/hierarchy3"/>
    <dgm:cxn modelId="{B2D07162-C4FF-4F6C-B377-4295B5C8660A}" type="presParOf" srcId="{0FEAB261-8381-4790-BDAF-6605FB1ADF98}" destId="{6BD5B11E-47F1-4C55-9921-15C5304417CC}" srcOrd="1" destOrd="0" presId="urn:microsoft.com/office/officeart/2005/8/layout/hierarchy3"/>
    <dgm:cxn modelId="{BE8A156C-8840-4A04-B969-79D0C3447DD0}" type="presParOf" srcId="{6C747E2E-3EAB-4555-ADB7-BC9891497365}" destId="{84C06628-BC37-4336-B392-A10C9ADEE63B}" srcOrd="1" destOrd="0" presId="urn:microsoft.com/office/officeart/2005/8/layout/hierarchy3"/>
    <dgm:cxn modelId="{7C2B7BB5-91B4-4C1B-9F92-C74308AAA186}" type="presParOf" srcId="{84C06628-BC37-4336-B392-A10C9ADEE63B}" destId="{D46C676F-A197-4CB2-9079-AF1EC5503358}" srcOrd="0" destOrd="0" presId="urn:microsoft.com/office/officeart/2005/8/layout/hierarchy3"/>
    <dgm:cxn modelId="{AB7FB32E-783B-4B6D-9073-21696BA68A43}" type="presParOf" srcId="{84C06628-BC37-4336-B392-A10C9ADEE63B}" destId="{7C94DA93-CC90-4DFA-A73A-A4F93A32CAEB}" srcOrd="1" destOrd="0" presId="urn:microsoft.com/office/officeart/2005/8/layout/hierarchy3"/>
    <dgm:cxn modelId="{19FED8E8-9E6E-4A8D-86BE-398C4C20DC5A}" type="presParOf" srcId="{84C06628-BC37-4336-B392-A10C9ADEE63B}" destId="{350198FB-5532-4885-8ECC-878B696B8328}" srcOrd="2" destOrd="0" presId="urn:microsoft.com/office/officeart/2005/8/layout/hierarchy3"/>
    <dgm:cxn modelId="{B7E045FE-8677-4C13-B8D2-90BD93D65A2F}" type="presParOf" srcId="{84C06628-BC37-4336-B392-A10C9ADEE63B}" destId="{FB6F39ED-E8EF-44C5-9E2A-3D79FDB018D8}" srcOrd="3" destOrd="0" presId="urn:microsoft.com/office/officeart/2005/8/layout/hierarchy3"/>
    <dgm:cxn modelId="{C9990B65-08E2-474C-8120-9878A182032E}" type="presParOf" srcId="{84C06628-BC37-4336-B392-A10C9ADEE63B}" destId="{8EA7E718-08E9-4437-8AF5-A44AA3425D49}" srcOrd="4" destOrd="0" presId="urn:microsoft.com/office/officeart/2005/8/layout/hierarchy3"/>
    <dgm:cxn modelId="{9B7898BA-A8E0-4C5D-B219-653C78D4F0A0}" type="presParOf" srcId="{84C06628-BC37-4336-B392-A10C9ADEE63B}" destId="{AE1B63C5-2C26-465A-AF6D-CC32212A4E8C}" srcOrd="5" destOrd="0" presId="urn:microsoft.com/office/officeart/2005/8/layout/hierarchy3"/>
    <dgm:cxn modelId="{7C4904F5-B9F8-479B-96DC-1453429AA23A}" type="presParOf" srcId="{9C2CFDBB-A306-4CC7-A6C8-BA0FC5E7EC2D}" destId="{E897E244-35B7-4357-BE94-C680DDB258B0}" srcOrd="1" destOrd="0" presId="urn:microsoft.com/office/officeart/2005/8/layout/hierarchy3"/>
    <dgm:cxn modelId="{091DA41B-C9B4-4D7A-91D0-F5E9B0C1F2FC}" type="presParOf" srcId="{E897E244-35B7-4357-BE94-C680DDB258B0}" destId="{ED927947-53EC-4E6D-8453-0D11E7CA4139}" srcOrd="0" destOrd="0" presId="urn:microsoft.com/office/officeart/2005/8/layout/hierarchy3"/>
    <dgm:cxn modelId="{F0CB429B-AE7F-4ECA-80CD-2CAA6DD52AB7}" type="presParOf" srcId="{ED927947-53EC-4E6D-8453-0D11E7CA4139}" destId="{3C6BF935-F7B1-473F-BAF1-19ABC2C74916}" srcOrd="0" destOrd="0" presId="urn:microsoft.com/office/officeart/2005/8/layout/hierarchy3"/>
    <dgm:cxn modelId="{36810542-43BA-4B2C-A205-E66E60A45997}" type="presParOf" srcId="{ED927947-53EC-4E6D-8453-0D11E7CA4139}" destId="{57DD4097-9B17-4D1F-8D75-2EE9F1E51956}" srcOrd="1" destOrd="0" presId="urn:microsoft.com/office/officeart/2005/8/layout/hierarchy3"/>
    <dgm:cxn modelId="{00F9245A-A591-439C-A635-5ACD8EDB9314}" type="presParOf" srcId="{E897E244-35B7-4357-BE94-C680DDB258B0}" destId="{C921AFC6-2C4B-4EFA-AF6A-4F4E3F6B64CB}" srcOrd="1" destOrd="0" presId="urn:microsoft.com/office/officeart/2005/8/layout/hierarchy3"/>
    <dgm:cxn modelId="{B267AB49-51D8-4E95-BF2B-4F28985A2D42}" type="presParOf" srcId="{C921AFC6-2C4B-4EFA-AF6A-4F4E3F6B64CB}" destId="{E8709EC9-0890-48D3-BBB8-8D30C57EFD57}" srcOrd="0" destOrd="0" presId="urn:microsoft.com/office/officeart/2005/8/layout/hierarchy3"/>
    <dgm:cxn modelId="{25F0E4FB-6C66-4DE0-AE95-6D37EC72A418}" type="presParOf" srcId="{C921AFC6-2C4B-4EFA-AF6A-4F4E3F6B64CB}" destId="{DF092CBD-DF43-4A82-92BB-11E3C24D727A}" srcOrd="1" destOrd="0" presId="urn:microsoft.com/office/officeart/2005/8/layout/hierarchy3"/>
    <dgm:cxn modelId="{2DAB1EFB-F7B1-47A0-BB71-96CEABEEBC14}" type="presParOf" srcId="{C921AFC6-2C4B-4EFA-AF6A-4F4E3F6B64CB}" destId="{D6A4DA74-390A-4F39-BDA6-53D736792EDE}" srcOrd="2" destOrd="0" presId="urn:microsoft.com/office/officeart/2005/8/layout/hierarchy3"/>
    <dgm:cxn modelId="{3FD651B8-7E33-4B0D-93A1-E00F6165A153}" type="presParOf" srcId="{C921AFC6-2C4B-4EFA-AF6A-4F4E3F6B64CB}" destId="{43C27BE1-47CE-476E-AEF4-3440B9C7B62B}" srcOrd="3" destOrd="0" presId="urn:microsoft.com/office/officeart/2005/8/layout/hierarchy3"/>
    <dgm:cxn modelId="{612E5566-1B8A-4C42-9EFB-785178FA159F}" type="presParOf" srcId="{C921AFC6-2C4B-4EFA-AF6A-4F4E3F6B64CB}" destId="{83799FD0-E666-438B-AD07-6E24272799B8}" srcOrd="4" destOrd="0" presId="urn:microsoft.com/office/officeart/2005/8/layout/hierarchy3"/>
    <dgm:cxn modelId="{4EB9F4F8-19B3-4B6C-A07A-A8C40F7BD885}" type="presParOf" srcId="{C921AFC6-2C4B-4EFA-AF6A-4F4E3F6B64CB}" destId="{644CDCF4-F316-4D4B-B0F1-DC62D431C72E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22AFB0-2785-4C3A-AE9A-37650A6F584D}" type="doc">
      <dgm:prSet loTypeId="urn:diagrams.loki3.com/BracketList+Icon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CF4F8E07-B35D-42BB-8BA4-FE2E8128293C}">
      <dgm:prSet phldrT="[Текст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ru-RU" alt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управління</a:t>
          </a:r>
          <a:r>
            <a:rPr lang="ru-RU" alt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alt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спрямоване</a:t>
          </a:r>
          <a:r>
            <a:rPr lang="ru-RU" alt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altLang="ru-RU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максимізацію</a:t>
          </a:r>
          <a:r>
            <a:rPr lang="ru-RU" alt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доходів</a:t>
          </a:r>
          <a:r>
            <a:rPr lang="ru-RU" alt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alt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(до </a:t>
          </a:r>
          <a:r>
            <a:rPr lang="ru-RU" alt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другої</a:t>
          </a:r>
          <a:r>
            <a:rPr lang="ru-RU" alt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чверті</a:t>
          </a:r>
          <a:r>
            <a:rPr lang="ru-RU" alt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XX </a:t>
          </a:r>
          <a:r>
            <a:rPr lang="ru-RU" alt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</a:t>
          </a:r>
          <a:r>
            <a:rPr lang="ru-RU" alt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BCA151-C028-45F5-92A4-155B9DA3289E}" type="parTrans" cxnId="{0CAAF039-CACD-4678-8BED-860DAA43B5CB}">
      <dgm:prSet/>
      <dgm:spPr/>
      <dgm:t>
        <a:bodyPr/>
        <a:lstStyle/>
        <a:p>
          <a:endParaRPr lang="ru-RU"/>
        </a:p>
      </dgm:t>
    </dgm:pt>
    <dgm:pt modelId="{0B19654A-B65C-4B5F-B534-84FA1250A0E5}" type="sibTrans" cxnId="{0CAAF039-CACD-4678-8BED-860DAA43B5CB}">
      <dgm:prSet/>
      <dgm:spPr/>
      <dgm:t>
        <a:bodyPr/>
        <a:lstStyle/>
        <a:p>
          <a:endParaRPr lang="ru-RU"/>
        </a:p>
      </dgm:t>
    </dgm:pt>
    <dgm:pt modelId="{7E5FAD61-BAE1-4A5D-B3F0-66478BAC8D20}">
      <dgm:prSet phldrT="[Текст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alt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етичність</a:t>
          </a:r>
          <a:r>
            <a:rPr lang="ru-RU" alt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другорядна</a:t>
          </a:r>
          <a:r>
            <a:rPr lang="ru-RU" alt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щодо</a:t>
          </a:r>
          <a:r>
            <a:rPr lang="ru-RU" alt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прибутковості</a:t>
          </a:r>
          <a:r>
            <a:rPr lang="ru-RU" alt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(</a:t>
          </a:r>
          <a:r>
            <a:rPr lang="ru-RU" alt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період</a:t>
          </a:r>
          <a:r>
            <a:rPr lang="ru-RU" alt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"дикого" </a:t>
          </a:r>
          <a:r>
            <a:rPr lang="ru-RU" alt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капіталізму</a:t>
          </a:r>
          <a:r>
            <a:rPr lang="ru-RU" alt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88F9EB-3E09-4E19-9BC2-B670EE192A0A}" type="parTrans" cxnId="{AC86EC40-DE8E-44A7-BE1F-D23CF5B203B6}">
      <dgm:prSet/>
      <dgm:spPr/>
      <dgm:t>
        <a:bodyPr/>
        <a:lstStyle/>
        <a:p>
          <a:endParaRPr lang="ru-RU"/>
        </a:p>
      </dgm:t>
    </dgm:pt>
    <dgm:pt modelId="{AFB4537C-0B6A-4141-BEE9-339A24621E7B}" type="sibTrans" cxnId="{AC86EC40-DE8E-44A7-BE1F-D23CF5B203B6}">
      <dgm:prSet/>
      <dgm:spPr/>
      <dgm:t>
        <a:bodyPr/>
        <a:lstStyle/>
        <a:p>
          <a:endParaRPr lang="ru-RU"/>
        </a:p>
      </dgm:t>
    </dgm:pt>
    <dgm:pt modelId="{7A3E8975-7680-4A12-9BE8-C605AD03AF40}">
      <dgm:prSet phldrT="[Текст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ru-RU" altLang="ru-RU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опікунське</a:t>
          </a:r>
          <a:r>
            <a:rPr lang="ru-RU" alt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управління</a:t>
          </a:r>
          <a:r>
            <a:rPr lang="ru-RU" alt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b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поч</a:t>
          </a:r>
          <a:r>
            <a:rPr lang="ru-RU" altLang="ru-RU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з 1930-х </a:t>
          </a:r>
          <a:r>
            <a:rPr lang="ru-RU" altLang="ru-RU" b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р.р</a:t>
          </a:r>
          <a:r>
            <a:rPr lang="ru-RU" altLang="ru-RU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.)</a:t>
          </a:r>
          <a:endParaRPr lang="ru-RU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70EAC5-2CD9-4216-9D69-CBF6F0AA8374}" type="parTrans" cxnId="{A999868B-986B-4991-9292-26992E034018}">
      <dgm:prSet/>
      <dgm:spPr/>
      <dgm:t>
        <a:bodyPr/>
        <a:lstStyle/>
        <a:p>
          <a:endParaRPr lang="ru-RU"/>
        </a:p>
      </dgm:t>
    </dgm:pt>
    <dgm:pt modelId="{DEE7A58B-5FB4-45A0-90F9-52BF102DEA6F}" type="sibTrans" cxnId="{A999868B-986B-4991-9292-26992E034018}">
      <dgm:prSet/>
      <dgm:spPr/>
      <dgm:t>
        <a:bodyPr/>
        <a:lstStyle/>
        <a:p>
          <a:endParaRPr lang="ru-RU"/>
        </a:p>
      </dgm:t>
    </dgm:pt>
    <dgm:pt modelId="{45594D0D-E88E-4936-83A1-B5FD9CD09BAA}">
      <dgm:prSet phldrT="[Текст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alt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опікування</a:t>
          </a:r>
          <a:r>
            <a:rPr lang="ru-RU" alt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співробітниками</a:t>
          </a:r>
          <a:r>
            <a:rPr lang="ru-RU" alt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alt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їхніми</a:t>
          </a:r>
          <a:r>
            <a:rPr lang="ru-RU" alt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сім'ями</a:t>
          </a:r>
          <a:r>
            <a:rPr lang="ru-RU" alt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як </a:t>
          </a:r>
          <a:r>
            <a:rPr lang="ru-RU" alt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чинник</a:t>
          </a:r>
          <a:r>
            <a:rPr lang="ru-RU" alt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підвищення</a:t>
          </a:r>
          <a:r>
            <a:rPr lang="ru-RU" alt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продуктивності</a:t>
          </a:r>
          <a:r>
            <a:rPr lang="ru-RU" alt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alt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прибутковості</a:t>
          </a:r>
          <a:r>
            <a:rPr lang="ru-RU" alt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бізнесу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4FC209-932F-4933-93FB-12014D3C297C}" type="parTrans" cxnId="{9E12F274-A25D-4BF0-8F4F-7BF264ED2EAC}">
      <dgm:prSet/>
      <dgm:spPr/>
      <dgm:t>
        <a:bodyPr/>
        <a:lstStyle/>
        <a:p>
          <a:endParaRPr lang="ru-RU"/>
        </a:p>
      </dgm:t>
    </dgm:pt>
    <dgm:pt modelId="{2F272809-136E-4751-8BE7-8CD00087C4EE}" type="sibTrans" cxnId="{9E12F274-A25D-4BF0-8F4F-7BF264ED2EAC}">
      <dgm:prSet/>
      <dgm:spPr/>
      <dgm:t>
        <a:bodyPr/>
        <a:lstStyle/>
        <a:p>
          <a:endParaRPr lang="ru-RU"/>
        </a:p>
      </dgm:t>
    </dgm:pt>
    <dgm:pt modelId="{CBD3155B-2A68-4B88-97C3-8BEDB3255A09}">
      <dgm:prSet phldrT="[Текст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ru-RU" altLang="ru-RU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соціальне</a:t>
          </a:r>
          <a:r>
            <a:rPr lang="ru-RU" alt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управління</a:t>
          </a:r>
          <a:r>
            <a:rPr lang="ru-RU" alt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altLang="ru-RU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altLang="ru-RU" b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поч</a:t>
          </a:r>
          <a:r>
            <a:rPr lang="ru-RU" altLang="ru-RU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з 60-х </a:t>
          </a:r>
          <a:r>
            <a:rPr lang="ru-RU" altLang="ru-RU" b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р.р</a:t>
          </a:r>
          <a:r>
            <a:rPr lang="ru-RU" altLang="ru-RU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en-US" altLang="ru-RU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ХХ ст.)</a:t>
          </a:r>
          <a:endParaRPr lang="ru-RU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D3E5C1-460A-4317-83F8-D53551B01F9C}" type="parTrans" cxnId="{FB9B1D40-1026-4084-ACA5-B0587EDC4708}">
      <dgm:prSet/>
      <dgm:spPr/>
      <dgm:t>
        <a:bodyPr/>
        <a:lstStyle/>
        <a:p>
          <a:endParaRPr lang="ru-RU"/>
        </a:p>
      </dgm:t>
    </dgm:pt>
    <dgm:pt modelId="{7F55B903-E380-445F-923D-88CC5E1C9CE1}" type="sibTrans" cxnId="{FB9B1D40-1026-4084-ACA5-B0587EDC4708}">
      <dgm:prSet/>
      <dgm:spPr/>
      <dgm:t>
        <a:bodyPr/>
        <a:lstStyle/>
        <a:p>
          <a:endParaRPr lang="ru-RU"/>
        </a:p>
      </dgm:t>
    </dgm:pt>
    <dgm:pt modelId="{01C2630C-0FBA-458F-A29B-2F24A4C104A2}">
      <dgm:prSet phldrT="[Текст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alt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r>
            <a:rPr lang="ru-RU" alt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alt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відповідає</a:t>
          </a:r>
          <a:r>
            <a:rPr lang="ru-RU" alt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перед </a:t>
          </a:r>
          <a:r>
            <a:rPr lang="ru-RU" alt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суспільством</a:t>
          </a:r>
          <a:r>
            <a:rPr lang="ru-RU" alt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alt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цілому</a:t>
          </a:r>
          <a:r>
            <a:rPr lang="ru-RU" alt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перед </a:t>
          </a:r>
          <a:r>
            <a:rPr lang="ru-RU" alt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стейкхолдерами</a:t>
          </a:r>
          <a:r>
            <a:rPr lang="ru-RU" alt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  (</a:t>
          </a:r>
          <a:r>
            <a:rPr lang="ru-RU" alt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групами</a:t>
          </a:r>
          <a:r>
            <a:rPr lang="ru-RU" alt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заінтересованих</a:t>
          </a:r>
          <a:r>
            <a:rPr lang="ru-RU" alt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осіб</a:t>
          </a:r>
          <a:r>
            <a:rPr lang="ru-RU" alt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20BABFC-453A-419A-BD6F-563FFBDD0863}" type="parTrans" cxnId="{F4D7DC30-A698-409B-9338-F004C804167C}">
      <dgm:prSet/>
      <dgm:spPr/>
      <dgm:t>
        <a:bodyPr/>
        <a:lstStyle/>
        <a:p>
          <a:endParaRPr lang="ru-RU"/>
        </a:p>
      </dgm:t>
    </dgm:pt>
    <dgm:pt modelId="{FC961272-5192-4A1D-BA3A-3AEDBE0CD57C}" type="sibTrans" cxnId="{F4D7DC30-A698-409B-9338-F004C804167C}">
      <dgm:prSet/>
      <dgm:spPr/>
      <dgm:t>
        <a:bodyPr/>
        <a:lstStyle/>
        <a:p>
          <a:endParaRPr lang="ru-RU"/>
        </a:p>
      </dgm:t>
    </dgm:pt>
    <dgm:pt modelId="{18A2E1F2-6347-449F-9977-59A3A7ECA8BB}" type="pres">
      <dgm:prSet presAssocID="{5A22AFB0-2785-4C3A-AE9A-37650A6F58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F148E6-9A42-484F-A76F-DC0A368CAB02}" type="pres">
      <dgm:prSet presAssocID="{CF4F8E07-B35D-42BB-8BA4-FE2E8128293C}" presName="linNode" presStyleCnt="0"/>
      <dgm:spPr/>
    </dgm:pt>
    <dgm:pt modelId="{473D975A-F71F-4B8B-9AC2-FCE7C79960DE}" type="pres">
      <dgm:prSet presAssocID="{CF4F8E07-B35D-42BB-8BA4-FE2E8128293C}" presName="parTx" presStyleLbl="revTx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34DEC7-6138-46FC-8FE9-71BA9FC92092}" type="pres">
      <dgm:prSet presAssocID="{CF4F8E07-B35D-42BB-8BA4-FE2E8128293C}" presName="bracket" presStyleLbl="parChTrans1D1" presStyleIdx="0" presStyleCnt="3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3171F3DE-1623-4DBC-899B-5B0DDBBA9BA5}" type="pres">
      <dgm:prSet presAssocID="{CF4F8E07-B35D-42BB-8BA4-FE2E8128293C}" presName="spH" presStyleCnt="0"/>
      <dgm:spPr/>
    </dgm:pt>
    <dgm:pt modelId="{E8317314-3EA2-4B4E-A406-003B401FDA14}" type="pres">
      <dgm:prSet presAssocID="{CF4F8E07-B35D-42BB-8BA4-FE2E8128293C}" presName="des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9F3969-12F5-4FEB-9B9F-096B63F1F1BD}" type="pres">
      <dgm:prSet presAssocID="{0B19654A-B65C-4B5F-B534-84FA1250A0E5}" presName="spV" presStyleCnt="0"/>
      <dgm:spPr/>
    </dgm:pt>
    <dgm:pt modelId="{BE008A50-09A7-4363-B218-21962F303157}" type="pres">
      <dgm:prSet presAssocID="{7A3E8975-7680-4A12-9BE8-C605AD03AF40}" presName="linNode" presStyleCnt="0"/>
      <dgm:spPr/>
    </dgm:pt>
    <dgm:pt modelId="{5DBDDB7C-30B0-419A-9BAC-708E4F485549}" type="pres">
      <dgm:prSet presAssocID="{7A3E8975-7680-4A12-9BE8-C605AD03AF40}" presName="parTx" presStyleLbl="revTx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3A6764-471B-4C33-8278-E11379A0D0B5}" type="pres">
      <dgm:prSet presAssocID="{7A3E8975-7680-4A12-9BE8-C605AD03AF40}" presName="bracket" presStyleLbl="parChTrans1D1" presStyleIdx="1" presStyleCnt="3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931FFF5B-E5B2-41CC-96D6-6D431F5D563B}" type="pres">
      <dgm:prSet presAssocID="{7A3E8975-7680-4A12-9BE8-C605AD03AF40}" presName="spH" presStyleCnt="0"/>
      <dgm:spPr/>
    </dgm:pt>
    <dgm:pt modelId="{5490D9CB-063B-4457-9718-CE91D2B124A7}" type="pres">
      <dgm:prSet presAssocID="{7A3E8975-7680-4A12-9BE8-C605AD03AF40}" presName="des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CB15C9-F166-4CB5-B123-74D6B2E89395}" type="pres">
      <dgm:prSet presAssocID="{DEE7A58B-5FB4-45A0-90F9-52BF102DEA6F}" presName="spV" presStyleCnt="0"/>
      <dgm:spPr/>
    </dgm:pt>
    <dgm:pt modelId="{247D85A6-C886-4EE2-BE42-5EE4DF22CFF1}" type="pres">
      <dgm:prSet presAssocID="{CBD3155B-2A68-4B88-97C3-8BEDB3255A09}" presName="linNode" presStyleCnt="0"/>
      <dgm:spPr/>
    </dgm:pt>
    <dgm:pt modelId="{5EC10D58-5EEF-416B-A8B4-C98D92996FEA}" type="pres">
      <dgm:prSet presAssocID="{CBD3155B-2A68-4B88-97C3-8BEDB3255A09}" presName="parTx" presStyleLbl="revTx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9DCB76-D946-4D71-BCB1-C64629C1E66E}" type="pres">
      <dgm:prSet presAssocID="{CBD3155B-2A68-4B88-97C3-8BEDB3255A09}" presName="bracket" presStyleLbl="parChTrans1D1" presStyleIdx="2" presStyleCnt="3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3C7E6B71-75BF-4802-809D-71622178EB20}" type="pres">
      <dgm:prSet presAssocID="{CBD3155B-2A68-4B88-97C3-8BEDB3255A09}" presName="spH" presStyleCnt="0"/>
      <dgm:spPr/>
    </dgm:pt>
    <dgm:pt modelId="{70383511-7047-4528-9EE4-D44B495510C0}" type="pres">
      <dgm:prSet presAssocID="{CBD3155B-2A68-4B88-97C3-8BEDB3255A09}" presName="des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D8FF66-1494-4649-9EAE-0AE422744558}" type="presOf" srcId="{CBD3155B-2A68-4B88-97C3-8BEDB3255A09}" destId="{5EC10D58-5EEF-416B-A8B4-C98D92996FEA}" srcOrd="0" destOrd="0" presId="urn:diagrams.loki3.com/BracketList+Icon"/>
    <dgm:cxn modelId="{F5144BC5-EBB3-4223-8B2B-5034359E03D4}" type="presOf" srcId="{5A22AFB0-2785-4C3A-AE9A-37650A6F584D}" destId="{18A2E1F2-6347-449F-9977-59A3A7ECA8BB}" srcOrd="0" destOrd="0" presId="urn:diagrams.loki3.com/BracketList+Icon"/>
    <dgm:cxn modelId="{77945F88-6906-43A5-9497-5A77AA46D84D}" type="presOf" srcId="{01C2630C-0FBA-458F-A29B-2F24A4C104A2}" destId="{70383511-7047-4528-9EE4-D44B495510C0}" srcOrd="0" destOrd="0" presId="urn:diagrams.loki3.com/BracketList+Icon"/>
    <dgm:cxn modelId="{6B451B87-8427-4A23-902D-C93AC33CA1CA}" type="presOf" srcId="{7E5FAD61-BAE1-4A5D-B3F0-66478BAC8D20}" destId="{E8317314-3EA2-4B4E-A406-003B401FDA14}" srcOrd="0" destOrd="0" presId="urn:diagrams.loki3.com/BracketList+Icon"/>
    <dgm:cxn modelId="{F4D7DC30-A698-409B-9338-F004C804167C}" srcId="{CBD3155B-2A68-4B88-97C3-8BEDB3255A09}" destId="{01C2630C-0FBA-458F-A29B-2F24A4C104A2}" srcOrd="0" destOrd="0" parTransId="{720BABFC-453A-419A-BD6F-563FFBDD0863}" sibTransId="{FC961272-5192-4A1D-BA3A-3AEDBE0CD57C}"/>
    <dgm:cxn modelId="{7C50C714-D5D2-45D8-8652-BB93A3925AB1}" type="presOf" srcId="{45594D0D-E88E-4936-83A1-B5FD9CD09BAA}" destId="{5490D9CB-063B-4457-9718-CE91D2B124A7}" srcOrd="0" destOrd="0" presId="urn:diagrams.loki3.com/BracketList+Icon"/>
    <dgm:cxn modelId="{9E12F274-A25D-4BF0-8F4F-7BF264ED2EAC}" srcId="{7A3E8975-7680-4A12-9BE8-C605AD03AF40}" destId="{45594D0D-E88E-4936-83A1-B5FD9CD09BAA}" srcOrd="0" destOrd="0" parTransId="{894FC209-932F-4933-93FB-12014D3C297C}" sibTransId="{2F272809-136E-4751-8BE7-8CD00087C4EE}"/>
    <dgm:cxn modelId="{0CAAF039-CACD-4678-8BED-860DAA43B5CB}" srcId="{5A22AFB0-2785-4C3A-AE9A-37650A6F584D}" destId="{CF4F8E07-B35D-42BB-8BA4-FE2E8128293C}" srcOrd="0" destOrd="0" parTransId="{57BCA151-C028-45F5-92A4-155B9DA3289E}" sibTransId="{0B19654A-B65C-4B5F-B534-84FA1250A0E5}"/>
    <dgm:cxn modelId="{A999868B-986B-4991-9292-26992E034018}" srcId="{5A22AFB0-2785-4C3A-AE9A-37650A6F584D}" destId="{7A3E8975-7680-4A12-9BE8-C605AD03AF40}" srcOrd="1" destOrd="0" parTransId="{EB70EAC5-2CD9-4216-9D69-CBF6F0AA8374}" sibTransId="{DEE7A58B-5FB4-45A0-90F9-52BF102DEA6F}"/>
    <dgm:cxn modelId="{9C641313-FAA1-408A-9A4A-0124B55C8BF6}" type="presOf" srcId="{CF4F8E07-B35D-42BB-8BA4-FE2E8128293C}" destId="{473D975A-F71F-4B8B-9AC2-FCE7C79960DE}" srcOrd="0" destOrd="0" presId="urn:diagrams.loki3.com/BracketList+Icon"/>
    <dgm:cxn modelId="{94112E29-1195-4B23-841E-D85C4D5523A5}" type="presOf" srcId="{7A3E8975-7680-4A12-9BE8-C605AD03AF40}" destId="{5DBDDB7C-30B0-419A-9BAC-708E4F485549}" srcOrd="0" destOrd="0" presId="urn:diagrams.loki3.com/BracketList+Icon"/>
    <dgm:cxn modelId="{FB9B1D40-1026-4084-ACA5-B0587EDC4708}" srcId="{5A22AFB0-2785-4C3A-AE9A-37650A6F584D}" destId="{CBD3155B-2A68-4B88-97C3-8BEDB3255A09}" srcOrd="2" destOrd="0" parTransId="{D5D3E5C1-460A-4317-83F8-D53551B01F9C}" sibTransId="{7F55B903-E380-445F-923D-88CC5E1C9CE1}"/>
    <dgm:cxn modelId="{AC86EC40-DE8E-44A7-BE1F-D23CF5B203B6}" srcId="{CF4F8E07-B35D-42BB-8BA4-FE2E8128293C}" destId="{7E5FAD61-BAE1-4A5D-B3F0-66478BAC8D20}" srcOrd="0" destOrd="0" parTransId="{2388F9EB-3E09-4E19-9BC2-B670EE192A0A}" sibTransId="{AFB4537C-0B6A-4141-BEE9-339A24621E7B}"/>
    <dgm:cxn modelId="{880CE783-8AA7-468B-BC13-5CDCE776E6D4}" type="presParOf" srcId="{18A2E1F2-6347-449F-9977-59A3A7ECA8BB}" destId="{A3F148E6-9A42-484F-A76F-DC0A368CAB02}" srcOrd="0" destOrd="0" presId="urn:diagrams.loki3.com/BracketList+Icon"/>
    <dgm:cxn modelId="{3C92B81A-36B7-4937-8523-AE0EF633445F}" type="presParOf" srcId="{A3F148E6-9A42-484F-A76F-DC0A368CAB02}" destId="{473D975A-F71F-4B8B-9AC2-FCE7C79960DE}" srcOrd="0" destOrd="0" presId="urn:diagrams.loki3.com/BracketList+Icon"/>
    <dgm:cxn modelId="{EA139395-0CFB-4DAD-97AF-DC79266D43E9}" type="presParOf" srcId="{A3F148E6-9A42-484F-A76F-DC0A368CAB02}" destId="{B634DEC7-6138-46FC-8FE9-71BA9FC92092}" srcOrd="1" destOrd="0" presId="urn:diagrams.loki3.com/BracketList+Icon"/>
    <dgm:cxn modelId="{EA24C0E6-C762-4B8C-B809-CA102D76720B}" type="presParOf" srcId="{A3F148E6-9A42-484F-A76F-DC0A368CAB02}" destId="{3171F3DE-1623-4DBC-899B-5B0DDBBA9BA5}" srcOrd="2" destOrd="0" presId="urn:diagrams.loki3.com/BracketList+Icon"/>
    <dgm:cxn modelId="{C37D1F5B-F1AF-487C-BC0B-DEC0D85893B2}" type="presParOf" srcId="{A3F148E6-9A42-484F-A76F-DC0A368CAB02}" destId="{E8317314-3EA2-4B4E-A406-003B401FDA14}" srcOrd="3" destOrd="0" presId="urn:diagrams.loki3.com/BracketList+Icon"/>
    <dgm:cxn modelId="{8233C303-9828-4A2F-9FBC-1204FFA56E0D}" type="presParOf" srcId="{18A2E1F2-6347-449F-9977-59A3A7ECA8BB}" destId="{F39F3969-12F5-4FEB-9B9F-096B63F1F1BD}" srcOrd="1" destOrd="0" presId="urn:diagrams.loki3.com/BracketList+Icon"/>
    <dgm:cxn modelId="{EFAEE261-1CD2-47E8-B8FC-3DEBA1FCAD0C}" type="presParOf" srcId="{18A2E1F2-6347-449F-9977-59A3A7ECA8BB}" destId="{BE008A50-09A7-4363-B218-21962F303157}" srcOrd="2" destOrd="0" presId="urn:diagrams.loki3.com/BracketList+Icon"/>
    <dgm:cxn modelId="{9EFEE5F7-0333-44B4-9E5D-9256A57F8B84}" type="presParOf" srcId="{BE008A50-09A7-4363-B218-21962F303157}" destId="{5DBDDB7C-30B0-419A-9BAC-708E4F485549}" srcOrd="0" destOrd="0" presId="urn:diagrams.loki3.com/BracketList+Icon"/>
    <dgm:cxn modelId="{7FB5910D-F62A-4706-B647-9008B8005E8B}" type="presParOf" srcId="{BE008A50-09A7-4363-B218-21962F303157}" destId="{173A6764-471B-4C33-8278-E11379A0D0B5}" srcOrd="1" destOrd="0" presId="urn:diagrams.loki3.com/BracketList+Icon"/>
    <dgm:cxn modelId="{9D50AE1A-946B-4BB4-959E-E3AB2329319D}" type="presParOf" srcId="{BE008A50-09A7-4363-B218-21962F303157}" destId="{931FFF5B-E5B2-41CC-96D6-6D431F5D563B}" srcOrd="2" destOrd="0" presId="urn:diagrams.loki3.com/BracketList+Icon"/>
    <dgm:cxn modelId="{00E93514-AA45-4729-9EC5-DBECEA0D1194}" type="presParOf" srcId="{BE008A50-09A7-4363-B218-21962F303157}" destId="{5490D9CB-063B-4457-9718-CE91D2B124A7}" srcOrd="3" destOrd="0" presId="urn:diagrams.loki3.com/BracketList+Icon"/>
    <dgm:cxn modelId="{2085DCDF-0849-4C01-9DA4-0F31251CCA90}" type="presParOf" srcId="{18A2E1F2-6347-449F-9977-59A3A7ECA8BB}" destId="{60CB15C9-F166-4CB5-B123-74D6B2E89395}" srcOrd="3" destOrd="0" presId="urn:diagrams.loki3.com/BracketList+Icon"/>
    <dgm:cxn modelId="{A5771178-B9BA-4D5E-A95B-2545D20E8E16}" type="presParOf" srcId="{18A2E1F2-6347-449F-9977-59A3A7ECA8BB}" destId="{247D85A6-C886-4EE2-BE42-5EE4DF22CFF1}" srcOrd="4" destOrd="0" presId="urn:diagrams.loki3.com/BracketList+Icon"/>
    <dgm:cxn modelId="{EEE1216F-C641-4D03-AD18-867A8801EA89}" type="presParOf" srcId="{247D85A6-C886-4EE2-BE42-5EE4DF22CFF1}" destId="{5EC10D58-5EEF-416B-A8B4-C98D92996FEA}" srcOrd="0" destOrd="0" presId="urn:diagrams.loki3.com/BracketList+Icon"/>
    <dgm:cxn modelId="{45CB7339-4C4A-4B5F-A33C-5D6CC46097DC}" type="presParOf" srcId="{247D85A6-C886-4EE2-BE42-5EE4DF22CFF1}" destId="{4F9DCB76-D946-4D71-BCB1-C64629C1E66E}" srcOrd="1" destOrd="0" presId="urn:diagrams.loki3.com/BracketList+Icon"/>
    <dgm:cxn modelId="{07120246-A185-4A4F-8983-079D628B8A61}" type="presParOf" srcId="{247D85A6-C886-4EE2-BE42-5EE4DF22CFF1}" destId="{3C7E6B71-75BF-4802-809D-71622178EB20}" srcOrd="2" destOrd="0" presId="urn:diagrams.loki3.com/BracketList+Icon"/>
    <dgm:cxn modelId="{C7151055-00EA-4C6D-87F1-EE7A938EDF41}" type="presParOf" srcId="{247D85A6-C886-4EE2-BE42-5EE4DF22CFF1}" destId="{70383511-7047-4528-9EE4-D44B495510C0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E196766-CE12-4561-9D16-E0C14DD43AC9}" type="doc">
      <dgm:prSet loTypeId="urn:microsoft.com/office/officeart/2005/8/layout/list1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83D4E3D6-FD21-4582-B52A-EF50029162E0}">
      <dgm:prSet phldrT="[Текст]" custT="1"/>
      <dgm:spPr/>
      <dgm:t>
        <a:bodyPr/>
        <a:lstStyle/>
        <a:p>
          <a:r>
            <a:rPr lang="ru-RU" sz="2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теологічний (релігійний)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09368D-C8B4-4111-AC12-4E978AB799D0}" type="parTrans" cxnId="{0206CA4F-C3DA-4B96-9DBF-27F230779690}">
      <dgm:prSet/>
      <dgm:spPr/>
      <dgm:t>
        <a:bodyPr/>
        <a:lstStyle/>
        <a:p>
          <a:endParaRPr lang="ru-RU"/>
        </a:p>
      </dgm:t>
    </dgm:pt>
    <dgm:pt modelId="{EB6A26E8-49CB-4D88-AC2E-AE1ED7A10E81}" type="sibTrans" cxnId="{0206CA4F-C3DA-4B96-9DBF-27F230779690}">
      <dgm:prSet/>
      <dgm:spPr/>
      <dgm:t>
        <a:bodyPr/>
        <a:lstStyle/>
        <a:p>
          <a:endParaRPr lang="ru-RU"/>
        </a:p>
      </dgm:t>
    </dgm:pt>
    <dgm:pt modelId="{38C95323-18A3-40A7-AF71-E2713D857F58}">
      <dgm:prSet phldrT="[Текст]" custT="1"/>
      <dgm:spPr/>
      <dgm:t>
        <a:bodyPr/>
        <a:lstStyle/>
        <a:p>
          <a:r>
            <a:rPr lang="ru-RU" sz="2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деонтичний (етика обов’язку)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E33539-1DA7-4317-9BBC-B3C6651EBB16}" type="parTrans" cxnId="{69ADFEDE-75A8-4610-879C-07912ADCD3D2}">
      <dgm:prSet/>
      <dgm:spPr/>
      <dgm:t>
        <a:bodyPr/>
        <a:lstStyle/>
        <a:p>
          <a:endParaRPr lang="ru-RU"/>
        </a:p>
      </dgm:t>
    </dgm:pt>
    <dgm:pt modelId="{63625863-80A5-4D47-9FFF-706D416339CF}" type="sibTrans" cxnId="{69ADFEDE-75A8-4610-879C-07912ADCD3D2}">
      <dgm:prSet/>
      <dgm:spPr/>
      <dgm:t>
        <a:bodyPr/>
        <a:lstStyle/>
        <a:p>
          <a:endParaRPr lang="ru-RU"/>
        </a:p>
      </dgm:t>
    </dgm:pt>
    <dgm:pt modelId="{54102D61-F977-431E-AE0E-BF9660CE5CAC}">
      <dgm:prSet phldrT="[Текст]" custT="1"/>
      <dgm:spPr/>
      <dgm:t>
        <a:bodyPr/>
        <a:lstStyle/>
        <a:p>
          <a:r>
            <a:rPr 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теорія</a:t>
          </a:r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справедливості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EC2D76-CE65-4A01-BB53-344284BF41C8}" type="parTrans" cxnId="{A129368E-80BB-4928-BCA3-51DAC5920BD9}">
      <dgm:prSet/>
      <dgm:spPr/>
      <dgm:t>
        <a:bodyPr/>
        <a:lstStyle/>
        <a:p>
          <a:endParaRPr lang="ru-RU"/>
        </a:p>
      </dgm:t>
    </dgm:pt>
    <dgm:pt modelId="{59265EE2-1318-4036-B7AA-7DB43C8C2E31}" type="sibTrans" cxnId="{A129368E-80BB-4928-BCA3-51DAC5920BD9}">
      <dgm:prSet/>
      <dgm:spPr/>
      <dgm:t>
        <a:bodyPr/>
        <a:lstStyle/>
        <a:p>
          <a:endParaRPr lang="ru-RU"/>
        </a:p>
      </dgm:t>
    </dgm:pt>
    <dgm:pt modelId="{B6DDFC09-1060-40C6-B0B4-923AEB17B323}">
      <dgm:prSet custT="1"/>
      <dgm:spPr/>
      <dgm:t>
        <a:bodyPr/>
        <a:lstStyle/>
        <a:p>
          <a:r>
            <a:rPr lang="ru-RU" sz="2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утилітарний (теорія утилітаризму)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C46CB2-8AE5-414B-84B6-0F1E9FB2B49F}" type="parTrans" cxnId="{D9F7A360-617A-47C6-874D-39F402F48567}">
      <dgm:prSet/>
      <dgm:spPr/>
      <dgm:t>
        <a:bodyPr/>
        <a:lstStyle/>
        <a:p>
          <a:endParaRPr lang="ru-RU"/>
        </a:p>
      </dgm:t>
    </dgm:pt>
    <dgm:pt modelId="{2A64F8E3-5A67-4724-BC2D-FF3012E78026}" type="sibTrans" cxnId="{D9F7A360-617A-47C6-874D-39F402F48567}">
      <dgm:prSet/>
      <dgm:spPr/>
      <dgm:t>
        <a:bodyPr/>
        <a:lstStyle/>
        <a:p>
          <a:endParaRPr lang="ru-RU"/>
        </a:p>
      </dgm:t>
    </dgm:pt>
    <dgm:pt modelId="{7CE9F371-BA3A-4224-BCF4-0558D247C0C9}">
      <dgm:prSet custT="1"/>
      <dgm:spPr/>
      <dgm:t>
        <a:bodyPr/>
        <a:lstStyle/>
        <a:p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97E6FC-B901-428B-9787-6771AE50C6E0}" type="parTrans" cxnId="{DFE95C4D-45BA-4543-B96C-7C7474CB6B35}">
      <dgm:prSet/>
      <dgm:spPr/>
      <dgm:t>
        <a:bodyPr/>
        <a:lstStyle/>
        <a:p>
          <a:endParaRPr lang="ru-RU"/>
        </a:p>
      </dgm:t>
    </dgm:pt>
    <dgm:pt modelId="{156EE871-887A-439D-8DDF-CF5A0EB46E3A}" type="sibTrans" cxnId="{DFE95C4D-45BA-4543-B96C-7C7474CB6B35}">
      <dgm:prSet/>
      <dgm:spPr/>
      <dgm:t>
        <a:bodyPr/>
        <a:lstStyle/>
        <a:p>
          <a:endParaRPr lang="ru-RU"/>
        </a:p>
      </dgm:t>
    </dgm:pt>
    <dgm:pt modelId="{558938CA-ED54-4838-B161-9FBBDB1BAA7A}" type="pres">
      <dgm:prSet presAssocID="{DE196766-CE12-4561-9D16-E0C14DD43A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21836B-D6D0-4CE2-AB40-E6F80E122C81}" type="pres">
      <dgm:prSet presAssocID="{83D4E3D6-FD21-4582-B52A-EF50029162E0}" presName="parentLin" presStyleCnt="0"/>
      <dgm:spPr/>
    </dgm:pt>
    <dgm:pt modelId="{8C2B9DDC-9708-4492-93B9-AE7EEA5C02C1}" type="pres">
      <dgm:prSet presAssocID="{83D4E3D6-FD21-4582-B52A-EF50029162E0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9636A922-E597-4D50-AC31-C08BA9DC134C}" type="pres">
      <dgm:prSet presAssocID="{83D4E3D6-FD21-4582-B52A-EF50029162E0}" presName="parentText" presStyleLbl="node1" presStyleIdx="0" presStyleCnt="4" custScaleX="1196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DF2631-6445-4B53-AA02-1F14ECA86550}" type="pres">
      <dgm:prSet presAssocID="{83D4E3D6-FD21-4582-B52A-EF50029162E0}" presName="negativeSpace" presStyleCnt="0"/>
      <dgm:spPr/>
    </dgm:pt>
    <dgm:pt modelId="{96651C36-A1B2-42B6-932C-0B09D81C6D6F}" type="pres">
      <dgm:prSet presAssocID="{83D4E3D6-FD21-4582-B52A-EF50029162E0}" presName="childText" presStyleLbl="conFgAcc1" presStyleIdx="0" presStyleCnt="4">
        <dgm:presLayoutVars>
          <dgm:bulletEnabled val="1"/>
        </dgm:presLayoutVars>
      </dgm:prSet>
      <dgm:spPr/>
    </dgm:pt>
    <dgm:pt modelId="{0B6DD017-212C-4F50-BDCF-42554DC123D4}" type="pres">
      <dgm:prSet presAssocID="{EB6A26E8-49CB-4D88-AC2E-AE1ED7A10E81}" presName="spaceBetweenRectangles" presStyleCnt="0"/>
      <dgm:spPr/>
    </dgm:pt>
    <dgm:pt modelId="{BD8ADED9-9DBA-4565-A7EB-AD00136F4455}" type="pres">
      <dgm:prSet presAssocID="{B6DDFC09-1060-40C6-B0B4-923AEB17B323}" presName="parentLin" presStyleCnt="0"/>
      <dgm:spPr/>
    </dgm:pt>
    <dgm:pt modelId="{B154B405-DC62-4F7A-8602-BF4E6F521093}" type="pres">
      <dgm:prSet presAssocID="{B6DDFC09-1060-40C6-B0B4-923AEB17B323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64CF34E0-7982-46E2-BACE-B2F811BCBE5A}" type="pres">
      <dgm:prSet presAssocID="{B6DDFC09-1060-40C6-B0B4-923AEB17B323}" presName="parentText" presStyleLbl="node1" presStyleIdx="1" presStyleCnt="4" custScaleX="1196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92FCF-94D3-4F12-8AEB-346C6010B0E8}" type="pres">
      <dgm:prSet presAssocID="{B6DDFC09-1060-40C6-B0B4-923AEB17B323}" presName="negativeSpace" presStyleCnt="0"/>
      <dgm:spPr/>
    </dgm:pt>
    <dgm:pt modelId="{2B263330-145C-40CA-8B26-36D46C1DBCDA}" type="pres">
      <dgm:prSet presAssocID="{B6DDFC09-1060-40C6-B0B4-923AEB17B323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2C685E-D447-4678-A366-A67532C90927}" type="pres">
      <dgm:prSet presAssocID="{2A64F8E3-5A67-4724-BC2D-FF3012E78026}" presName="spaceBetweenRectangles" presStyleCnt="0"/>
      <dgm:spPr/>
    </dgm:pt>
    <dgm:pt modelId="{8C9D5A4C-8FAB-4DA2-ABBA-6D95CC26EAA4}" type="pres">
      <dgm:prSet presAssocID="{38C95323-18A3-40A7-AF71-E2713D857F58}" presName="parentLin" presStyleCnt="0"/>
      <dgm:spPr/>
    </dgm:pt>
    <dgm:pt modelId="{9455F532-F0B4-4350-929C-124DF1AC562F}" type="pres">
      <dgm:prSet presAssocID="{38C95323-18A3-40A7-AF71-E2713D857F58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3A3C59A7-5B1D-408C-BB4F-F6A2BBE19FFD}" type="pres">
      <dgm:prSet presAssocID="{38C95323-18A3-40A7-AF71-E2713D857F58}" presName="parentText" presStyleLbl="node1" presStyleIdx="2" presStyleCnt="4" custScaleX="1196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0AACE4-BECE-4C51-80BF-D4174B81C740}" type="pres">
      <dgm:prSet presAssocID="{38C95323-18A3-40A7-AF71-E2713D857F58}" presName="negativeSpace" presStyleCnt="0"/>
      <dgm:spPr/>
    </dgm:pt>
    <dgm:pt modelId="{8938DBC6-A415-4FC1-BBEE-C43DA51EDD22}" type="pres">
      <dgm:prSet presAssocID="{38C95323-18A3-40A7-AF71-E2713D857F58}" presName="childText" presStyleLbl="conFgAcc1" presStyleIdx="2" presStyleCnt="4">
        <dgm:presLayoutVars>
          <dgm:bulletEnabled val="1"/>
        </dgm:presLayoutVars>
      </dgm:prSet>
      <dgm:spPr/>
    </dgm:pt>
    <dgm:pt modelId="{C0D852EC-0E48-41A6-8033-B54434CB5120}" type="pres">
      <dgm:prSet presAssocID="{63625863-80A5-4D47-9FFF-706D416339CF}" presName="spaceBetweenRectangles" presStyleCnt="0"/>
      <dgm:spPr/>
    </dgm:pt>
    <dgm:pt modelId="{17B21406-2A04-4AC6-B55E-4C6BFCFC0494}" type="pres">
      <dgm:prSet presAssocID="{54102D61-F977-431E-AE0E-BF9660CE5CAC}" presName="parentLin" presStyleCnt="0"/>
      <dgm:spPr/>
    </dgm:pt>
    <dgm:pt modelId="{74E50C57-7BF7-47FB-A6B5-B35766752012}" type="pres">
      <dgm:prSet presAssocID="{54102D61-F977-431E-AE0E-BF9660CE5CAC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7359DCC6-E7B8-418F-B894-94F5739188FD}" type="pres">
      <dgm:prSet presAssocID="{54102D61-F977-431E-AE0E-BF9660CE5CAC}" presName="parentText" presStyleLbl="node1" presStyleIdx="3" presStyleCnt="4" custScaleX="1196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9F5AE0-8528-4827-80BA-7DF169CE41AE}" type="pres">
      <dgm:prSet presAssocID="{54102D61-F977-431E-AE0E-BF9660CE5CAC}" presName="negativeSpace" presStyleCnt="0"/>
      <dgm:spPr/>
    </dgm:pt>
    <dgm:pt modelId="{6E661669-C25E-4074-A556-A9CAB14B21FC}" type="pres">
      <dgm:prSet presAssocID="{54102D61-F977-431E-AE0E-BF9660CE5CA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E0C88C4-9D49-4034-B092-BF6BE82431F7}" type="presOf" srcId="{38C95323-18A3-40A7-AF71-E2713D857F58}" destId="{3A3C59A7-5B1D-408C-BB4F-F6A2BBE19FFD}" srcOrd="1" destOrd="0" presId="urn:microsoft.com/office/officeart/2005/8/layout/list1"/>
    <dgm:cxn modelId="{05803F01-D963-4379-8FFC-B3B6DB1B95B1}" type="presOf" srcId="{B6DDFC09-1060-40C6-B0B4-923AEB17B323}" destId="{64CF34E0-7982-46E2-BACE-B2F811BCBE5A}" srcOrd="1" destOrd="0" presId="urn:microsoft.com/office/officeart/2005/8/layout/list1"/>
    <dgm:cxn modelId="{B378C3BA-F222-49BA-A4C7-E47F8A0718B2}" type="presOf" srcId="{7CE9F371-BA3A-4224-BCF4-0558D247C0C9}" destId="{2B263330-145C-40CA-8B26-36D46C1DBCDA}" srcOrd="0" destOrd="0" presId="urn:microsoft.com/office/officeart/2005/8/layout/list1"/>
    <dgm:cxn modelId="{77D6ACE7-E20F-45BC-B244-5A9D2B52EF12}" type="presOf" srcId="{54102D61-F977-431E-AE0E-BF9660CE5CAC}" destId="{74E50C57-7BF7-47FB-A6B5-B35766752012}" srcOrd="0" destOrd="0" presId="urn:microsoft.com/office/officeart/2005/8/layout/list1"/>
    <dgm:cxn modelId="{3DB638DF-AEA9-4D87-A9FA-61078714FA86}" type="presOf" srcId="{54102D61-F977-431E-AE0E-BF9660CE5CAC}" destId="{7359DCC6-E7B8-418F-B894-94F5739188FD}" srcOrd="1" destOrd="0" presId="urn:microsoft.com/office/officeart/2005/8/layout/list1"/>
    <dgm:cxn modelId="{740B0B0D-E76E-4DF0-B752-08C5050A2396}" type="presOf" srcId="{DE196766-CE12-4561-9D16-E0C14DD43AC9}" destId="{558938CA-ED54-4838-B161-9FBBDB1BAA7A}" srcOrd="0" destOrd="0" presId="urn:microsoft.com/office/officeart/2005/8/layout/list1"/>
    <dgm:cxn modelId="{F2BE615B-F3E8-4812-B4E3-C538FCA3FB7C}" type="presOf" srcId="{38C95323-18A3-40A7-AF71-E2713D857F58}" destId="{9455F532-F0B4-4350-929C-124DF1AC562F}" srcOrd="0" destOrd="0" presId="urn:microsoft.com/office/officeart/2005/8/layout/list1"/>
    <dgm:cxn modelId="{D9F7A360-617A-47C6-874D-39F402F48567}" srcId="{DE196766-CE12-4561-9D16-E0C14DD43AC9}" destId="{B6DDFC09-1060-40C6-B0B4-923AEB17B323}" srcOrd="1" destOrd="0" parTransId="{39C46CB2-8AE5-414B-84B6-0F1E9FB2B49F}" sibTransId="{2A64F8E3-5A67-4724-BC2D-FF3012E78026}"/>
    <dgm:cxn modelId="{152C1D6F-C830-421E-AC3C-1805AA530481}" type="presOf" srcId="{B6DDFC09-1060-40C6-B0B4-923AEB17B323}" destId="{B154B405-DC62-4F7A-8602-BF4E6F521093}" srcOrd="0" destOrd="0" presId="urn:microsoft.com/office/officeart/2005/8/layout/list1"/>
    <dgm:cxn modelId="{08E6EAC1-BA5B-4821-B897-4FFDAD3DAF29}" type="presOf" srcId="{83D4E3D6-FD21-4582-B52A-EF50029162E0}" destId="{8C2B9DDC-9708-4492-93B9-AE7EEA5C02C1}" srcOrd="0" destOrd="0" presId="urn:microsoft.com/office/officeart/2005/8/layout/list1"/>
    <dgm:cxn modelId="{0206CA4F-C3DA-4B96-9DBF-27F230779690}" srcId="{DE196766-CE12-4561-9D16-E0C14DD43AC9}" destId="{83D4E3D6-FD21-4582-B52A-EF50029162E0}" srcOrd="0" destOrd="0" parTransId="{ED09368D-C8B4-4111-AC12-4E978AB799D0}" sibTransId="{EB6A26E8-49CB-4D88-AC2E-AE1ED7A10E81}"/>
    <dgm:cxn modelId="{A129368E-80BB-4928-BCA3-51DAC5920BD9}" srcId="{DE196766-CE12-4561-9D16-E0C14DD43AC9}" destId="{54102D61-F977-431E-AE0E-BF9660CE5CAC}" srcOrd="3" destOrd="0" parTransId="{0DEC2D76-CE65-4A01-BB53-344284BF41C8}" sibTransId="{59265EE2-1318-4036-B7AA-7DB43C8C2E31}"/>
    <dgm:cxn modelId="{DFE95C4D-45BA-4543-B96C-7C7474CB6B35}" srcId="{B6DDFC09-1060-40C6-B0B4-923AEB17B323}" destId="{7CE9F371-BA3A-4224-BCF4-0558D247C0C9}" srcOrd="0" destOrd="0" parTransId="{5B97E6FC-B901-428B-9787-6771AE50C6E0}" sibTransId="{156EE871-887A-439D-8DDF-CF5A0EB46E3A}"/>
    <dgm:cxn modelId="{240CE730-691C-4152-87FB-B15E1D8B5CDD}" type="presOf" srcId="{83D4E3D6-FD21-4582-B52A-EF50029162E0}" destId="{9636A922-E597-4D50-AC31-C08BA9DC134C}" srcOrd="1" destOrd="0" presId="urn:microsoft.com/office/officeart/2005/8/layout/list1"/>
    <dgm:cxn modelId="{69ADFEDE-75A8-4610-879C-07912ADCD3D2}" srcId="{DE196766-CE12-4561-9D16-E0C14DD43AC9}" destId="{38C95323-18A3-40A7-AF71-E2713D857F58}" srcOrd="2" destOrd="0" parTransId="{87E33539-1DA7-4317-9BBC-B3C6651EBB16}" sibTransId="{63625863-80A5-4D47-9FFF-706D416339CF}"/>
    <dgm:cxn modelId="{F660A52D-5E34-4B6E-B42C-5A4965BE828E}" type="presParOf" srcId="{558938CA-ED54-4838-B161-9FBBDB1BAA7A}" destId="{DE21836B-D6D0-4CE2-AB40-E6F80E122C81}" srcOrd="0" destOrd="0" presId="urn:microsoft.com/office/officeart/2005/8/layout/list1"/>
    <dgm:cxn modelId="{E45833A1-34E1-471C-A744-653DAC705364}" type="presParOf" srcId="{DE21836B-D6D0-4CE2-AB40-E6F80E122C81}" destId="{8C2B9DDC-9708-4492-93B9-AE7EEA5C02C1}" srcOrd="0" destOrd="0" presId="urn:microsoft.com/office/officeart/2005/8/layout/list1"/>
    <dgm:cxn modelId="{A0B00F3B-7C11-4CF9-84F7-5D575E2120B4}" type="presParOf" srcId="{DE21836B-D6D0-4CE2-AB40-E6F80E122C81}" destId="{9636A922-E597-4D50-AC31-C08BA9DC134C}" srcOrd="1" destOrd="0" presId="urn:microsoft.com/office/officeart/2005/8/layout/list1"/>
    <dgm:cxn modelId="{50748F3F-DA04-4CE9-B889-01803CDA3EC9}" type="presParOf" srcId="{558938CA-ED54-4838-B161-9FBBDB1BAA7A}" destId="{4CDF2631-6445-4B53-AA02-1F14ECA86550}" srcOrd="1" destOrd="0" presId="urn:microsoft.com/office/officeart/2005/8/layout/list1"/>
    <dgm:cxn modelId="{E43B6ED5-6DF3-4CC1-8D79-14ADFFDB41AF}" type="presParOf" srcId="{558938CA-ED54-4838-B161-9FBBDB1BAA7A}" destId="{96651C36-A1B2-42B6-932C-0B09D81C6D6F}" srcOrd="2" destOrd="0" presId="urn:microsoft.com/office/officeart/2005/8/layout/list1"/>
    <dgm:cxn modelId="{E90B3CE4-375D-4D9F-9DE4-6135A7847052}" type="presParOf" srcId="{558938CA-ED54-4838-B161-9FBBDB1BAA7A}" destId="{0B6DD017-212C-4F50-BDCF-42554DC123D4}" srcOrd="3" destOrd="0" presId="urn:microsoft.com/office/officeart/2005/8/layout/list1"/>
    <dgm:cxn modelId="{08595DA6-0097-4CCD-8F2C-C8026E455670}" type="presParOf" srcId="{558938CA-ED54-4838-B161-9FBBDB1BAA7A}" destId="{BD8ADED9-9DBA-4565-A7EB-AD00136F4455}" srcOrd="4" destOrd="0" presId="urn:microsoft.com/office/officeart/2005/8/layout/list1"/>
    <dgm:cxn modelId="{9A61D459-E119-4B65-8DA9-E67323332E76}" type="presParOf" srcId="{BD8ADED9-9DBA-4565-A7EB-AD00136F4455}" destId="{B154B405-DC62-4F7A-8602-BF4E6F521093}" srcOrd="0" destOrd="0" presId="urn:microsoft.com/office/officeart/2005/8/layout/list1"/>
    <dgm:cxn modelId="{10952D5E-5776-4816-819D-8388B468918E}" type="presParOf" srcId="{BD8ADED9-9DBA-4565-A7EB-AD00136F4455}" destId="{64CF34E0-7982-46E2-BACE-B2F811BCBE5A}" srcOrd="1" destOrd="0" presId="urn:microsoft.com/office/officeart/2005/8/layout/list1"/>
    <dgm:cxn modelId="{B52CEA0D-793F-4695-B5E7-D6E900E3AE3F}" type="presParOf" srcId="{558938CA-ED54-4838-B161-9FBBDB1BAA7A}" destId="{B2E92FCF-94D3-4F12-8AEB-346C6010B0E8}" srcOrd="5" destOrd="0" presId="urn:microsoft.com/office/officeart/2005/8/layout/list1"/>
    <dgm:cxn modelId="{9EEB2E51-0D80-4B54-ABE1-3B3E626242AA}" type="presParOf" srcId="{558938CA-ED54-4838-B161-9FBBDB1BAA7A}" destId="{2B263330-145C-40CA-8B26-36D46C1DBCDA}" srcOrd="6" destOrd="0" presId="urn:microsoft.com/office/officeart/2005/8/layout/list1"/>
    <dgm:cxn modelId="{B2B6B373-FC9C-4866-8B16-C39E9ACCD2AF}" type="presParOf" srcId="{558938CA-ED54-4838-B161-9FBBDB1BAA7A}" destId="{A72C685E-D447-4678-A366-A67532C90927}" srcOrd="7" destOrd="0" presId="urn:microsoft.com/office/officeart/2005/8/layout/list1"/>
    <dgm:cxn modelId="{DBD37286-B94F-4CF3-BE29-130FFF9DA1C1}" type="presParOf" srcId="{558938CA-ED54-4838-B161-9FBBDB1BAA7A}" destId="{8C9D5A4C-8FAB-4DA2-ABBA-6D95CC26EAA4}" srcOrd="8" destOrd="0" presId="urn:microsoft.com/office/officeart/2005/8/layout/list1"/>
    <dgm:cxn modelId="{D4977B0B-96DA-4DD9-B508-87B483D01A1C}" type="presParOf" srcId="{8C9D5A4C-8FAB-4DA2-ABBA-6D95CC26EAA4}" destId="{9455F532-F0B4-4350-929C-124DF1AC562F}" srcOrd="0" destOrd="0" presId="urn:microsoft.com/office/officeart/2005/8/layout/list1"/>
    <dgm:cxn modelId="{25F90222-C491-4A87-BE54-554CE02B14F4}" type="presParOf" srcId="{8C9D5A4C-8FAB-4DA2-ABBA-6D95CC26EAA4}" destId="{3A3C59A7-5B1D-408C-BB4F-F6A2BBE19FFD}" srcOrd="1" destOrd="0" presId="urn:microsoft.com/office/officeart/2005/8/layout/list1"/>
    <dgm:cxn modelId="{75ADB4BF-8159-4FC0-8894-8BBDD8C5762A}" type="presParOf" srcId="{558938CA-ED54-4838-B161-9FBBDB1BAA7A}" destId="{CF0AACE4-BECE-4C51-80BF-D4174B81C740}" srcOrd="9" destOrd="0" presId="urn:microsoft.com/office/officeart/2005/8/layout/list1"/>
    <dgm:cxn modelId="{7D837209-AFA3-43EB-AE92-31F0C5339C66}" type="presParOf" srcId="{558938CA-ED54-4838-B161-9FBBDB1BAA7A}" destId="{8938DBC6-A415-4FC1-BBEE-C43DA51EDD22}" srcOrd="10" destOrd="0" presId="urn:microsoft.com/office/officeart/2005/8/layout/list1"/>
    <dgm:cxn modelId="{7A12420A-401D-4873-8C5E-94AE49AEAE7F}" type="presParOf" srcId="{558938CA-ED54-4838-B161-9FBBDB1BAA7A}" destId="{C0D852EC-0E48-41A6-8033-B54434CB5120}" srcOrd="11" destOrd="0" presId="urn:microsoft.com/office/officeart/2005/8/layout/list1"/>
    <dgm:cxn modelId="{FF75610D-B9A5-4F53-AA1C-C6E486E73A27}" type="presParOf" srcId="{558938CA-ED54-4838-B161-9FBBDB1BAA7A}" destId="{17B21406-2A04-4AC6-B55E-4C6BFCFC0494}" srcOrd="12" destOrd="0" presId="urn:microsoft.com/office/officeart/2005/8/layout/list1"/>
    <dgm:cxn modelId="{67D69CA3-1A37-4190-A47F-C279F5071E36}" type="presParOf" srcId="{17B21406-2A04-4AC6-B55E-4C6BFCFC0494}" destId="{74E50C57-7BF7-47FB-A6B5-B35766752012}" srcOrd="0" destOrd="0" presId="urn:microsoft.com/office/officeart/2005/8/layout/list1"/>
    <dgm:cxn modelId="{1845D00E-922A-4C20-8FE6-0F2F105E5631}" type="presParOf" srcId="{17B21406-2A04-4AC6-B55E-4C6BFCFC0494}" destId="{7359DCC6-E7B8-418F-B894-94F5739188FD}" srcOrd="1" destOrd="0" presId="urn:microsoft.com/office/officeart/2005/8/layout/list1"/>
    <dgm:cxn modelId="{242C70BD-DA98-49CE-BB6F-1E6BEF17D9E9}" type="presParOf" srcId="{558938CA-ED54-4838-B161-9FBBDB1BAA7A}" destId="{8C9F5AE0-8528-4827-80BA-7DF169CE41AE}" srcOrd="13" destOrd="0" presId="urn:microsoft.com/office/officeart/2005/8/layout/list1"/>
    <dgm:cxn modelId="{49C35DCE-F08D-45BA-B480-572B543BB4FC}" type="presParOf" srcId="{558938CA-ED54-4838-B161-9FBBDB1BAA7A}" destId="{6E661669-C25E-4074-A556-A9CAB14B21F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96B63A3-F041-44DD-9798-3A7A4BBDA4C5}" type="doc">
      <dgm:prSet loTypeId="urn:microsoft.com/office/officeart/2005/8/layout/list1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08FE9A95-0971-4C0C-9C19-184CB1A96D9A}">
      <dgm:prSet phldrT="[Текст]" custT="1"/>
      <dgm:spPr/>
      <dgm:t>
        <a:bodyPr/>
        <a:lstStyle/>
        <a:p>
          <a:r>
            <a:rPr lang="uk-UA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</a:t>
          </a:r>
          <a:r>
            <a:rPr lang="en-US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ер</a:t>
          </a:r>
          <a:r>
            <a:rPr lang="uk-UA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</a:t>
          </a:r>
          <a:r>
            <a:rPr lang="en-US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витоки</a:t>
          </a:r>
          <a:r>
            <a:rPr lang="en-US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en-US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іудео</a:t>
          </a:r>
          <a:r>
            <a:rPr lang="uk-UA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en-US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християнській</a:t>
          </a:r>
          <a:r>
            <a:rPr lang="en-US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традиції</a:t>
          </a:r>
          <a:r>
            <a:rPr lang="en-US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яка</a:t>
          </a:r>
          <a:r>
            <a:rPr lang="uk-UA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впродовж</a:t>
          </a:r>
          <a:r>
            <a:rPr lang="en-US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століть</a:t>
          </a:r>
          <a:r>
            <a:rPr lang="en-US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формувала</a:t>
          </a:r>
          <a:r>
            <a:rPr lang="en-US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моральні</a:t>
          </a:r>
          <a:r>
            <a:rPr lang="en-US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</a:t>
          </a:r>
          <a:r>
            <a:rPr lang="en-US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явлення</a:t>
          </a:r>
          <a:r>
            <a:rPr lang="en-US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людей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FD8A18-6F70-4CA1-BE57-A3FFA9C07C66}" type="parTrans" cxnId="{F45C80C8-2487-45CD-9143-401C3B716F2B}">
      <dgm:prSet/>
      <dgm:spPr/>
      <dgm:t>
        <a:bodyPr/>
        <a:lstStyle/>
        <a:p>
          <a:endParaRPr lang="ru-RU"/>
        </a:p>
      </dgm:t>
    </dgm:pt>
    <dgm:pt modelId="{689810DE-1681-4CF7-BE80-A7D217562A0A}" type="sibTrans" cxnId="{F45C80C8-2487-45CD-9143-401C3B716F2B}">
      <dgm:prSet/>
      <dgm:spPr/>
      <dgm:t>
        <a:bodyPr/>
        <a:lstStyle/>
        <a:p>
          <a:endParaRPr lang="ru-RU"/>
        </a:p>
      </dgm:t>
    </dgm:pt>
    <dgm:pt modelId="{DA774427-56D0-4DE2-BE8F-BB993B1E4470}">
      <dgm:prSet phldrT="[Текст]" custT="1"/>
      <dgm:spPr/>
      <dgm:t>
        <a:bodyPr/>
        <a:lstStyle/>
        <a:p>
          <a:r>
            <a:rPr lang="uk-UA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</a:t>
          </a:r>
          <a:r>
            <a:rPr lang="en-US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рієнт</a:t>
          </a:r>
          <a:r>
            <a:rPr lang="uk-UA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ується</a:t>
          </a:r>
          <a:r>
            <a:rPr lang="en-US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</a:t>
          </a:r>
          <a:r>
            <a:rPr lang="en-US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</a:t>
          </a:r>
          <a:r>
            <a:rPr lang="en-US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агальнолюдські</a:t>
          </a:r>
          <a:r>
            <a:rPr lang="en-US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цінності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525C0B-FB0D-450C-8D77-A61E574E93E8}" type="parTrans" cxnId="{ADE09AEC-AA3B-4B42-B5BC-E0BDB67CFA59}">
      <dgm:prSet/>
      <dgm:spPr/>
      <dgm:t>
        <a:bodyPr/>
        <a:lstStyle/>
        <a:p>
          <a:endParaRPr lang="ru-RU"/>
        </a:p>
      </dgm:t>
    </dgm:pt>
    <dgm:pt modelId="{80A52F3B-E842-41D3-87E8-3B6B3C1C5067}" type="sibTrans" cxnId="{ADE09AEC-AA3B-4B42-B5BC-E0BDB67CFA59}">
      <dgm:prSet/>
      <dgm:spPr/>
      <dgm:t>
        <a:bodyPr/>
        <a:lstStyle/>
        <a:p>
          <a:endParaRPr lang="ru-RU"/>
        </a:p>
      </dgm:t>
    </dgm:pt>
    <dgm:pt modelId="{1D5B1D49-AF11-4A19-9D87-AB1B7C1468EE}">
      <dgm:prSet phldrT="[Текст]" custT="1"/>
      <dgm:spPr/>
      <dgm:t>
        <a:bodyPr/>
        <a:lstStyle/>
        <a:p>
          <a:r>
            <a:rPr lang="ru-RU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основі</a:t>
          </a:r>
          <a:r>
            <a:rPr lang="ru-RU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бізнесу</a:t>
          </a:r>
          <a:r>
            <a:rPr lang="ru-RU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чесноти</a:t>
          </a:r>
          <a:r>
            <a:rPr lang="ru-RU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допомога</a:t>
          </a:r>
          <a:r>
            <a:rPr lang="ru-RU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ближньому</a:t>
          </a:r>
          <a:r>
            <a:rPr lang="ru-RU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 </a:t>
          </a:r>
          <a:r>
            <a:rPr lang="ru-RU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ідеал</a:t>
          </a:r>
          <a:r>
            <a:rPr lang="ru-RU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милосердя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5A5340-3CE5-4D92-AAC2-7C3BB19FC6BA}" type="parTrans" cxnId="{5F43E663-36AE-4B64-BDA4-998ADAB49D85}">
      <dgm:prSet/>
      <dgm:spPr/>
      <dgm:t>
        <a:bodyPr/>
        <a:lstStyle/>
        <a:p>
          <a:endParaRPr lang="ru-RU"/>
        </a:p>
      </dgm:t>
    </dgm:pt>
    <dgm:pt modelId="{FB29C617-2D65-4F4E-ACBB-724BF6EEA6B4}" type="sibTrans" cxnId="{5F43E663-36AE-4B64-BDA4-998ADAB49D85}">
      <dgm:prSet/>
      <dgm:spPr/>
      <dgm:t>
        <a:bodyPr/>
        <a:lstStyle/>
        <a:p>
          <a:endParaRPr lang="ru-RU"/>
        </a:p>
      </dgm:t>
    </dgm:pt>
    <dgm:pt modelId="{5B7F67A9-45DA-402D-99CA-49232CA64ECF}" type="pres">
      <dgm:prSet presAssocID="{596B63A3-F041-44DD-9798-3A7A4BBDA4C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FC2E79-372B-49AC-AA3C-6ED7A3B8AA74}" type="pres">
      <dgm:prSet presAssocID="{08FE9A95-0971-4C0C-9C19-184CB1A96D9A}" presName="parentLin" presStyleCnt="0"/>
      <dgm:spPr/>
      <dgm:t>
        <a:bodyPr/>
        <a:lstStyle/>
        <a:p>
          <a:endParaRPr lang="ru-RU"/>
        </a:p>
      </dgm:t>
    </dgm:pt>
    <dgm:pt modelId="{7C254F9A-0823-4CC0-A6C8-F1E5CADC4788}" type="pres">
      <dgm:prSet presAssocID="{08FE9A95-0971-4C0C-9C19-184CB1A96D9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78825C4-4C7C-4E53-8281-6DCF35330FEF}" type="pres">
      <dgm:prSet presAssocID="{08FE9A95-0971-4C0C-9C19-184CB1A96D9A}" presName="parentText" presStyleLbl="node1" presStyleIdx="0" presStyleCnt="3" custScaleX="1201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FB28E4-87C9-4FDF-A5FD-4025DFE8016E}" type="pres">
      <dgm:prSet presAssocID="{08FE9A95-0971-4C0C-9C19-184CB1A96D9A}" presName="negativeSpace" presStyleCnt="0"/>
      <dgm:spPr/>
      <dgm:t>
        <a:bodyPr/>
        <a:lstStyle/>
        <a:p>
          <a:endParaRPr lang="ru-RU"/>
        </a:p>
      </dgm:t>
    </dgm:pt>
    <dgm:pt modelId="{36A2A409-3651-41B8-A32D-C16E0D079765}" type="pres">
      <dgm:prSet presAssocID="{08FE9A95-0971-4C0C-9C19-184CB1A96D9A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358597-E667-42F8-A0E9-A7062F20092A}" type="pres">
      <dgm:prSet presAssocID="{689810DE-1681-4CF7-BE80-A7D217562A0A}" presName="spaceBetweenRectangles" presStyleCnt="0"/>
      <dgm:spPr/>
      <dgm:t>
        <a:bodyPr/>
        <a:lstStyle/>
        <a:p>
          <a:endParaRPr lang="ru-RU"/>
        </a:p>
      </dgm:t>
    </dgm:pt>
    <dgm:pt modelId="{076B8A5E-59BC-422C-9595-F159AE393B05}" type="pres">
      <dgm:prSet presAssocID="{DA774427-56D0-4DE2-BE8F-BB993B1E4470}" presName="parentLin" presStyleCnt="0"/>
      <dgm:spPr/>
      <dgm:t>
        <a:bodyPr/>
        <a:lstStyle/>
        <a:p>
          <a:endParaRPr lang="ru-RU"/>
        </a:p>
      </dgm:t>
    </dgm:pt>
    <dgm:pt modelId="{09D3F6C9-41A4-4607-8327-FB7367B9CC05}" type="pres">
      <dgm:prSet presAssocID="{DA774427-56D0-4DE2-BE8F-BB993B1E447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8D84F43-AAB1-4D1D-9BA5-0D2DE246A9E0}" type="pres">
      <dgm:prSet presAssocID="{DA774427-56D0-4DE2-BE8F-BB993B1E4470}" presName="parentText" presStyleLbl="node1" presStyleIdx="1" presStyleCnt="3" custScaleX="1201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BF07EA-0D88-484F-BC85-A1171F67D947}" type="pres">
      <dgm:prSet presAssocID="{DA774427-56D0-4DE2-BE8F-BB993B1E4470}" presName="negativeSpace" presStyleCnt="0"/>
      <dgm:spPr/>
      <dgm:t>
        <a:bodyPr/>
        <a:lstStyle/>
        <a:p>
          <a:endParaRPr lang="ru-RU"/>
        </a:p>
      </dgm:t>
    </dgm:pt>
    <dgm:pt modelId="{63773FB1-D44E-41AF-AEB9-0D4630116565}" type="pres">
      <dgm:prSet presAssocID="{DA774427-56D0-4DE2-BE8F-BB993B1E4470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769DBD-19B1-479B-ABF5-2381590F9E9E}" type="pres">
      <dgm:prSet presAssocID="{80A52F3B-E842-41D3-87E8-3B6B3C1C5067}" presName="spaceBetweenRectangles" presStyleCnt="0"/>
      <dgm:spPr/>
      <dgm:t>
        <a:bodyPr/>
        <a:lstStyle/>
        <a:p>
          <a:endParaRPr lang="ru-RU"/>
        </a:p>
      </dgm:t>
    </dgm:pt>
    <dgm:pt modelId="{675A533C-05B2-4C29-A512-A7D9FAD34C09}" type="pres">
      <dgm:prSet presAssocID="{1D5B1D49-AF11-4A19-9D87-AB1B7C1468EE}" presName="parentLin" presStyleCnt="0"/>
      <dgm:spPr/>
      <dgm:t>
        <a:bodyPr/>
        <a:lstStyle/>
        <a:p>
          <a:endParaRPr lang="ru-RU"/>
        </a:p>
      </dgm:t>
    </dgm:pt>
    <dgm:pt modelId="{1046D0E5-C815-455B-820F-0816A8AC5D8C}" type="pres">
      <dgm:prSet presAssocID="{1D5B1D49-AF11-4A19-9D87-AB1B7C1468E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142C572E-47F1-4092-A7FF-55B5FA6F8533}" type="pres">
      <dgm:prSet presAssocID="{1D5B1D49-AF11-4A19-9D87-AB1B7C1468EE}" presName="parentText" presStyleLbl="node1" presStyleIdx="2" presStyleCnt="3" custScaleX="1201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B2658C-2068-4D86-8A36-130A2D57D5B1}" type="pres">
      <dgm:prSet presAssocID="{1D5B1D49-AF11-4A19-9D87-AB1B7C1468EE}" presName="negativeSpace" presStyleCnt="0"/>
      <dgm:spPr/>
      <dgm:t>
        <a:bodyPr/>
        <a:lstStyle/>
        <a:p>
          <a:endParaRPr lang="ru-RU"/>
        </a:p>
      </dgm:t>
    </dgm:pt>
    <dgm:pt modelId="{16BA68D0-C8C6-4360-9CD1-82D42D7E230A}" type="pres">
      <dgm:prSet presAssocID="{1D5B1D49-AF11-4A19-9D87-AB1B7C1468EE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E09AEC-AA3B-4B42-B5BC-E0BDB67CFA59}" srcId="{596B63A3-F041-44DD-9798-3A7A4BBDA4C5}" destId="{DA774427-56D0-4DE2-BE8F-BB993B1E4470}" srcOrd="1" destOrd="0" parTransId="{CC525C0B-FB0D-450C-8D77-A61E574E93E8}" sibTransId="{80A52F3B-E842-41D3-87E8-3B6B3C1C5067}"/>
    <dgm:cxn modelId="{5D75F50A-38AE-42E2-AEA1-B00C114A8519}" type="presOf" srcId="{DA774427-56D0-4DE2-BE8F-BB993B1E4470}" destId="{18D84F43-AAB1-4D1D-9BA5-0D2DE246A9E0}" srcOrd="1" destOrd="0" presId="urn:microsoft.com/office/officeart/2005/8/layout/list1"/>
    <dgm:cxn modelId="{0F99CEFD-2521-44D1-A51F-7F341A2380A6}" type="presOf" srcId="{08FE9A95-0971-4C0C-9C19-184CB1A96D9A}" destId="{578825C4-4C7C-4E53-8281-6DCF35330FEF}" srcOrd="1" destOrd="0" presId="urn:microsoft.com/office/officeart/2005/8/layout/list1"/>
    <dgm:cxn modelId="{232150D2-D0A4-482E-9A1C-DD22D0ABEDE4}" type="presOf" srcId="{1D5B1D49-AF11-4A19-9D87-AB1B7C1468EE}" destId="{142C572E-47F1-4092-A7FF-55B5FA6F8533}" srcOrd="1" destOrd="0" presId="urn:microsoft.com/office/officeart/2005/8/layout/list1"/>
    <dgm:cxn modelId="{863FB746-D986-411B-A938-454F376FD986}" type="presOf" srcId="{1D5B1D49-AF11-4A19-9D87-AB1B7C1468EE}" destId="{1046D0E5-C815-455B-820F-0816A8AC5D8C}" srcOrd="0" destOrd="0" presId="urn:microsoft.com/office/officeart/2005/8/layout/list1"/>
    <dgm:cxn modelId="{FE4260F1-38C6-4251-A1E4-71667294A0A6}" type="presOf" srcId="{596B63A3-F041-44DD-9798-3A7A4BBDA4C5}" destId="{5B7F67A9-45DA-402D-99CA-49232CA64ECF}" srcOrd="0" destOrd="0" presId="urn:microsoft.com/office/officeart/2005/8/layout/list1"/>
    <dgm:cxn modelId="{4A761A7D-C8B1-4C67-BD69-42D34496BE33}" type="presOf" srcId="{08FE9A95-0971-4C0C-9C19-184CB1A96D9A}" destId="{7C254F9A-0823-4CC0-A6C8-F1E5CADC4788}" srcOrd="0" destOrd="0" presId="urn:microsoft.com/office/officeart/2005/8/layout/list1"/>
    <dgm:cxn modelId="{F45C80C8-2487-45CD-9143-401C3B716F2B}" srcId="{596B63A3-F041-44DD-9798-3A7A4BBDA4C5}" destId="{08FE9A95-0971-4C0C-9C19-184CB1A96D9A}" srcOrd="0" destOrd="0" parTransId="{F6FD8A18-6F70-4CA1-BE57-A3FFA9C07C66}" sibTransId="{689810DE-1681-4CF7-BE80-A7D217562A0A}"/>
    <dgm:cxn modelId="{5F43E663-36AE-4B64-BDA4-998ADAB49D85}" srcId="{596B63A3-F041-44DD-9798-3A7A4BBDA4C5}" destId="{1D5B1D49-AF11-4A19-9D87-AB1B7C1468EE}" srcOrd="2" destOrd="0" parTransId="{695A5340-3CE5-4D92-AAC2-7C3BB19FC6BA}" sibTransId="{FB29C617-2D65-4F4E-ACBB-724BF6EEA6B4}"/>
    <dgm:cxn modelId="{4E532000-CF45-476A-905B-EE9473731FD5}" type="presOf" srcId="{DA774427-56D0-4DE2-BE8F-BB993B1E4470}" destId="{09D3F6C9-41A4-4607-8327-FB7367B9CC05}" srcOrd="0" destOrd="0" presId="urn:microsoft.com/office/officeart/2005/8/layout/list1"/>
    <dgm:cxn modelId="{3A8C37C3-939D-43EF-87F1-09C835360CA7}" type="presParOf" srcId="{5B7F67A9-45DA-402D-99CA-49232CA64ECF}" destId="{22FC2E79-372B-49AC-AA3C-6ED7A3B8AA74}" srcOrd="0" destOrd="0" presId="urn:microsoft.com/office/officeart/2005/8/layout/list1"/>
    <dgm:cxn modelId="{B1F9D8D0-CEAE-49B5-A4C6-B446C753F8B7}" type="presParOf" srcId="{22FC2E79-372B-49AC-AA3C-6ED7A3B8AA74}" destId="{7C254F9A-0823-4CC0-A6C8-F1E5CADC4788}" srcOrd="0" destOrd="0" presId="urn:microsoft.com/office/officeart/2005/8/layout/list1"/>
    <dgm:cxn modelId="{9693CD08-CBE2-4570-9195-49C9A7E383CD}" type="presParOf" srcId="{22FC2E79-372B-49AC-AA3C-6ED7A3B8AA74}" destId="{578825C4-4C7C-4E53-8281-6DCF35330FEF}" srcOrd="1" destOrd="0" presId="urn:microsoft.com/office/officeart/2005/8/layout/list1"/>
    <dgm:cxn modelId="{16E42FF3-B0D4-499E-AC61-1C7ABD85FDBD}" type="presParOf" srcId="{5B7F67A9-45DA-402D-99CA-49232CA64ECF}" destId="{3BFB28E4-87C9-4FDF-A5FD-4025DFE8016E}" srcOrd="1" destOrd="0" presId="urn:microsoft.com/office/officeart/2005/8/layout/list1"/>
    <dgm:cxn modelId="{50B1B5E3-B101-45B2-B869-EBD193BFBB3B}" type="presParOf" srcId="{5B7F67A9-45DA-402D-99CA-49232CA64ECF}" destId="{36A2A409-3651-41B8-A32D-C16E0D079765}" srcOrd="2" destOrd="0" presId="urn:microsoft.com/office/officeart/2005/8/layout/list1"/>
    <dgm:cxn modelId="{466D05DC-1EFE-4EC6-A100-B91CB5071FA6}" type="presParOf" srcId="{5B7F67A9-45DA-402D-99CA-49232CA64ECF}" destId="{C0358597-E667-42F8-A0E9-A7062F20092A}" srcOrd="3" destOrd="0" presId="urn:microsoft.com/office/officeart/2005/8/layout/list1"/>
    <dgm:cxn modelId="{10C82219-CFF6-4A00-8108-FFE6D1DDAA50}" type="presParOf" srcId="{5B7F67A9-45DA-402D-99CA-49232CA64ECF}" destId="{076B8A5E-59BC-422C-9595-F159AE393B05}" srcOrd="4" destOrd="0" presId="urn:microsoft.com/office/officeart/2005/8/layout/list1"/>
    <dgm:cxn modelId="{E9957D70-CA8F-4FB5-AA51-8B256A9A7BC9}" type="presParOf" srcId="{076B8A5E-59BC-422C-9595-F159AE393B05}" destId="{09D3F6C9-41A4-4607-8327-FB7367B9CC05}" srcOrd="0" destOrd="0" presId="urn:microsoft.com/office/officeart/2005/8/layout/list1"/>
    <dgm:cxn modelId="{E51C5A02-4759-430C-891A-882C179FE19D}" type="presParOf" srcId="{076B8A5E-59BC-422C-9595-F159AE393B05}" destId="{18D84F43-AAB1-4D1D-9BA5-0D2DE246A9E0}" srcOrd="1" destOrd="0" presId="urn:microsoft.com/office/officeart/2005/8/layout/list1"/>
    <dgm:cxn modelId="{396F8389-9755-4F32-B9D5-15B733EB7EB5}" type="presParOf" srcId="{5B7F67A9-45DA-402D-99CA-49232CA64ECF}" destId="{66BF07EA-0D88-484F-BC85-A1171F67D947}" srcOrd="5" destOrd="0" presId="urn:microsoft.com/office/officeart/2005/8/layout/list1"/>
    <dgm:cxn modelId="{BB77022A-513D-401E-9FFE-17C31EBE348E}" type="presParOf" srcId="{5B7F67A9-45DA-402D-99CA-49232CA64ECF}" destId="{63773FB1-D44E-41AF-AEB9-0D4630116565}" srcOrd="6" destOrd="0" presId="urn:microsoft.com/office/officeart/2005/8/layout/list1"/>
    <dgm:cxn modelId="{44D9008E-EB70-4310-97E0-194D63BDA94F}" type="presParOf" srcId="{5B7F67A9-45DA-402D-99CA-49232CA64ECF}" destId="{1F769DBD-19B1-479B-ABF5-2381590F9E9E}" srcOrd="7" destOrd="0" presId="urn:microsoft.com/office/officeart/2005/8/layout/list1"/>
    <dgm:cxn modelId="{D76CFCD1-204D-4413-A771-CDB56845CBA2}" type="presParOf" srcId="{5B7F67A9-45DA-402D-99CA-49232CA64ECF}" destId="{675A533C-05B2-4C29-A512-A7D9FAD34C09}" srcOrd="8" destOrd="0" presId="urn:microsoft.com/office/officeart/2005/8/layout/list1"/>
    <dgm:cxn modelId="{50A3F741-D508-45F5-BCA3-97798D413235}" type="presParOf" srcId="{675A533C-05B2-4C29-A512-A7D9FAD34C09}" destId="{1046D0E5-C815-455B-820F-0816A8AC5D8C}" srcOrd="0" destOrd="0" presId="urn:microsoft.com/office/officeart/2005/8/layout/list1"/>
    <dgm:cxn modelId="{4E46EB2E-2D42-49D8-8AE7-9334CA7494C4}" type="presParOf" srcId="{675A533C-05B2-4C29-A512-A7D9FAD34C09}" destId="{142C572E-47F1-4092-A7FF-55B5FA6F8533}" srcOrd="1" destOrd="0" presId="urn:microsoft.com/office/officeart/2005/8/layout/list1"/>
    <dgm:cxn modelId="{848187A3-96DA-4AA9-A44A-1D18B545256C}" type="presParOf" srcId="{5B7F67A9-45DA-402D-99CA-49232CA64ECF}" destId="{D7B2658C-2068-4D86-8A36-130A2D57D5B1}" srcOrd="9" destOrd="0" presId="urn:microsoft.com/office/officeart/2005/8/layout/list1"/>
    <dgm:cxn modelId="{7AE34FE7-F732-46CE-8470-6241E05EA5D3}" type="presParOf" srcId="{5B7F67A9-45DA-402D-99CA-49232CA64ECF}" destId="{16BA68D0-C8C6-4360-9CD1-82D42D7E230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98A0260-C772-4BB8-8ECB-E9175F5C5FB4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95047332-6B01-4522-99A5-D1424CEB5354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Протестантська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трудова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етика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релігійно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обґрунтована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доктрина про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добродіяння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праці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необхідності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працювати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сумлінно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старанно</a:t>
          </a:r>
          <a:endParaRPr lang="ru-RU" sz="20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98A936-5341-43D8-8064-38A11CF57E87}" type="parTrans" cxnId="{4EF26E14-1DD4-4508-BF3F-ABE2A731C6FA}">
      <dgm:prSet/>
      <dgm:spPr/>
      <dgm:t>
        <a:bodyPr/>
        <a:lstStyle/>
        <a:p>
          <a:endParaRPr lang="ru-RU"/>
        </a:p>
      </dgm:t>
    </dgm:pt>
    <dgm:pt modelId="{EF5A1235-BBD8-466B-A7E4-1CAE6C5AD777}" type="sibTrans" cxnId="{4EF26E14-1DD4-4508-BF3F-ABE2A731C6FA}">
      <dgm:prSet/>
      <dgm:spPr/>
      <dgm:t>
        <a:bodyPr/>
        <a:lstStyle/>
        <a:p>
          <a:endParaRPr lang="ru-RU"/>
        </a:p>
      </dgm:t>
    </dgm:pt>
    <dgm:pt modelId="{45199B5B-19C6-42F6-BCF6-5FCA12F1DB18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Вихідні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позиції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протестантизму і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кальвінізму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3EA3CA-0929-456C-86E7-643CCE5384C8}" type="parTrans" cxnId="{95826198-D596-417E-9EE8-DC057A998BC8}">
      <dgm:prSet/>
      <dgm:spPr/>
      <dgm:t>
        <a:bodyPr/>
        <a:lstStyle/>
        <a:p>
          <a:endParaRPr lang="ru-RU"/>
        </a:p>
      </dgm:t>
    </dgm:pt>
    <dgm:pt modelId="{0D6AD90C-4D44-4024-B6EA-56C2212A6516}" type="sibTrans" cxnId="{95826198-D596-417E-9EE8-DC057A998BC8}">
      <dgm:prSet/>
      <dgm:spPr/>
      <dgm:t>
        <a:bodyPr/>
        <a:lstStyle/>
        <a:p>
          <a:endParaRPr lang="ru-RU"/>
        </a:p>
      </dgm:t>
    </dgm:pt>
    <dgm:pt modelId="{0E83A3C7-416E-4EEE-BA50-8B8B576A78B0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Небезпека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спокуси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багатством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душі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B0C4E0-DB1E-4C34-90E5-E4341A92ABC6}" type="parTrans" cxnId="{99007725-DAB9-41C9-B708-CD27BAB1F4D0}">
      <dgm:prSet/>
      <dgm:spPr/>
      <dgm:t>
        <a:bodyPr/>
        <a:lstStyle/>
        <a:p>
          <a:endParaRPr lang="ru-RU"/>
        </a:p>
      </dgm:t>
    </dgm:pt>
    <dgm:pt modelId="{94AAECFE-859C-40E6-973A-9CDD418A5517}" type="sibTrans" cxnId="{99007725-DAB9-41C9-B708-CD27BAB1F4D0}">
      <dgm:prSet/>
      <dgm:spPr/>
      <dgm:t>
        <a:bodyPr/>
        <a:lstStyle/>
        <a:p>
          <a:endParaRPr lang="ru-RU"/>
        </a:p>
      </dgm:t>
    </dgm:pt>
    <dgm:pt modelId="{0D6578B7-D3F9-4743-8907-3209D7B8E743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Засадові</a:t>
          </a:r>
          <a:r>
            <a:rPr lang="uk-UA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ідеї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FD7F2A-C996-4EB7-9413-32C1E02DB539}" type="parTrans" cxnId="{65F84001-1663-42FA-93FF-9EEB5906D8D7}">
      <dgm:prSet/>
      <dgm:spPr/>
      <dgm:t>
        <a:bodyPr/>
        <a:lstStyle/>
        <a:p>
          <a:endParaRPr lang="ru-RU"/>
        </a:p>
      </dgm:t>
    </dgm:pt>
    <dgm:pt modelId="{31785201-2C11-4992-8507-5DD592EA5BA8}" type="sibTrans" cxnId="{65F84001-1663-42FA-93FF-9EEB5906D8D7}">
      <dgm:prSet/>
      <dgm:spPr/>
      <dgm:t>
        <a:bodyPr/>
        <a:lstStyle/>
        <a:p>
          <a:endParaRPr lang="ru-RU"/>
        </a:p>
      </dgm:t>
    </dgm:pt>
    <dgm:pt modelId="{1F143035-90BE-4C89-B221-C4016622B784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alt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усяка</a:t>
          </a:r>
          <a:r>
            <a:rPr lang="en-US" alt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діяльність</a:t>
          </a:r>
          <a:r>
            <a:rPr lang="en-US" alt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є </a:t>
          </a:r>
          <a:r>
            <a:rPr lang="en-US" alt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бажана</a:t>
          </a:r>
          <a:r>
            <a:rPr lang="en-US" alt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Богові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A1A1D5-C112-4A47-9C70-39235A4F33FB}" type="parTrans" cxnId="{6F081386-054A-457B-8748-69D2C9EAAFCA}">
      <dgm:prSet/>
      <dgm:spPr/>
      <dgm:t>
        <a:bodyPr/>
        <a:lstStyle/>
        <a:p>
          <a:endParaRPr lang="ru-RU"/>
        </a:p>
      </dgm:t>
    </dgm:pt>
    <dgm:pt modelId="{63EE0FF9-BE3E-486B-B701-C74B1D8050EB}" type="sibTrans" cxnId="{6F081386-054A-457B-8748-69D2C9EAAFCA}">
      <dgm:prSet/>
      <dgm:spPr/>
      <dgm:t>
        <a:bodyPr/>
        <a:lstStyle/>
        <a:p>
          <a:endParaRPr lang="ru-RU"/>
        </a:p>
      </dgm:t>
    </dgm:pt>
    <dgm:pt modelId="{5C0D12AB-72E4-4FF8-BD3D-698EDD4FC518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Заперечення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неробства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навіть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при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накопиченому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багатстві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F29B4E-5085-401E-9A8B-9385C131381B}" type="parTrans" cxnId="{4B98EBC0-89EB-4D4F-A9BB-5DB2E9939E17}">
      <dgm:prSet/>
      <dgm:spPr/>
      <dgm:t>
        <a:bodyPr/>
        <a:lstStyle/>
        <a:p>
          <a:endParaRPr lang="ru-RU"/>
        </a:p>
      </dgm:t>
    </dgm:pt>
    <dgm:pt modelId="{DD3CF984-A1B7-46D7-A624-E3DD2801E7EB}" type="sibTrans" cxnId="{4B98EBC0-89EB-4D4F-A9BB-5DB2E9939E17}">
      <dgm:prSet/>
      <dgm:spPr/>
      <dgm:t>
        <a:bodyPr/>
        <a:lstStyle/>
        <a:p>
          <a:endParaRPr lang="ru-RU"/>
        </a:p>
      </dgm:t>
    </dgm:pt>
    <dgm:pt modelId="{2AE858DF-E275-4878-B3E2-119CA468ECC3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Активність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як воля Бога для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примноження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своєї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слави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74BB29-D85C-4D5A-9BD0-5FB7E3583477}" type="parTrans" cxnId="{C9EBA17B-9502-464C-B084-21B3E9CA7D50}">
      <dgm:prSet/>
      <dgm:spPr/>
      <dgm:t>
        <a:bodyPr/>
        <a:lstStyle/>
        <a:p>
          <a:endParaRPr lang="ru-RU"/>
        </a:p>
      </dgm:t>
    </dgm:pt>
    <dgm:pt modelId="{3B051A8B-2287-485F-9C02-2952467599A8}" type="sibTrans" cxnId="{C9EBA17B-9502-464C-B084-21B3E9CA7D50}">
      <dgm:prSet/>
      <dgm:spPr/>
      <dgm:t>
        <a:bodyPr/>
        <a:lstStyle/>
        <a:p>
          <a:endParaRPr lang="ru-RU"/>
        </a:p>
      </dgm:t>
    </dgm:pt>
    <dgm:pt modelId="{7B3CD635-BADF-4C8D-8048-5EB6D241F8E2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Робота -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перевірений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засіб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аскези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абсолютна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чеснота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(«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Молися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працюй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»)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782698-3208-42D2-A6F6-348DCFC45111}" type="parTrans" cxnId="{14ECD626-6A9D-4DE5-A3E8-75F2103E3AAD}">
      <dgm:prSet/>
      <dgm:spPr/>
      <dgm:t>
        <a:bodyPr/>
        <a:lstStyle/>
        <a:p>
          <a:endParaRPr lang="ru-RU"/>
        </a:p>
      </dgm:t>
    </dgm:pt>
    <dgm:pt modelId="{39110B2A-1F8B-4280-B7CC-7C336FCE2112}" type="sibTrans" cxnId="{14ECD626-6A9D-4DE5-A3E8-75F2103E3AAD}">
      <dgm:prSet/>
      <dgm:spPr/>
      <dgm:t>
        <a:bodyPr/>
        <a:lstStyle/>
        <a:p>
          <a:endParaRPr lang="ru-RU"/>
        </a:p>
      </dgm:t>
    </dgm:pt>
    <dgm:pt modelId="{8B8F9761-D525-4E41-AFE4-B460EA698D93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Формування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особливої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етики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вигідною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капіталістам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релігійне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обґрунтування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«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шлюбу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між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грошима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релігією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54D521-5291-4D7C-B3F4-BB03D66FD349}" type="parTrans" cxnId="{54DBF78A-8104-4546-B5A0-DDBDC4C147DA}">
      <dgm:prSet/>
      <dgm:spPr/>
      <dgm:t>
        <a:bodyPr/>
        <a:lstStyle/>
        <a:p>
          <a:endParaRPr lang="ru-RU"/>
        </a:p>
      </dgm:t>
    </dgm:pt>
    <dgm:pt modelId="{EFFB2E8B-6C68-4AE2-86B6-ED99957AD188}" type="sibTrans" cxnId="{54DBF78A-8104-4546-B5A0-DDBDC4C147DA}">
      <dgm:prSet/>
      <dgm:spPr/>
      <dgm:t>
        <a:bodyPr/>
        <a:lstStyle/>
        <a:p>
          <a:endParaRPr lang="ru-RU"/>
        </a:p>
      </dgm:t>
    </dgm:pt>
    <dgm:pt modelId="{4924A249-2BEF-496A-B70B-10F707EBE830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alt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</a:t>
          </a:r>
          <a:r>
            <a:rPr lang="en-US" alt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спіх</a:t>
          </a:r>
          <a:r>
            <a:rPr lang="en-US" alt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матеріальне</a:t>
          </a:r>
          <a:r>
            <a:rPr lang="en-US" alt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благополуччя</a:t>
          </a:r>
          <a:r>
            <a:rPr lang="en-US" alt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 </a:t>
          </a:r>
          <a:r>
            <a:rPr lang="en-US" alt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</a:t>
          </a:r>
          <a:r>
            <a:rPr lang="en-US" alt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ознака</a:t>
          </a:r>
          <a:r>
            <a:rPr lang="en-US" alt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праведності</a:t>
          </a:r>
          <a:r>
            <a:rPr lang="en-US" alt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і </a:t>
          </a:r>
          <a:r>
            <a:rPr lang="en-US" alt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знак</a:t>
          </a:r>
          <a:r>
            <a:rPr lang="en-US" alt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Божий</a:t>
          </a:r>
          <a:r>
            <a:rPr lang="ru-RU" alt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4B2B4A-2B58-42E4-BF83-06ECADA6C72B}" type="parTrans" cxnId="{D90879D9-7F29-4082-BC4A-988D14D65287}">
      <dgm:prSet/>
      <dgm:spPr/>
      <dgm:t>
        <a:bodyPr/>
        <a:lstStyle/>
        <a:p>
          <a:endParaRPr lang="ru-RU"/>
        </a:p>
      </dgm:t>
    </dgm:pt>
    <dgm:pt modelId="{6422D9F3-E377-43DD-BF3E-8C5EA0EB7833}" type="sibTrans" cxnId="{D90879D9-7F29-4082-BC4A-988D14D65287}">
      <dgm:prSet/>
      <dgm:spPr/>
      <dgm:t>
        <a:bodyPr/>
        <a:lstStyle/>
        <a:p>
          <a:endParaRPr lang="ru-RU"/>
        </a:p>
      </dgm:t>
    </dgm:pt>
    <dgm:pt modelId="{41B5C52D-7837-4F02-9AD6-FA7A6F75AD3E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alt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особиста скромність у побуті  і </a:t>
          </a:r>
          <a:r>
            <a:rPr lang="uk-UA" alt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самообмеженість</a:t>
          </a:r>
          <a:r>
            <a:rPr lang="uk-UA" alt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споживанні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547294-85AF-4A7A-A23B-E37EC5E6A812}" type="parTrans" cxnId="{383A5316-9EE4-4903-A706-6C1E53FFE8C0}">
      <dgm:prSet/>
      <dgm:spPr/>
      <dgm:t>
        <a:bodyPr/>
        <a:lstStyle/>
        <a:p>
          <a:endParaRPr lang="ru-RU"/>
        </a:p>
      </dgm:t>
    </dgm:pt>
    <dgm:pt modelId="{340F310D-8A4D-43D4-AA59-1E1E3CFA6E3B}" type="sibTrans" cxnId="{383A5316-9EE4-4903-A706-6C1E53FFE8C0}">
      <dgm:prSet/>
      <dgm:spPr/>
      <dgm:t>
        <a:bodyPr/>
        <a:lstStyle/>
        <a:p>
          <a:endParaRPr lang="ru-RU"/>
        </a:p>
      </dgm:t>
    </dgm:pt>
    <dgm:pt modelId="{0B5273B9-EB85-4E00-89CF-2FEEE35FF04F}" type="pres">
      <dgm:prSet presAssocID="{598A0260-C772-4BB8-8ECB-E9175F5C5FB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107EE6-1EBE-4E9F-B891-8BB2D2D9C5D7}" type="pres">
      <dgm:prSet presAssocID="{95047332-6B01-4522-99A5-D1424CEB5354}" presName="comp" presStyleCnt="0"/>
      <dgm:spPr/>
    </dgm:pt>
    <dgm:pt modelId="{3C20187D-5DDD-4072-8845-83244C797026}" type="pres">
      <dgm:prSet presAssocID="{95047332-6B01-4522-99A5-D1424CEB5354}" presName="box" presStyleLbl="node1" presStyleIdx="0" presStyleCnt="3" custScaleY="74823"/>
      <dgm:spPr/>
      <dgm:t>
        <a:bodyPr/>
        <a:lstStyle/>
        <a:p>
          <a:endParaRPr lang="ru-RU"/>
        </a:p>
      </dgm:t>
    </dgm:pt>
    <dgm:pt modelId="{80BFDC32-8FC8-42C6-86FC-8900A225CA1D}" type="pres">
      <dgm:prSet presAssocID="{95047332-6B01-4522-99A5-D1424CEB5354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49038E7-0A06-4476-B914-29FE5D62EB88}" type="pres">
      <dgm:prSet presAssocID="{95047332-6B01-4522-99A5-D1424CEB535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8C2BD9-BB58-491F-B88C-7498B492D421}" type="pres">
      <dgm:prSet presAssocID="{EF5A1235-BBD8-466B-A7E4-1CAE6C5AD777}" presName="spacer" presStyleCnt="0"/>
      <dgm:spPr/>
    </dgm:pt>
    <dgm:pt modelId="{094A3E20-D5DB-4552-847F-C71E39385384}" type="pres">
      <dgm:prSet presAssocID="{45199B5B-19C6-42F6-BCF6-5FCA12F1DB18}" presName="comp" presStyleCnt="0"/>
      <dgm:spPr/>
    </dgm:pt>
    <dgm:pt modelId="{AE593F18-432E-4DC8-8840-2FED75FF4690}" type="pres">
      <dgm:prSet presAssocID="{45199B5B-19C6-42F6-BCF6-5FCA12F1DB18}" presName="box" presStyleLbl="node1" presStyleIdx="1" presStyleCnt="3" custScaleY="159765"/>
      <dgm:spPr/>
      <dgm:t>
        <a:bodyPr/>
        <a:lstStyle/>
        <a:p>
          <a:endParaRPr lang="ru-RU"/>
        </a:p>
      </dgm:t>
    </dgm:pt>
    <dgm:pt modelId="{CC0062AB-5D66-4195-9E08-DAC25ADBF1A6}" type="pres">
      <dgm:prSet presAssocID="{45199B5B-19C6-42F6-BCF6-5FCA12F1DB18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B1B4E3E-6AFE-4F42-8F18-CC4AC3C7FD56}" type="pres">
      <dgm:prSet presAssocID="{45199B5B-19C6-42F6-BCF6-5FCA12F1DB1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00A96F-BB51-4669-A8CC-7E6ACA15C08F}" type="pres">
      <dgm:prSet presAssocID="{0D6AD90C-4D44-4024-B6EA-56C2212A6516}" presName="spacer" presStyleCnt="0"/>
      <dgm:spPr/>
    </dgm:pt>
    <dgm:pt modelId="{F96B343A-45B1-4F5D-9A3A-8D28E770F153}" type="pres">
      <dgm:prSet presAssocID="{0D6578B7-D3F9-4743-8907-3209D7B8E743}" presName="comp" presStyleCnt="0"/>
      <dgm:spPr/>
    </dgm:pt>
    <dgm:pt modelId="{EA434161-C30D-4A52-BF55-5F18D89B33EF}" type="pres">
      <dgm:prSet presAssocID="{0D6578B7-D3F9-4743-8907-3209D7B8E743}" presName="box" presStyleLbl="node1" presStyleIdx="2" presStyleCnt="3"/>
      <dgm:spPr/>
      <dgm:t>
        <a:bodyPr/>
        <a:lstStyle/>
        <a:p>
          <a:endParaRPr lang="ru-RU"/>
        </a:p>
      </dgm:t>
    </dgm:pt>
    <dgm:pt modelId="{27911EEF-BCDD-4C76-B8DE-145F05D010E4}" type="pres">
      <dgm:prSet presAssocID="{0D6578B7-D3F9-4743-8907-3209D7B8E743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49ACC2E5-5EA1-4D75-883B-AD2592C90562}" type="pres">
      <dgm:prSet presAssocID="{0D6578B7-D3F9-4743-8907-3209D7B8E74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1E543A-1545-404C-8067-2913C0B6B202}" type="presOf" srcId="{4924A249-2BEF-496A-B70B-10F707EBE830}" destId="{EA434161-C30D-4A52-BF55-5F18D89B33EF}" srcOrd="0" destOrd="2" presId="urn:microsoft.com/office/officeart/2005/8/layout/vList4"/>
    <dgm:cxn modelId="{232F426E-3F5B-4C60-BC04-7ABCFA65F316}" type="presOf" srcId="{95047332-6B01-4522-99A5-D1424CEB5354}" destId="{949038E7-0A06-4476-B914-29FE5D62EB88}" srcOrd="1" destOrd="0" presId="urn:microsoft.com/office/officeart/2005/8/layout/vList4"/>
    <dgm:cxn modelId="{95826198-D596-417E-9EE8-DC057A998BC8}" srcId="{598A0260-C772-4BB8-8ECB-E9175F5C5FB4}" destId="{45199B5B-19C6-42F6-BCF6-5FCA12F1DB18}" srcOrd="1" destOrd="0" parTransId="{EF3EA3CA-0929-456C-86E7-643CCE5384C8}" sibTransId="{0D6AD90C-4D44-4024-B6EA-56C2212A6516}"/>
    <dgm:cxn modelId="{97CB0A9B-EF30-453A-9C51-1DED34DE3AA2}" type="presOf" srcId="{2AE858DF-E275-4878-B3E2-119CA468ECC3}" destId="{AE593F18-432E-4DC8-8840-2FED75FF4690}" srcOrd="0" destOrd="3" presId="urn:microsoft.com/office/officeart/2005/8/layout/vList4"/>
    <dgm:cxn modelId="{02132C4F-BEC3-409B-AAC7-4380227D8890}" type="presOf" srcId="{45199B5B-19C6-42F6-BCF6-5FCA12F1DB18}" destId="{1B1B4E3E-6AFE-4F42-8F18-CC4AC3C7FD56}" srcOrd="1" destOrd="0" presId="urn:microsoft.com/office/officeart/2005/8/layout/vList4"/>
    <dgm:cxn modelId="{408CDE27-5DA5-40E9-9F9F-71D1A53BB025}" type="presOf" srcId="{1F143035-90BE-4C89-B221-C4016622B784}" destId="{EA434161-C30D-4A52-BF55-5F18D89B33EF}" srcOrd="0" destOrd="1" presId="urn:microsoft.com/office/officeart/2005/8/layout/vList4"/>
    <dgm:cxn modelId="{5B725649-C600-4823-9CF4-3BCE4F693439}" type="presOf" srcId="{7B3CD635-BADF-4C8D-8048-5EB6D241F8E2}" destId="{AE593F18-432E-4DC8-8840-2FED75FF4690}" srcOrd="0" destOrd="4" presId="urn:microsoft.com/office/officeart/2005/8/layout/vList4"/>
    <dgm:cxn modelId="{096EC1AB-5207-4438-A0FB-499BF64CF1CE}" type="presOf" srcId="{0D6578B7-D3F9-4743-8907-3209D7B8E743}" destId="{EA434161-C30D-4A52-BF55-5F18D89B33EF}" srcOrd="0" destOrd="0" presId="urn:microsoft.com/office/officeart/2005/8/layout/vList4"/>
    <dgm:cxn modelId="{422234F8-272F-4529-BC06-EA2A992BA91F}" type="presOf" srcId="{41B5C52D-7837-4F02-9AD6-FA7A6F75AD3E}" destId="{49ACC2E5-5EA1-4D75-883B-AD2592C90562}" srcOrd="1" destOrd="3" presId="urn:microsoft.com/office/officeart/2005/8/layout/vList4"/>
    <dgm:cxn modelId="{022F4A42-2181-462A-A6A2-93F48D00F4EF}" type="presOf" srcId="{8B8F9761-D525-4E41-AFE4-B460EA698D93}" destId="{1B1B4E3E-6AFE-4F42-8F18-CC4AC3C7FD56}" srcOrd="1" destOrd="5" presId="urn:microsoft.com/office/officeart/2005/8/layout/vList4"/>
    <dgm:cxn modelId="{C9EBA17B-9502-464C-B084-21B3E9CA7D50}" srcId="{45199B5B-19C6-42F6-BCF6-5FCA12F1DB18}" destId="{2AE858DF-E275-4878-B3E2-119CA468ECC3}" srcOrd="2" destOrd="0" parTransId="{AE74BB29-D85C-4D5A-9BD0-5FB7E3583477}" sibTransId="{3B051A8B-2287-485F-9C02-2952467599A8}"/>
    <dgm:cxn modelId="{56D555BB-D62E-4133-AA2E-BEF2B358D00D}" type="presOf" srcId="{7B3CD635-BADF-4C8D-8048-5EB6D241F8E2}" destId="{1B1B4E3E-6AFE-4F42-8F18-CC4AC3C7FD56}" srcOrd="1" destOrd="4" presId="urn:microsoft.com/office/officeart/2005/8/layout/vList4"/>
    <dgm:cxn modelId="{6F081386-054A-457B-8748-69D2C9EAAFCA}" srcId="{0D6578B7-D3F9-4743-8907-3209D7B8E743}" destId="{1F143035-90BE-4C89-B221-C4016622B784}" srcOrd="0" destOrd="0" parTransId="{3BA1A1D5-C112-4A47-9C70-39235A4F33FB}" sibTransId="{63EE0FF9-BE3E-486B-B701-C74B1D8050EB}"/>
    <dgm:cxn modelId="{54DBF78A-8104-4546-B5A0-DDBDC4C147DA}" srcId="{45199B5B-19C6-42F6-BCF6-5FCA12F1DB18}" destId="{8B8F9761-D525-4E41-AFE4-B460EA698D93}" srcOrd="4" destOrd="0" parTransId="{D654D521-5291-4D7C-B3F4-BB03D66FD349}" sibTransId="{EFFB2E8B-6C68-4AE2-86B6-ED99957AD188}"/>
    <dgm:cxn modelId="{1B66A625-98F7-42E7-8B5B-716E1059778D}" type="presOf" srcId="{5C0D12AB-72E4-4FF8-BD3D-698EDD4FC518}" destId="{AE593F18-432E-4DC8-8840-2FED75FF4690}" srcOrd="0" destOrd="2" presId="urn:microsoft.com/office/officeart/2005/8/layout/vList4"/>
    <dgm:cxn modelId="{14ECD626-6A9D-4DE5-A3E8-75F2103E3AAD}" srcId="{45199B5B-19C6-42F6-BCF6-5FCA12F1DB18}" destId="{7B3CD635-BADF-4C8D-8048-5EB6D241F8E2}" srcOrd="3" destOrd="0" parTransId="{ED782698-3208-42D2-A6F6-348DCFC45111}" sibTransId="{39110B2A-1F8B-4280-B7CC-7C336FCE2112}"/>
    <dgm:cxn modelId="{6CAD065C-9049-410A-9D8B-524CE4CC49CD}" type="presOf" srcId="{0E83A3C7-416E-4EEE-BA50-8B8B576A78B0}" destId="{1B1B4E3E-6AFE-4F42-8F18-CC4AC3C7FD56}" srcOrd="1" destOrd="1" presId="urn:microsoft.com/office/officeart/2005/8/layout/vList4"/>
    <dgm:cxn modelId="{9A0290AB-0B1C-473D-BBA2-292368E69F2E}" type="presOf" srcId="{1F143035-90BE-4C89-B221-C4016622B784}" destId="{49ACC2E5-5EA1-4D75-883B-AD2592C90562}" srcOrd="1" destOrd="1" presId="urn:microsoft.com/office/officeart/2005/8/layout/vList4"/>
    <dgm:cxn modelId="{5118A258-7EEC-45C4-ACB7-F6A857F60A42}" type="presOf" srcId="{0E83A3C7-416E-4EEE-BA50-8B8B576A78B0}" destId="{AE593F18-432E-4DC8-8840-2FED75FF4690}" srcOrd="0" destOrd="1" presId="urn:microsoft.com/office/officeart/2005/8/layout/vList4"/>
    <dgm:cxn modelId="{93430955-F9A5-43D0-AA6B-EC70FA992D72}" type="presOf" srcId="{95047332-6B01-4522-99A5-D1424CEB5354}" destId="{3C20187D-5DDD-4072-8845-83244C797026}" srcOrd="0" destOrd="0" presId="urn:microsoft.com/office/officeart/2005/8/layout/vList4"/>
    <dgm:cxn modelId="{FE052F64-8D4C-45B9-A67E-F00943D38A1B}" type="presOf" srcId="{0D6578B7-D3F9-4743-8907-3209D7B8E743}" destId="{49ACC2E5-5EA1-4D75-883B-AD2592C90562}" srcOrd="1" destOrd="0" presId="urn:microsoft.com/office/officeart/2005/8/layout/vList4"/>
    <dgm:cxn modelId="{99007725-DAB9-41C9-B708-CD27BAB1F4D0}" srcId="{45199B5B-19C6-42F6-BCF6-5FCA12F1DB18}" destId="{0E83A3C7-416E-4EEE-BA50-8B8B576A78B0}" srcOrd="0" destOrd="0" parTransId="{47B0C4E0-DB1E-4C34-90E5-E4341A92ABC6}" sibTransId="{94AAECFE-859C-40E6-973A-9CDD418A5517}"/>
    <dgm:cxn modelId="{3ECA07E2-C24A-4E4A-A937-988764E61303}" type="presOf" srcId="{4924A249-2BEF-496A-B70B-10F707EBE830}" destId="{49ACC2E5-5EA1-4D75-883B-AD2592C90562}" srcOrd="1" destOrd="2" presId="urn:microsoft.com/office/officeart/2005/8/layout/vList4"/>
    <dgm:cxn modelId="{3CE99450-1B49-4AEC-B27B-718EDF7009A7}" type="presOf" srcId="{2AE858DF-E275-4878-B3E2-119CA468ECC3}" destId="{1B1B4E3E-6AFE-4F42-8F18-CC4AC3C7FD56}" srcOrd="1" destOrd="3" presId="urn:microsoft.com/office/officeart/2005/8/layout/vList4"/>
    <dgm:cxn modelId="{114DC7D6-F1E4-4D13-B1DF-93398E68469F}" type="presOf" srcId="{5C0D12AB-72E4-4FF8-BD3D-698EDD4FC518}" destId="{1B1B4E3E-6AFE-4F42-8F18-CC4AC3C7FD56}" srcOrd="1" destOrd="2" presId="urn:microsoft.com/office/officeart/2005/8/layout/vList4"/>
    <dgm:cxn modelId="{A9414127-201F-4571-92E7-89288E6AECD3}" type="presOf" srcId="{45199B5B-19C6-42F6-BCF6-5FCA12F1DB18}" destId="{AE593F18-432E-4DC8-8840-2FED75FF4690}" srcOrd="0" destOrd="0" presId="urn:microsoft.com/office/officeart/2005/8/layout/vList4"/>
    <dgm:cxn modelId="{4B98EBC0-89EB-4D4F-A9BB-5DB2E9939E17}" srcId="{45199B5B-19C6-42F6-BCF6-5FCA12F1DB18}" destId="{5C0D12AB-72E4-4FF8-BD3D-698EDD4FC518}" srcOrd="1" destOrd="0" parTransId="{9CF29B4E-5085-401E-9A8B-9385C131381B}" sibTransId="{DD3CF984-A1B7-46D7-A624-E3DD2801E7EB}"/>
    <dgm:cxn modelId="{65F84001-1663-42FA-93FF-9EEB5906D8D7}" srcId="{598A0260-C772-4BB8-8ECB-E9175F5C5FB4}" destId="{0D6578B7-D3F9-4743-8907-3209D7B8E743}" srcOrd="2" destOrd="0" parTransId="{4AFD7F2A-C996-4EB7-9413-32C1E02DB539}" sibTransId="{31785201-2C11-4992-8507-5DD592EA5BA8}"/>
    <dgm:cxn modelId="{383A5316-9EE4-4903-A706-6C1E53FFE8C0}" srcId="{0D6578B7-D3F9-4743-8907-3209D7B8E743}" destId="{41B5C52D-7837-4F02-9AD6-FA7A6F75AD3E}" srcOrd="2" destOrd="0" parTransId="{E4547294-85AF-4A7A-A23B-E37EC5E6A812}" sibTransId="{340F310D-8A4D-43D4-AA59-1E1E3CFA6E3B}"/>
    <dgm:cxn modelId="{B449B286-1790-4533-B5A8-749D4FFED175}" type="presOf" srcId="{8B8F9761-D525-4E41-AFE4-B460EA698D93}" destId="{AE593F18-432E-4DC8-8840-2FED75FF4690}" srcOrd="0" destOrd="5" presId="urn:microsoft.com/office/officeart/2005/8/layout/vList4"/>
    <dgm:cxn modelId="{40A9B1E5-26D3-4E48-94B6-6C9C55AA9338}" type="presOf" srcId="{41B5C52D-7837-4F02-9AD6-FA7A6F75AD3E}" destId="{EA434161-C30D-4A52-BF55-5F18D89B33EF}" srcOrd="0" destOrd="3" presId="urn:microsoft.com/office/officeart/2005/8/layout/vList4"/>
    <dgm:cxn modelId="{4EF26E14-1DD4-4508-BF3F-ABE2A731C6FA}" srcId="{598A0260-C772-4BB8-8ECB-E9175F5C5FB4}" destId="{95047332-6B01-4522-99A5-D1424CEB5354}" srcOrd="0" destOrd="0" parTransId="{B998A936-5341-43D8-8064-38A11CF57E87}" sibTransId="{EF5A1235-BBD8-466B-A7E4-1CAE6C5AD777}"/>
    <dgm:cxn modelId="{89801F3C-A68C-4E2B-91B6-6A1A6A29685F}" type="presOf" srcId="{598A0260-C772-4BB8-8ECB-E9175F5C5FB4}" destId="{0B5273B9-EB85-4E00-89CF-2FEEE35FF04F}" srcOrd="0" destOrd="0" presId="urn:microsoft.com/office/officeart/2005/8/layout/vList4"/>
    <dgm:cxn modelId="{D90879D9-7F29-4082-BC4A-988D14D65287}" srcId="{0D6578B7-D3F9-4743-8907-3209D7B8E743}" destId="{4924A249-2BEF-496A-B70B-10F707EBE830}" srcOrd="1" destOrd="0" parTransId="{304B2B4A-2B58-42E4-BF83-06ECADA6C72B}" sibTransId="{6422D9F3-E377-43DD-BF3E-8C5EA0EB7833}"/>
    <dgm:cxn modelId="{AFB669B3-351F-4E33-B647-0C68DD62B4A5}" type="presParOf" srcId="{0B5273B9-EB85-4E00-89CF-2FEEE35FF04F}" destId="{BA107EE6-1EBE-4E9F-B891-8BB2D2D9C5D7}" srcOrd="0" destOrd="0" presId="urn:microsoft.com/office/officeart/2005/8/layout/vList4"/>
    <dgm:cxn modelId="{FB17A38E-A742-4CB9-A125-50E8EDEB7FBF}" type="presParOf" srcId="{BA107EE6-1EBE-4E9F-B891-8BB2D2D9C5D7}" destId="{3C20187D-5DDD-4072-8845-83244C797026}" srcOrd="0" destOrd="0" presId="urn:microsoft.com/office/officeart/2005/8/layout/vList4"/>
    <dgm:cxn modelId="{8D91F617-B1C8-410A-A293-F2D4B83DDD95}" type="presParOf" srcId="{BA107EE6-1EBE-4E9F-B891-8BB2D2D9C5D7}" destId="{80BFDC32-8FC8-42C6-86FC-8900A225CA1D}" srcOrd="1" destOrd="0" presId="urn:microsoft.com/office/officeart/2005/8/layout/vList4"/>
    <dgm:cxn modelId="{5CF54D30-807C-44CE-8F93-4B17C62D73AA}" type="presParOf" srcId="{BA107EE6-1EBE-4E9F-B891-8BB2D2D9C5D7}" destId="{949038E7-0A06-4476-B914-29FE5D62EB88}" srcOrd="2" destOrd="0" presId="urn:microsoft.com/office/officeart/2005/8/layout/vList4"/>
    <dgm:cxn modelId="{03012015-D575-4464-92AA-962AF6643547}" type="presParOf" srcId="{0B5273B9-EB85-4E00-89CF-2FEEE35FF04F}" destId="{828C2BD9-BB58-491F-B88C-7498B492D421}" srcOrd="1" destOrd="0" presId="urn:microsoft.com/office/officeart/2005/8/layout/vList4"/>
    <dgm:cxn modelId="{43656F4D-EDE2-41D3-9029-7F12D19DE39D}" type="presParOf" srcId="{0B5273B9-EB85-4E00-89CF-2FEEE35FF04F}" destId="{094A3E20-D5DB-4552-847F-C71E39385384}" srcOrd="2" destOrd="0" presId="urn:microsoft.com/office/officeart/2005/8/layout/vList4"/>
    <dgm:cxn modelId="{354E28C8-8D88-42B0-86DE-3115E4EACF41}" type="presParOf" srcId="{094A3E20-D5DB-4552-847F-C71E39385384}" destId="{AE593F18-432E-4DC8-8840-2FED75FF4690}" srcOrd="0" destOrd="0" presId="urn:microsoft.com/office/officeart/2005/8/layout/vList4"/>
    <dgm:cxn modelId="{04DD5918-E0B7-44CF-9C69-B0DF22B6B064}" type="presParOf" srcId="{094A3E20-D5DB-4552-847F-C71E39385384}" destId="{CC0062AB-5D66-4195-9E08-DAC25ADBF1A6}" srcOrd="1" destOrd="0" presId="urn:microsoft.com/office/officeart/2005/8/layout/vList4"/>
    <dgm:cxn modelId="{FA91E058-DA16-425A-AF9E-CC03A857326E}" type="presParOf" srcId="{094A3E20-D5DB-4552-847F-C71E39385384}" destId="{1B1B4E3E-6AFE-4F42-8F18-CC4AC3C7FD56}" srcOrd="2" destOrd="0" presId="urn:microsoft.com/office/officeart/2005/8/layout/vList4"/>
    <dgm:cxn modelId="{423828CB-675A-48F6-B21A-05987766B083}" type="presParOf" srcId="{0B5273B9-EB85-4E00-89CF-2FEEE35FF04F}" destId="{7100A96F-BB51-4669-A8CC-7E6ACA15C08F}" srcOrd="3" destOrd="0" presId="urn:microsoft.com/office/officeart/2005/8/layout/vList4"/>
    <dgm:cxn modelId="{95ADD3FE-2292-4D12-A451-70D070CA170D}" type="presParOf" srcId="{0B5273B9-EB85-4E00-89CF-2FEEE35FF04F}" destId="{F96B343A-45B1-4F5D-9A3A-8D28E770F153}" srcOrd="4" destOrd="0" presId="urn:microsoft.com/office/officeart/2005/8/layout/vList4"/>
    <dgm:cxn modelId="{89B77D80-D41E-4719-A72A-B5ECFF1E0165}" type="presParOf" srcId="{F96B343A-45B1-4F5D-9A3A-8D28E770F153}" destId="{EA434161-C30D-4A52-BF55-5F18D89B33EF}" srcOrd="0" destOrd="0" presId="urn:microsoft.com/office/officeart/2005/8/layout/vList4"/>
    <dgm:cxn modelId="{CB2B099B-179C-44E9-B3F6-05FE0827188E}" type="presParOf" srcId="{F96B343A-45B1-4F5D-9A3A-8D28E770F153}" destId="{27911EEF-BCDD-4C76-B8DE-145F05D010E4}" srcOrd="1" destOrd="0" presId="urn:microsoft.com/office/officeart/2005/8/layout/vList4"/>
    <dgm:cxn modelId="{ADB08245-D22B-4377-AEF6-95D2B192F19D}" type="presParOf" srcId="{F96B343A-45B1-4F5D-9A3A-8D28E770F153}" destId="{49ACC2E5-5EA1-4D75-883B-AD2592C9056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0BCBAAA-B3E2-49C8-B853-71119DEC155C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36C50EB8-8936-453C-A906-14EAF7849D2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Німеччині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(яка населена як католиками, так і протестантами)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найкращих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економічних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успіхів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домагалися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протестанти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саме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вони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складали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кістяк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підприємців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висококваліфікованих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технічних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фахівців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82CB67-536D-40BF-B53F-DCFF6353C557}" type="parTrans" cxnId="{F7226260-EADF-457A-ADB8-435EF7476DC8}">
      <dgm:prSet/>
      <dgm:spPr/>
      <dgm:t>
        <a:bodyPr/>
        <a:lstStyle/>
        <a:p>
          <a:endParaRPr lang="ru-RU"/>
        </a:p>
      </dgm:t>
    </dgm:pt>
    <dgm:pt modelId="{2BD22406-10B7-4F3F-8F65-0CB465170989}" type="sibTrans" cxnId="{F7226260-EADF-457A-ADB8-435EF7476DC8}">
      <dgm:prSet/>
      <dgm:spPr/>
      <dgm:t>
        <a:bodyPr/>
        <a:lstStyle/>
        <a:p>
          <a:endParaRPr lang="ru-RU"/>
        </a:p>
      </dgm:t>
    </dgm:pt>
    <dgm:pt modelId="{F328C069-F7D7-4097-8FD6-872760437FE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найбільш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динамічно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розвивалися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протестантські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країни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такі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як США,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Англія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Голландія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4852CF-41F6-41A0-B546-7D0DA399CDD1}" type="parTrans" cxnId="{A3D05E78-FDF7-437F-AD7E-A361C55BCCDD}">
      <dgm:prSet/>
      <dgm:spPr/>
      <dgm:t>
        <a:bodyPr/>
        <a:lstStyle/>
        <a:p>
          <a:endParaRPr lang="ru-RU"/>
        </a:p>
      </dgm:t>
    </dgm:pt>
    <dgm:pt modelId="{C8B35643-071A-46E9-8849-D2D788383888}" type="sibTrans" cxnId="{A3D05E78-FDF7-437F-AD7E-A361C55BCCDD}">
      <dgm:prSet/>
      <dgm:spPr/>
      <dgm:t>
        <a:bodyPr/>
        <a:lstStyle/>
        <a:p>
          <a:endParaRPr lang="ru-RU"/>
        </a:p>
      </dgm:t>
    </dgm:pt>
    <dgm:pt modelId="{61653ACF-C999-4CA1-BE9F-C8105C8F425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економічний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підйом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розвиток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євро-американського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капіталізму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пояснювався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наявністю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протестантської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етики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обумовило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трудове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завзяття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раціональну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організацію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роботи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E94CD3-B35C-416E-B1D7-F82C1EF73B54}" type="parTrans" cxnId="{94FA33B6-8387-413F-A098-98D22D550D24}">
      <dgm:prSet/>
      <dgm:spPr/>
      <dgm:t>
        <a:bodyPr/>
        <a:lstStyle/>
        <a:p>
          <a:endParaRPr lang="ru-RU"/>
        </a:p>
      </dgm:t>
    </dgm:pt>
    <dgm:pt modelId="{9936978C-9DE0-43B2-BC57-810284548B34}" type="sibTrans" cxnId="{94FA33B6-8387-413F-A098-98D22D550D24}">
      <dgm:prSet/>
      <dgm:spPr/>
      <dgm:t>
        <a:bodyPr/>
        <a:lstStyle/>
        <a:p>
          <a:endParaRPr lang="ru-RU"/>
        </a:p>
      </dgm:t>
    </dgm:pt>
    <dgm:pt modelId="{649A8C8A-010D-4307-A839-E01826B12368}" type="pres">
      <dgm:prSet presAssocID="{20BCBAAA-B3E2-49C8-B853-71119DEC155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9592B7-C907-41B5-97D0-EA1FD4C0FB8C}" type="pres">
      <dgm:prSet presAssocID="{36C50EB8-8936-453C-A906-14EAF7849D26}" presName="comp" presStyleCnt="0"/>
      <dgm:spPr/>
    </dgm:pt>
    <dgm:pt modelId="{0C68DB5A-885B-4EC4-BEF1-2F12D1086F81}" type="pres">
      <dgm:prSet presAssocID="{36C50EB8-8936-453C-A906-14EAF7849D26}" presName="box" presStyleLbl="node1" presStyleIdx="0" presStyleCnt="3"/>
      <dgm:spPr/>
      <dgm:t>
        <a:bodyPr/>
        <a:lstStyle/>
        <a:p>
          <a:endParaRPr lang="ru-RU"/>
        </a:p>
      </dgm:t>
    </dgm:pt>
    <dgm:pt modelId="{5A79405A-1D87-452A-9657-D1F96D42BC9D}" type="pres">
      <dgm:prSet presAssocID="{36C50EB8-8936-453C-A906-14EAF7849D26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FCB0121-A8C5-4A8D-BE5B-6D89BA427131}" type="pres">
      <dgm:prSet presAssocID="{36C50EB8-8936-453C-A906-14EAF7849D2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47A134-B418-4EBA-9257-1636D7A028E8}" type="pres">
      <dgm:prSet presAssocID="{2BD22406-10B7-4F3F-8F65-0CB465170989}" presName="spacer" presStyleCnt="0"/>
      <dgm:spPr/>
    </dgm:pt>
    <dgm:pt modelId="{557AFEEA-AD40-4379-A4F0-BE025F0AC5A7}" type="pres">
      <dgm:prSet presAssocID="{F328C069-F7D7-4097-8FD6-872760437FE2}" presName="comp" presStyleCnt="0"/>
      <dgm:spPr/>
    </dgm:pt>
    <dgm:pt modelId="{AB63C067-1FA0-4BDA-AB98-45AD58D60154}" type="pres">
      <dgm:prSet presAssocID="{F328C069-F7D7-4097-8FD6-872760437FE2}" presName="box" presStyleLbl="node1" presStyleIdx="1" presStyleCnt="3"/>
      <dgm:spPr/>
      <dgm:t>
        <a:bodyPr/>
        <a:lstStyle/>
        <a:p>
          <a:endParaRPr lang="ru-RU"/>
        </a:p>
      </dgm:t>
    </dgm:pt>
    <dgm:pt modelId="{13B371D7-6A0A-475D-B0DF-D908F8F42ED6}" type="pres">
      <dgm:prSet presAssocID="{F328C069-F7D7-4097-8FD6-872760437FE2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7AB5B2A-66D9-449B-840D-4CC1478FBA73}" type="pres">
      <dgm:prSet presAssocID="{F328C069-F7D7-4097-8FD6-872760437FE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8C972F-711B-4997-B0B1-F94C028CDD17}" type="pres">
      <dgm:prSet presAssocID="{C8B35643-071A-46E9-8849-D2D788383888}" presName="spacer" presStyleCnt="0"/>
      <dgm:spPr/>
    </dgm:pt>
    <dgm:pt modelId="{94BAA70E-B959-44EA-B124-5AFC4A7B5C75}" type="pres">
      <dgm:prSet presAssocID="{61653ACF-C999-4CA1-BE9F-C8105C8F4254}" presName="comp" presStyleCnt="0"/>
      <dgm:spPr/>
    </dgm:pt>
    <dgm:pt modelId="{E399939B-AC22-414E-A43A-4A566DC244A7}" type="pres">
      <dgm:prSet presAssocID="{61653ACF-C999-4CA1-BE9F-C8105C8F4254}" presName="box" presStyleLbl="node1" presStyleIdx="2" presStyleCnt="3"/>
      <dgm:spPr/>
      <dgm:t>
        <a:bodyPr/>
        <a:lstStyle/>
        <a:p>
          <a:endParaRPr lang="ru-RU"/>
        </a:p>
      </dgm:t>
    </dgm:pt>
    <dgm:pt modelId="{8B1AC6BB-C459-4460-8076-3593FAF1FEAB}" type="pres">
      <dgm:prSet presAssocID="{61653ACF-C999-4CA1-BE9F-C8105C8F4254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79275D9-DDDB-4A20-A261-0BFA8E3114AC}" type="pres">
      <dgm:prSet presAssocID="{61653ACF-C999-4CA1-BE9F-C8105C8F4254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198F28-B8D2-4492-92DD-FCC35FC01B7C}" type="presOf" srcId="{36C50EB8-8936-453C-A906-14EAF7849D26}" destId="{EFCB0121-A8C5-4A8D-BE5B-6D89BA427131}" srcOrd="1" destOrd="0" presId="urn:microsoft.com/office/officeart/2005/8/layout/vList4"/>
    <dgm:cxn modelId="{DC0A5616-CC61-4766-8387-2077C5EC92F7}" type="presOf" srcId="{20BCBAAA-B3E2-49C8-B853-71119DEC155C}" destId="{649A8C8A-010D-4307-A839-E01826B12368}" srcOrd="0" destOrd="0" presId="urn:microsoft.com/office/officeart/2005/8/layout/vList4"/>
    <dgm:cxn modelId="{94FA33B6-8387-413F-A098-98D22D550D24}" srcId="{20BCBAAA-B3E2-49C8-B853-71119DEC155C}" destId="{61653ACF-C999-4CA1-BE9F-C8105C8F4254}" srcOrd="2" destOrd="0" parTransId="{2DE94CD3-B35C-416E-B1D7-F82C1EF73B54}" sibTransId="{9936978C-9DE0-43B2-BC57-810284548B34}"/>
    <dgm:cxn modelId="{C087AA56-2D8D-4785-AD9C-0EA452F5B1CB}" type="presOf" srcId="{61653ACF-C999-4CA1-BE9F-C8105C8F4254}" destId="{E399939B-AC22-414E-A43A-4A566DC244A7}" srcOrd="0" destOrd="0" presId="urn:microsoft.com/office/officeart/2005/8/layout/vList4"/>
    <dgm:cxn modelId="{A3D05E78-FDF7-437F-AD7E-A361C55BCCDD}" srcId="{20BCBAAA-B3E2-49C8-B853-71119DEC155C}" destId="{F328C069-F7D7-4097-8FD6-872760437FE2}" srcOrd="1" destOrd="0" parTransId="{214852CF-41F6-41A0-B546-7D0DA399CDD1}" sibTransId="{C8B35643-071A-46E9-8849-D2D788383888}"/>
    <dgm:cxn modelId="{90E837F8-2349-4844-A358-88976D087A6E}" type="presOf" srcId="{F328C069-F7D7-4097-8FD6-872760437FE2}" destId="{AB63C067-1FA0-4BDA-AB98-45AD58D60154}" srcOrd="0" destOrd="0" presId="urn:microsoft.com/office/officeart/2005/8/layout/vList4"/>
    <dgm:cxn modelId="{0DE1ACBA-D33E-4DD3-9C4C-03A2DAFADE6E}" type="presOf" srcId="{61653ACF-C999-4CA1-BE9F-C8105C8F4254}" destId="{B79275D9-DDDB-4A20-A261-0BFA8E3114AC}" srcOrd="1" destOrd="0" presId="urn:microsoft.com/office/officeart/2005/8/layout/vList4"/>
    <dgm:cxn modelId="{F7226260-EADF-457A-ADB8-435EF7476DC8}" srcId="{20BCBAAA-B3E2-49C8-B853-71119DEC155C}" destId="{36C50EB8-8936-453C-A906-14EAF7849D26}" srcOrd="0" destOrd="0" parTransId="{9882CB67-536D-40BF-B53F-DCFF6353C557}" sibTransId="{2BD22406-10B7-4F3F-8F65-0CB465170989}"/>
    <dgm:cxn modelId="{8050024A-6D42-40C1-9B87-4A6FC4F7B18D}" type="presOf" srcId="{F328C069-F7D7-4097-8FD6-872760437FE2}" destId="{D7AB5B2A-66D9-449B-840D-4CC1478FBA73}" srcOrd="1" destOrd="0" presId="urn:microsoft.com/office/officeart/2005/8/layout/vList4"/>
    <dgm:cxn modelId="{772F7B60-F371-4FE1-92DB-6C2DE24836FA}" type="presOf" srcId="{36C50EB8-8936-453C-A906-14EAF7849D26}" destId="{0C68DB5A-885B-4EC4-BEF1-2F12D1086F81}" srcOrd="0" destOrd="0" presId="urn:microsoft.com/office/officeart/2005/8/layout/vList4"/>
    <dgm:cxn modelId="{80F43BCB-ED6E-4E86-8DD0-2928A88FDE06}" type="presParOf" srcId="{649A8C8A-010D-4307-A839-E01826B12368}" destId="{859592B7-C907-41B5-97D0-EA1FD4C0FB8C}" srcOrd="0" destOrd="0" presId="urn:microsoft.com/office/officeart/2005/8/layout/vList4"/>
    <dgm:cxn modelId="{72BA8A9C-E20C-4EBE-A560-395C3B3E58E9}" type="presParOf" srcId="{859592B7-C907-41B5-97D0-EA1FD4C0FB8C}" destId="{0C68DB5A-885B-4EC4-BEF1-2F12D1086F81}" srcOrd="0" destOrd="0" presId="urn:microsoft.com/office/officeart/2005/8/layout/vList4"/>
    <dgm:cxn modelId="{491D5E27-61DD-4F63-A244-D2157741B092}" type="presParOf" srcId="{859592B7-C907-41B5-97D0-EA1FD4C0FB8C}" destId="{5A79405A-1D87-452A-9657-D1F96D42BC9D}" srcOrd="1" destOrd="0" presId="urn:microsoft.com/office/officeart/2005/8/layout/vList4"/>
    <dgm:cxn modelId="{B8EA8856-D092-4F59-B323-264FD7A5742F}" type="presParOf" srcId="{859592B7-C907-41B5-97D0-EA1FD4C0FB8C}" destId="{EFCB0121-A8C5-4A8D-BE5B-6D89BA427131}" srcOrd="2" destOrd="0" presId="urn:microsoft.com/office/officeart/2005/8/layout/vList4"/>
    <dgm:cxn modelId="{3F3B284C-87E8-4C6B-9C42-73B6B5DB7984}" type="presParOf" srcId="{649A8C8A-010D-4307-A839-E01826B12368}" destId="{ED47A134-B418-4EBA-9257-1636D7A028E8}" srcOrd="1" destOrd="0" presId="urn:microsoft.com/office/officeart/2005/8/layout/vList4"/>
    <dgm:cxn modelId="{1BAA1048-FA28-44C2-818F-A18BD1393D21}" type="presParOf" srcId="{649A8C8A-010D-4307-A839-E01826B12368}" destId="{557AFEEA-AD40-4379-A4F0-BE025F0AC5A7}" srcOrd="2" destOrd="0" presId="urn:microsoft.com/office/officeart/2005/8/layout/vList4"/>
    <dgm:cxn modelId="{8260DEC3-E7BC-4BDD-A2F4-7F288365FE94}" type="presParOf" srcId="{557AFEEA-AD40-4379-A4F0-BE025F0AC5A7}" destId="{AB63C067-1FA0-4BDA-AB98-45AD58D60154}" srcOrd="0" destOrd="0" presId="urn:microsoft.com/office/officeart/2005/8/layout/vList4"/>
    <dgm:cxn modelId="{DE38B338-5FAC-407F-8345-2BC8BB3FA88E}" type="presParOf" srcId="{557AFEEA-AD40-4379-A4F0-BE025F0AC5A7}" destId="{13B371D7-6A0A-475D-B0DF-D908F8F42ED6}" srcOrd="1" destOrd="0" presId="urn:microsoft.com/office/officeart/2005/8/layout/vList4"/>
    <dgm:cxn modelId="{FFEE9242-6138-405A-B134-EC545985E978}" type="presParOf" srcId="{557AFEEA-AD40-4379-A4F0-BE025F0AC5A7}" destId="{D7AB5B2A-66D9-449B-840D-4CC1478FBA73}" srcOrd="2" destOrd="0" presId="urn:microsoft.com/office/officeart/2005/8/layout/vList4"/>
    <dgm:cxn modelId="{AB3DC59F-D900-4669-AE97-C09A3F0B4C68}" type="presParOf" srcId="{649A8C8A-010D-4307-A839-E01826B12368}" destId="{1D8C972F-711B-4997-B0B1-F94C028CDD17}" srcOrd="3" destOrd="0" presId="urn:microsoft.com/office/officeart/2005/8/layout/vList4"/>
    <dgm:cxn modelId="{EDBC2CDB-5BB5-433A-AD68-54A32BCDC2A2}" type="presParOf" srcId="{649A8C8A-010D-4307-A839-E01826B12368}" destId="{94BAA70E-B959-44EA-B124-5AFC4A7B5C75}" srcOrd="4" destOrd="0" presId="urn:microsoft.com/office/officeart/2005/8/layout/vList4"/>
    <dgm:cxn modelId="{A44291AF-8777-4544-9F22-30CC3A4EBC4C}" type="presParOf" srcId="{94BAA70E-B959-44EA-B124-5AFC4A7B5C75}" destId="{E399939B-AC22-414E-A43A-4A566DC244A7}" srcOrd="0" destOrd="0" presId="urn:microsoft.com/office/officeart/2005/8/layout/vList4"/>
    <dgm:cxn modelId="{FE25023E-676F-458C-B77D-80FF087A35D5}" type="presParOf" srcId="{94BAA70E-B959-44EA-B124-5AFC4A7B5C75}" destId="{8B1AC6BB-C459-4460-8076-3593FAF1FEAB}" srcOrd="1" destOrd="0" presId="urn:microsoft.com/office/officeart/2005/8/layout/vList4"/>
    <dgm:cxn modelId="{53641B39-98CC-4FF0-BFB4-21C331A5BA82}" type="presParOf" srcId="{94BAA70E-B959-44EA-B124-5AFC4A7B5C75}" destId="{B79275D9-DDDB-4A20-A261-0BFA8E3114A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DDB5F0-C932-442F-A43D-5E41EFF740D0}">
      <dsp:nvSpPr>
        <dsp:cNvPr id="0" name=""/>
        <dsp:cNvSpPr/>
      </dsp:nvSpPr>
      <dsp:spPr>
        <a:xfrm>
          <a:off x="-5390709" y="-825477"/>
          <a:ext cx="6418850" cy="6418850"/>
        </a:xfrm>
        <a:prstGeom prst="blockArc">
          <a:avLst>
            <a:gd name="adj1" fmla="val 18900000"/>
            <a:gd name="adj2" fmla="val 2700000"/>
            <a:gd name="adj3" fmla="val 337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6C2C2A-0DB7-48BA-834A-6B0CA6D333BB}">
      <dsp:nvSpPr>
        <dsp:cNvPr id="0" name=""/>
        <dsp:cNvSpPr/>
      </dsp:nvSpPr>
      <dsp:spPr>
        <a:xfrm>
          <a:off x="383308" y="219358"/>
          <a:ext cx="7183235" cy="5654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843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2000" kern="1200" dirty="0" err="1" smtClean="0">
              <a:latin typeface="Times New Roman" pitchFamily="18" charset="0"/>
              <a:cs typeface="Times New Roman" pitchFamily="18" charset="0"/>
            </a:rPr>
            <a:t>Етика</a:t>
          </a:r>
          <a:r>
            <a:rPr lang="ru-RU" alt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2000" kern="1200" dirty="0" err="1" smtClean="0">
              <a:latin typeface="Times New Roman" pitchFamily="18" charset="0"/>
              <a:cs typeface="Times New Roman" pitchFamily="18" charset="0"/>
            </a:rPr>
            <a:t>бізнесу</a:t>
          </a:r>
          <a:r>
            <a:rPr lang="ru-RU" altLang="ru-RU" sz="2000" kern="1200" dirty="0" smtClean="0">
              <a:latin typeface="Times New Roman" pitchFamily="18" charset="0"/>
              <a:cs typeface="Times New Roman" pitchFamily="18" charset="0"/>
            </a:rPr>
            <a:t>: </a:t>
          </a:r>
          <a:r>
            <a:rPr lang="ru-RU" altLang="ru-RU" sz="2000" kern="1200" dirty="0" err="1" smtClean="0">
              <a:latin typeface="Times New Roman" pitchFamily="18" charset="0"/>
              <a:cs typeface="Times New Roman" pitchFamily="18" charset="0"/>
            </a:rPr>
            <a:t>специфіка</a:t>
          </a:r>
          <a:r>
            <a:rPr lang="ru-RU" altLang="ru-RU" sz="2000" kern="1200" dirty="0" smtClean="0">
              <a:latin typeface="Times New Roman" pitchFamily="18" charset="0"/>
              <a:cs typeface="Times New Roman" pitchFamily="18" charset="0"/>
            </a:rPr>
            <a:t>, структура,</a:t>
          </a:r>
          <a:r>
            <a:rPr lang="uk-UA" altLang="ru-RU" sz="2000" kern="1200" dirty="0" smtClean="0">
              <a:latin typeface="Times New Roman" pitchFamily="18" charset="0"/>
              <a:cs typeface="Times New Roman" pitchFamily="18" charset="0"/>
            </a:rPr>
            <a:t> складові,</a:t>
          </a:r>
          <a:r>
            <a:rPr lang="ru-RU" alt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2000" kern="1200" dirty="0" err="1" smtClean="0">
              <a:latin typeface="Times New Roman" pitchFamily="18" charset="0"/>
              <a:cs typeface="Times New Roman" pitchFamily="18" charset="0"/>
            </a:rPr>
            <a:t>етапи</a:t>
          </a:r>
          <a:r>
            <a:rPr lang="ru-RU" alt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2000" kern="1200" dirty="0" err="1" smtClean="0">
              <a:latin typeface="Times New Roman" pitchFamily="18" charset="0"/>
              <a:cs typeface="Times New Roman" pitchFamily="18" charset="0"/>
            </a:rPr>
            <a:t>становлення</a:t>
          </a:r>
          <a:endParaRPr lang="ru-RU" sz="2000" kern="1200" dirty="0"/>
        </a:p>
      </dsp:txBody>
      <dsp:txXfrm>
        <a:off x="383308" y="219358"/>
        <a:ext cx="7183235" cy="565402"/>
      </dsp:txXfrm>
    </dsp:sp>
    <dsp:sp modelId="{20BC7ED3-9717-408A-9760-BD05686D804C}">
      <dsp:nvSpPr>
        <dsp:cNvPr id="0" name=""/>
        <dsp:cNvSpPr/>
      </dsp:nvSpPr>
      <dsp:spPr>
        <a:xfrm>
          <a:off x="69581" y="188331"/>
          <a:ext cx="627454" cy="62745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7A447-CEB9-49C8-95F3-09C508FD296A}">
      <dsp:nvSpPr>
        <dsp:cNvPr id="0" name=""/>
        <dsp:cNvSpPr/>
      </dsp:nvSpPr>
      <dsp:spPr>
        <a:xfrm>
          <a:off x="796208" y="966662"/>
          <a:ext cx="6770335" cy="5764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843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altLang="ru-RU" sz="2000" kern="1200" dirty="0" smtClean="0">
              <a:latin typeface="Times New Roman" pitchFamily="18" charset="0"/>
              <a:cs typeface="Times New Roman" pitchFamily="18" charset="0"/>
            </a:rPr>
            <a:t>Наукові концепції етики бізнесу: </a:t>
          </a:r>
          <a:endParaRPr lang="uk-UA" alt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96208" y="966662"/>
        <a:ext cx="6770335" cy="576495"/>
      </dsp:txXfrm>
    </dsp:sp>
    <dsp:sp modelId="{FE673916-5DB9-4434-924F-E4DA6E497C57}">
      <dsp:nvSpPr>
        <dsp:cNvPr id="0" name=""/>
        <dsp:cNvSpPr/>
      </dsp:nvSpPr>
      <dsp:spPr>
        <a:xfrm>
          <a:off x="482480" y="941182"/>
          <a:ext cx="627454" cy="62745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CF138B-F7EF-43E0-95B3-83D7339FCEE5}">
      <dsp:nvSpPr>
        <dsp:cNvPr id="0" name=""/>
        <dsp:cNvSpPr/>
      </dsp:nvSpPr>
      <dsp:spPr>
        <a:xfrm>
          <a:off x="985017" y="1756778"/>
          <a:ext cx="6581527" cy="5019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843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altLang="ru-RU" sz="2000" kern="1200" dirty="0" smtClean="0">
              <a:latin typeface="Times New Roman" pitchFamily="18" charset="0"/>
              <a:cs typeface="Times New Roman" pitchFamily="18" charset="0"/>
            </a:rPr>
            <a:t>теологічна концепція (М. Вебер</a:t>
          </a:r>
          <a:r>
            <a:rPr lang="en-US" altLang="ru-RU" sz="2000" kern="1200" dirty="0" smtClean="0">
              <a:latin typeface="Times New Roman" pitchFamily="18" charset="0"/>
              <a:cs typeface="Times New Roman" pitchFamily="18" charset="0"/>
            </a:rPr>
            <a:t> 1864-1920</a:t>
          </a:r>
          <a:r>
            <a:rPr lang="uk-UA" altLang="ru-RU" sz="2000" kern="12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2000" kern="1200" dirty="0"/>
        </a:p>
      </dsp:txBody>
      <dsp:txXfrm>
        <a:off x="985017" y="1756778"/>
        <a:ext cx="6581527" cy="501963"/>
      </dsp:txXfrm>
    </dsp:sp>
    <dsp:sp modelId="{9F358910-FB52-4D97-A806-2667680A10D1}">
      <dsp:nvSpPr>
        <dsp:cNvPr id="0" name=""/>
        <dsp:cNvSpPr/>
      </dsp:nvSpPr>
      <dsp:spPr>
        <a:xfrm>
          <a:off x="671289" y="1694033"/>
          <a:ext cx="627454" cy="62745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72F0B7-0519-4E9B-BC34-E72A3BA32A9B}">
      <dsp:nvSpPr>
        <dsp:cNvPr id="0" name=""/>
        <dsp:cNvSpPr/>
      </dsp:nvSpPr>
      <dsp:spPr>
        <a:xfrm>
          <a:off x="985017" y="2509152"/>
          <a:ext cx="6581527" cy="5019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843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altLang="ru-RU" sz="2000" b="0" kern="1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деонтична</a:t>
          </a:r>
          <a:r>
            <a:rPr lang="uk-UA" altLang="ru-RU" sz="2000" b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етика </a:t>
          </a:r>
          <a:r>
            <a:rPr lang="uk-UA" alt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uk-UA" alt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етика</a:t>
          </a:r>
          <a:r>
            <a:rPr lang="uk-UA" alt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обов‘язку) (І. Кант  </a:t>
          </a:r>
          <a:r>
            <a:rPr lang="en-US" alt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1724-1804</a:t>
          </a:r>
          <a:r>
            <a:rPr lang="uk-UA" alt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2000" kern="1200" dirty="0"/>
        </a:p>
      </dsp:txBody>
      <dsp:txXfrm>
        <a:off x="985017" y="2509152"/>
        <a:ext cx="6581527" cy="501963"/>
      </dsp:txXfrm>
    </dsp:sp>
    <dsp:sp modelId="{EBC23476-AB54-4014-AFFA-794168AE2501}">
      <dsp:nvSpPr>
        <dsp:cNvPr id="0" name=""/>
        <dsp:cNvSpPr/>
      </dsp:nvSpPr>
      <dsp:spPr>
        <a:xfrm>
          <a:off x="671289" y="2446406"/>
          <a:ext cx="627454" cy="62745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A28D13-552C-4689-B673-88ED8F929A2A}">
      <dsp:nvSpPr>
        <dsp:cNvPr id="0" name=""/>
        <dsp:cNvSpPr/>
      </dsp:nvSpPr>
      <dsp:spPr>
        <a:xfrm>
          <a:off x="796208" y="3262003"/>
          <a:ext cx="6770335" cy="5019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843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2000" kern="1200" dirty="0" smtClean="0">
              <a:latin typeface="Times New Roman" pitchFamily="18" charset="0"/>
              <a:cs typeface="Times New Roman" pitchFamily="18" charset="0"/>
            </a:rPr>
            <a:t>теорія утилітаризму (І. </a:t>
          </a:r>
          <a:r>
            <a:rPr lang="uk-UA" altLang="ru-RU" sz="2000" kern="1200" dirty="0" err="1" smtClean="0">
              <a:latin typeface="Times New Roman" pitchFamily="18" charset="0"/>
              <a:cs typeface="Times New Roman" pitchFamily="18" charset="0"/>
            </a:rPr>
            <a:t>Бентам</a:t>
          </a:r>
          <a:r>
            <a:rPr lang="en-US" altLang="ru-RU" sz="2000" kern="1200" dirty="0" smtClean="0">
              <a:latin typeface="Times New Roman" pitchFamily="18" charset="0"/>
              <a:cs typeface="Times New Roman" pitchFamily="18" charset="0"/>
            </a:rPr>
            <a:t> 1748-1832</a:t>
          </a:r>
          <a:r>
            <a:rPr lang="uk-UA" altLang="ru-RU" sz="2000" kern="12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2000" kern="1200" dirty="0"/>
        </a:p>
      </dsp:txBody>
      <dsp:txXfrm>
        <a:off x="796208" y="3262003"/>
        <a:ext cx="6770335" cy="501963"/>
      </dsp:txXfrm>
    </dsp:sp>
    <dsp:sp modelId="{2193DADE-5426-436C-919B-0D8E25CA88EF}">
      <dsp:nvSpPr>
        <dsp:cNvPr id="0" name=""/>
        <dsp:cNvSpPr/>
      </dsp:nvSpPr>
      <dsp:spPr>
        <a:xfrm>
          <a:off x="482480" y="3199257"/>
          <a:ext cx="627454" cy="627454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54D58A-6505-4062-8510-8B4F2AC7314F}">
      <dsp:nvSpPr>
        <dsp:cNvPr id="0" name=""/>
        <dsp:cNvSpPr/>
      </dsp:nvSpPr>
      <dsp:spPr>
        <a:xfrm>
          <a:off x="383308" y="4014853"/>
          <a:ext cx="7183235" cy="5019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843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altLang="ru-RU" sz="2000" kern="1200" dirty="0" smtClean="0">
              <a:latin typeface="Times New Roman" pitchFamily="18" charset="0"/>
              <a:cs typeface="Times New Roman" pitchFamily="18" charset="0"/>
            </a:rPr>
            <a:t>етика справедливості, або етика лібералізму (Дж. </a:t>
          </a:r>
          <a:r>
            <a:rPr lang="uk-UA" altLang="ru-RU" sz="2000" kern="1200" dirty="0" err="1" smtClean="0">
              <a:latin typeface="Times New Roman" pitchFamily="18" charset="0"/>
              <a:cs typeface="Times New Roman" pitchFamily="18" charset="0"/>
            </a:rPr>
            <a:t>Ролз</a:t>
          </a:r>
          <a:r>
            <a:rPr lang="uk-UA" altLang="ru-RU" sz="2000" kern="1200" dirty="0" smtClean="0">
              <a:latin typeface="Times New Roman" pitchFamily="18" charset="0"/>
              <a:cs typeface="Times New Roman" pitchFamily="18" charset="0"/>
            </a:rPr>
            <a:t> 1921-2002)</a:t>
          </a:r>
          <a:r>
            <a:rPr lang="ru-RU" alt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000" kern="1200" dirty="0"/>
        </a:p>
      </dsp:txBody>
      <dsp:txXfrm>
        <a:off x="383308" y="4014853"/>
        <a:ext cx="7183235" cy="501963"/>
      </dsp:txXfrm>
    </dsp:sp>
    <dsp:sp modelId="{7E0CC9B3-10C0-4FF0-869E-7379A602584B}">
      <dsp:nvSpPr>
        <dsp:cNvPr id="0" name=""/>
        <dsp:cNvSpPr/>
      </dsp:nvSpPr>
      <dsp:spPr>
        <a:xfrm>
          <a:off x="69581" y="3952108"/>
          <a:ext cx="627454" cy="627454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68DB5A-885B-4EC4-BEF1-2F12D1086F81}">
      <dsp:nvSpPr>
        <dsp:cNvPr id="0" name=""/>
        <dsp:cNvSpPr/>
      </dsp:nvSpPr>
      <dsp:spPr>
        <a:xfrm>
          <a:off x="0" y="0"/>
          <a:ext cx="8280920" cy="16607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Характерна риса протестантських громад — ведення комерції не тільки заради збільшення особистого споживання, а в якості доброчесного виду діяльності.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22259" y="0"/>
        <a:ext cx="6458660" cy="1660750"/>
      </dsp:txXfrm>
    </dsp:sp>
    <dsp:sp modelId="{5A79405A-1D87-452A-9657-D1F96D42BC9D}">
      <dsp:nvSpPr>
        <dsp:cNvPr id="0" name=""/>
        <dsp:cNvSpPr/>
      </dsp:nvSpPr>
      <dsp:spPr>
        <a:xfrm>
          <a:off x="166075" y="166075"/>
          <a:ext cx="1656184" cy="13286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63C067-1FA0-4BDA-AB98-45AD58D60154}">
      <dsp:nvSpPr>
        <dsp:cNvPr id="0" name=""/>
        <dsp:cNvSpPr/>
      </dsp:nvSpPr>
      <dsp:spPr>
        <a:xfrm>
          <a:off x="0" y="1826825"/>
          <a:ext cx="8280920" cy="16607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</a:t>
          </a:r>
          <a:r>
            <a:rPr lang="ru-RU" sz="20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скетизм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підприємців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протестантів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відсутність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показної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розкіші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захоплення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владою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endParaRPr lang="en-US" sz="20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багатство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лише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як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свідоцтво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добре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виконаного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обов'язку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перед Богом.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22259" y="1826825"/>
        <a:ext cx="6458660" cy="1660750"/>
      </dsp:txXfrm>
    </dsp:sp>
    <dsp:sp modelId="{13B371D7-6A0A-475D-B0DF-D908F8F42ED6}">
      <dsp:nvSpPr>
        <dsp:cNvPr id="0" name=""/>
        <dsp:cNvSpPr/>
      </dsp:nvSpPr>
      <dsp:spPr>
        <a:xfrm>
          <a:off x="144014" y="1930031"/>
          <a:ext cx="1656184" cy="13286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99939B-AC22-414E-A43A-4A566DC244A7}">
      <dsp:nvSpPr>
        <dsp:cNvPr id="0" name=""/>
        <dsp:cNvSpPr/>
      </dsp:nvSpPr>
      <dsp:spPr>
        <a:xfrm>
          <a:off x="0" y="3653651"/>
          <a:ext cx="8280920" cy="16607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протилежність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протестантам,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капіталісти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традиційного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суспільства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навпаки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прагнули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мінімізувати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власні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трудові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зусилля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воліли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найбільш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прості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види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заробітку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наприклад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шляхом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встановлення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монополії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особливих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відносин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владою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22259" y="3653651"/>
        <a:ext cx="6458660" cy="1660750"/>
      </dsp:txXfrm>
    </dsp:sp>
    <dsp:sp modelId="{8B1AC6BB-C459-4460-8076-3593FAF1FEAB}">
      <dsp:nvSpPr>
        <dsp:cNvPr id="0" name=""/>
        <dsp:cNvSpPr/>
      </dsp:nvSpPr>
      <dsp:spPr>
        <a:xfrm>
          <a:off x="166075" y="3819726"/>
          <a:ext cx="1656184" cy="13286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25195B-58C9-4563-979B-F55734B40AF6}">
      <dsp:nvSpPr>
        <dsp:cNvPr id="0" name=""/>
        <dsp:cNvSpPr/>
      </dsp:nvSpPr>
      <dsp:spPr>
        <a:xfrm>
          <a:off x="0" y="363863"/>
          <a:ext cx="7560840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протестантська</a:t>
          </a:r>
          <a:r>
            <a:rPr lang="ru-RU" sz="2000" kern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трудова</a:t>
          </a:r>
          <a:r>
            <a:rPr lang="ru-RU" sz="2000" kern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етика</a:t>
          </a:r>
          <a:r>
            <a:rPr lang="ru-RU" sz="2000" kern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не </a:t>
          </a:r>
          <a:r>
            <a:rPr lang="ru-RU" sz="2000" kern="1200" dirty="0" err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властива</a:t>
          </a:r>
          <a:r>
            <a:rPr lang="ru-RU" sz="2000" kern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людині</a:t>
          </a:r>
          <a:r>
            <a:rPr lang="ru-RU" sz="2000" kern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ru-RU" sz="2000" kern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природи</a:t>
          </a:r>
          <a:r>
            <a:rPr lang="ru-RU" sz="2000" kern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є продуктом </a:t>
          </a:r>
          <a:r>
            <a:rPr lang="ru-RU" sz="2000" kern="1200" dirty="0" err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тривалого</a:t>
          </a:r>
          <a:r>
            <a:rPr lang="ru-RU" sz="2000" kern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виховання</a:t>
          </a:r>
          <a:endParaRPr lang="ru-RU" sz="2000" kern="1200" dirty="0"/>
        </a:p>
      </dsp:txBody>
      <dsp:txXfrm>
        <a:off x="59399" y="423262"/>
        <a:ext cx="7442042" cy="1098002"/>
      </dsp:txXfrm>
    </dsp:sp>
    <dsp:sp modelId="{FA00E2EF-C795-4067-AA02-8D802EBF259A}">
      <dsp:nvSpPr>
        <dsp:cNvPr id="0" name=""/>
        <dsp:cNvSpPr/>
      </dsp:nvSpPr>
      <dsp:spPr>
        <a:xfrm>
          <a:off x="0" y="1767863"/>
          <a:ext cx="7560840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вона </a:t>
          </a:r>
          <a:r>
            <a:rPr lang="ru-RU" sz="2000" kern="1200" dirty="0" err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може</a:t>
          </a:r>
          <a:r>
            <a:rPr lang="ru-RU" sz="2000" kern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зберігатися</a:t>
          </a:r>
          <a:r>
            <a:rPr lang="ru-RU" sz="2000" kern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протягом</a:t>
          </a:r>
          <a:r>
            <a:rPr lang="ru-RU" sz="2000" kern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тривалого</a:t>
          </a:r>
          <a:r>
            <a:rPr lang="ru-RU" sz="2000" kern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часу </a:t>
          </a:r>
          <a:r>
            <a:rPr lang="ru-RU" sz="2000" kern="1200" dirty="0" err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лише</a:t>
          </a:r>
          <a:r>
            <a:rPr lang="ru-RU" sz="2000" kern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тоді</a:t>
          </a:r>
          <a:r>
            <a:rPr lang="ru-RU" sz="2000" kern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коли </a:t>
          </a:r>
          <a:r>
            <a:rPr lang="ru-RU" sz="2000" kern="1200" dirty="0" err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сумлінна</a:t>
          </a:r>
          <a:r>
            <a:rPr lang="ru-RU" sz="2000" kern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праця</a:t>
          </a:r>
          <a:r>
            <a:rPr lang="ru-RU" sz="2000" kern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приносить </a:t>
          </a:r>
          <a:r>
            <a:rPr lang="ru-RU" sz="2000" kern="1200" dirty="0" err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моральну</a:t>
          </a:r>
          <a:r>
            <a:rPr lang="ru-RU" sz="2000" kern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kern="1200" dirty="0" err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матеріальну</a:t>
          </a:r>
          <a:r>
            <a:rPr lang="ru-RU" sz="2000" kern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віддачу</a:t>
          </a:r>
          <a:endParaRPr lang="ru-RU" sz="2000" kern="1200" dirty="0"/>
        </a:p>
      </dsp:txBody>
      <dsp:txXfrm>
        <a:off x="59399" y="1827262"/>
        <a:ext cx="7442042" cy="1098002"/>
      </dsp:txXfrm>
    </dsp:sp>
    <dsp:sp modelId="{8844C5C5-B798-4EE0-82A8-4935CB43B20F}">
      <dsp:nvSpPr>
        <dsp:cNvPr id="0" name=""/>
        <dsp:cNvSpPr/>
      </dsp:nvSpPr>
      <dsp:spPr>
        <a:xfrm>
          <a:off x="0" y="3171863"/>
          <a:ext cx="7560840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сучасний</a:t>
          </a:r>
          <a:r>
            <a:rPr lang="ru-RU" sz="2000" kern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капіталізм</a:t>
          </a:r>
          <a:r>
            <a:rPr lang="ru-RU" sz="2000" kern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перейшов</a:t>
          </a:r>
          <a:r>
            <a:rPr lang="ru-RU" sz="2000" kern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2000" kern="1200" dirty="0" err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самовідтворення</a:t>
          </a:r>
          <a:r>
            <a:rPr lang="ru-RU" sz="2000" kern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протестантської</a:t>
          </a:r>
          <a:r>
            <a:rPr lang="ru-RU" sz="2000" kern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трудової</a:t>
          </a:r>
          <a:r>
            <a:rPr lang="ru-RU" sz="2000" kern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етики</a:t>
          </a:r>
          <a:r>
            <a:rPr lang="ru-RU" sz="2000" kern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kern="1200" dirty="0" err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більше</a:t>
          </a:r>
          <a:r>
            <a:rPr lang="ru-RU" sz="2000" kern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не </a:t>
          </a:r>
          <a:r>
            <a:rPr lang="ru-RU" sz="2000" kern="1200" dirty="0" err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потребує</a:t>
          </a:r>
          <a:r>
            <a:rPr lang="ru-RU" sz="2000" kern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її</a:t>
          </a:r>
          <a:r>
            <a:rPr lang="ru-RU" sz="2000" kern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релігійного</a:t>
          </a:r>
          <a:r>
            <a:rPr lang="ru-RU" sz="2000" kern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обґрунтування</a:t>
          </a:r>
          <a:endParaRPr lang="ru-RU" sz="20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99" y="3231262"/>
        <a:ext cx="7442042" cy="109800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4D0131-3DB2-4FD6-9B68-E7AD30121424}">
      <dsp:nvSpPr>
        <dsp:cNvPr id="0" name=""/>
        <dsp:cNvSpPr/>
      </dsp:nvSpPr>
      <dsp:spPr>
        <a:xfrm>
          <a:off x="2081" y="831016"/>
          <a:ext cx="3932064" cy="4625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C6DDDC-E135-4352-B92D-79B5F2E603A2}">
      <dsp:nvSpPr>
        <dsp:cNvPr id="0" name=""/>
        <dsp:cNvSpPr/>
      </dsp:nvSpPr>
      <dsp:spPr>
        <a:xfrm>
          <a:off x="2081" y="1004748"/>
          <a:ext cx="288863" cy="2888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93A712-9F20-4AF6-A0B7-625842CC7BBA}">
      <dsp:nvSpPr>
        <dsp:cNvPr id="0" name=""/>
        <dsp:cNvSpPr/>
      </dsp:nvSpPr>
      <dsp:spPr>
        <a:xfrm>
          <a:off x="2081" y="0"/>
          <a:ext cx="3932064" cy="8310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Традиційна людина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81" y="0"/>
        <a:ext cx="3932064" cy="831016"/>
      </dsp:txXfrm>
    </dsp:sp>
    <dsp:sp modelId="{F9231889-D0BA-467F-BB95-E4D9C6F36803}">
      <dsp:nvSpPr>
        <dsp:cNvPr id="0" name=""/>
        <dsp:cNvSpPr/>
      </dsp:nvSpPr>
      <dsp:spPr>
        <a:xfrm>
          <a:off x="2081" y="1678081"/>
          <a:ext cx="288856" cy="2888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44D010-3986-402E-A9D0-4997EA1FB848}">
      <dsp:nvSpPr>
        <dsp:cNvPr id="0" name=""/>
        <dsp:cNvSpPr/>
      </dsp:nvSpPr>
      <dsp:spPr>
        <a:xfrm>
          <a:off x="277326" y="1485846"/>
          <a:ext cx="3656819" cy="673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Працює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щоб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жити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7326" y="1485846"/>
        <a:ext cx="3656819" cy="673325"/>
      </dsp:txXfrm>
    </dsp:sp>
    <dsp:sp modelId="{2D0BA2CE-DB1D-40F1-991C-8F8A14465DB7}">
      <dsp:nvSpPr>
        <dsp:cNvPr id="0" name=""/>
        <dsp:cNvSpPr/>
      </dsp:nvSpPr>
      <dsp:spPr>
        <a:xfrm>
          <a:off x="2081" y="2351406"/>
          <a:ext cx="288856" cy="2888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DDA136-DAC5-4795-B007-AE45DF9C5563}">
      <dsp:nvSpPr>
        <dsp:cNvPr id="0" name=""/>
        <dsp:cNvSpPr/>
      </dsp:nvSpPr>
      <dsp:spPr>
        <a:xfrm>
          <a:off x="277326" y="2159172"/>
          <a:ext cx="3656819" cy="673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Професія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—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тягар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7326" y="2159172"/>
        <a:ext cx="3656819" cy="673325"/>
      </dsp:txXfrm>
    </dsp:sp>
    <dsp:sp modelId="{1105EDF2-A813-494D-B13F-FBC3B2BD5B49}">
      <dsp:nvSpPr>
        <dsp:cNvPr id="0" name=""/>
        <dsp:cNvSpPr/>
      </dsp:nvSpPr>
      <dsp:spPr>
        <a:xfrm>
          <a:off x="0" y="3312369"/>
          <a:ext cx="288856" cy="2888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C53B2B-EF28-4BD6-B524-0006DDD2E807}">
      <dsp:nvSpPr>
        <dsp:cNvPr id="0" name=""/>
        <dsp:cNvSpPr/>
      </dsp:nvSpPr>
      <dsp:spPr>
        <a:xfrm>
          <a:off x="216038" y="3096346"/>
          <a:ext cx="3656819" cy="1342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Стратегія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мінімізувати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кількість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роботи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при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бажаному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збереженні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стабільного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доходу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6038" y="3096346"/>
        <a:ext cx="3656819" cy="1342900"/>
      </dsp:txXfrm>
    </dsp:sp>
    <dsp:sp modelId="{B42C497F-5F8E-4BC4-840E-F6A6AD5419DB}">
      <dsp:nvSpPr>
        <dsp:cNvPr id="0" name=""/>
        <dsp:cNvSpPr/>
      </dsp:nvSpPr>
      <dsp:spPr>
        <a:xfrm>
          <a:off x="0" y="4824536"/>
          <a:ext cx="288856" cy="2888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DA4796-7954-45F1-8EA8-27BA3C3DF79C}">
      <dsp:nvSpPr>
        <dsp:cNvPr id="0" name=""/>
        <dsp:cNvSpPr/>
      </dsp:nvSpPr>
      <dsp:spPr>
        <a:xfrm>
          <a:off x="288040" y="4680519"/>
          <a:ext cx="2967911" cy="673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Принцип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комерції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«не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обдуриш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— не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продаси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8040" y="4680519"/>
        <a:ext cx="2967911" cy="673325"/>
      </dsp:txXfrm>
    </dsp:sp>
    <dsp:sp modelId="{42EDC6DB-E5B6-45F9-B70D-94A4AA2CEB5E}">
      <dsp:nvSpPr>
        <dsp:cNvPr id="0" name=""/>
        <dsp:cNvSpPr/>
      </dsp:nvSpPr>
      <dsp:spPr>
        <a:xfrm>
          <a:off x="4130749" y="831016"/>
          <a:ext cx="3932064" cy="4625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0C8742-C2E4-45C2-960E-7C42780F5813}">
      <dsp:nvSpPr>
        <dsp:cNvPr id="0" name=""/>
        <dsp:cNvSpPr/>
      </dsp:nvSpPr>
      <dsp:spPr>
        <a:xfrm>
          <a:off x="4130749" y="1004748"/>
          <a:ext cx="288863" cy="2888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85B989-1CDD-4BC1-A8EB-6945870137CD}">
      <dsp:nvSpPr>
        <dsp:cNvPr id="0" name=""/>
        <dsp:cNvSpPr/>
      </dsp:nvSpPr>
      <dsp:spPr>
        <a:xfrm>
          <a:off x="4130749" y="0"/>
          <a:ext cx="3932064" cy="8310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Протестант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30749" y="0"/>
        <a:ext cx="3932064" cy="831016"/>
      </dsp:txXfrm>
    </dsp:sp>
    <dsp:sp modelId="{A73CD591-4DC2-4B05-9D6F-6AA797A07C6F}">
      <dsp:nvSpPr>
        <dsp:cNvPr id="0" name=""/>
        <dsp:cNvSpPr/>
      </dsp:nvSpPr>
      <dsp:spPr>
        <a:xfrm>
          <a:off x="4130749" y="1678081"/>
          <a:ext cx="288856" cy="2888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A4CB94-F61F-415E-BD67-05C23F476BFC}">
      <dsp:nvSpPr>
        <dsp:cNvPr id="0" name=""/>
        <dsp:cNvSpPr/>
      </dsp:nvSpPr>
      <dsp:spPr>
        <a:xfrm>
          <a:off x="4405994" y="1485846"/>
          <a:ext cx="3656819" cy="673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Живе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щоб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працювати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05994" y="1485846"/>
        <a:ext cx="3656819" cy="673325"/>
      </dsp:txXfrm>
    </dsp:sp>
    <dsp:sp modelId="{EAF35B2D-B082-4A03-9389-A5A99C88AE5C}">
      <dsp:nvSpPr>
        <dsp:cNvPr id="0" name=""/>
        <dsp:cNvSpPr/>
      </dsp:nvSpPr>
      <dsp:spPr>
        <a:xfrm>
          <a:off x="4130749" y="2351406"/>
          <a:ext cx="288856" cy="2888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AEEC6D-CE1D-4105-B2F1-049771966BBF}">
      <dsp:nvSpPr>
        <dsp:cNvPr id="0" name=""/>
        <dsp:cNvSpPr/>
      </dsp:nvSpPr>
      <dsp:spPr>
        <a:xfrm>
          <a:off x="4405994" y="2159172"/>
          <a:ext cx="3656819" cy="673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Професія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— форма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існування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05994" y="2159172"/>
        <a:ext cx="3656819" cy="673325"/>
      </dsp:txXfrm>
    </dsp:sp>
    <dsp:sp modelId="{5F523081-A6AC-4A0C-91ED-C4A2A8FF5FAE}">
      <dsp:nvSpPr>
        <dsp:cNvPr id="0" name=""/>
        <dsp:cNvSpPr/>
      </dsp:nvSpPr>
      <dsp:spPr>
        <a:xfrm>
          <a:off x="4032448" y="3312369"/>
          <a:ext cx="288856" cy="2888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32645E-AF67-4164-B542-34008D603B92}">
      <dsp:nvSpPr>
        <dsp:cNvPr id="0" name=""/>
        <dsp:cNvSpPr/>
      </dsp:nvSpPr>
      <dsp:spPr>
        <a:xfrm>
          <a:off x="4320497" y="3312369"/>
          <a:ext cx="3656819" cy="673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Стратегія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максимізувати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дохід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навіть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якщо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це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вимагає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більш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інтенсивної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праці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20497" y="3312369"/>
        <a:ext cx="3656819" cy="673325"/>
      </dsp:txXfrm>
    </dsp:sp>
    <dsp:sp modelId="{AEFBCDF6-A19B-4D48-9A9C-C4EC112EF4BA}">
      <dsp:nvSpPr>
        <dsp:cNvPr id="0" name=""/>
        <dsp:cNvSpPr/>
      </dsp:nvSpPr>
      <dsp:spPr>
        <a:xfrm>
          <a:off x="4032448" y="4608512"/>
          <a:ext cx="288856" cy="2888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B0D34E-A560-42E6-AE9E-168D2D4FDAE2}">
      <dsp:nvSpPr>
        <dsp:cNvPr id="0" name=""/>
        <dsp:cNvSpPr/>
      </dsp:nvSpPr>
      <dsp:spPr>
        <a:xfrm>
          <a:off x="4392500" y="4608514"/>
          <a:ext cx="3656819" cy="673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Принцип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комерції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«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чесність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—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найкраща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гарантія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92500" y="4608514"/>
        <a:ext cx="3656819" cy="67332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B96AB5-4FCF-4E8F-8A57-D4789B130AAE}">
      <dsp:nvSpPr>
        <dsp:cNvPr id="0" name=""/>
        <dsp:cNvSpPr/>
      </dsp:nvSpPr>
      <dsp:spPr>
        <a:xfrm>
          <a:off x="0" y="29308"/>
          <a:ext cx="2070230" cy="871200"/>
        </a:xfrm>
        <a:prstGeom prst="rect">
          <a:avLst/>
        </a:prstGeom>
        <a:noFill/>
        <a:ln w="9525" cap="flat" cmpd="sng" algn="ctr">
          <a:solidFill>
            <a:schemeClr val="dk2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lvl="0" algn="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засновник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9308"/>
        <a:ext cx="2070230" cy="871200"/>
      </dsp:txXfrm>
    </dsp:sp>
    <dsp:sp modelId="{AEACA377-F7EE-4D1D-8619-30282FD0A26B}">
      <dsp:nvSpPr>
        <dsp:cNvPr id="0" name=""/>
        <dsp:cNvSpPr/>
      </dsp:nvSpPr>
      <dsp:spPr>
        <a:xfrm>
          <a:off x="2070229" y="15696"/>
          <a:ext cx="414046" cy="8984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3913C5-1477-47D1-8C1E-4FEF6FE854C8}">
      <dsp:nvSpPr>
        <dsp:cNvPr id="0" name=""/>
        <dsp:cNvSpPr/>
      </dsp:nvSpPr>
      <dsp:spPr>
        <a:xfrm>
          <a:off x="2649894" y="15696"/>
          <a:ext cx="5631025" cy="8984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40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Джереми</a:t>
          </a:r>
          <a:r>
            <a:rPr lang="uk-UA" altLang="ru-RU" sz="2400" b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sz="2400" b="0" kern="1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Бентам</a:t>
          </a:r>
          <a:r>
            <a:rPr lang="uk-UA" altLang="ru-RU" sz="2400" b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1748-1832</a:t>
          </a:r>
          <a:r>
            <a:rPr lang="uk-UA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uk-UA" altLang="ru-RU" sz="2400" b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Т</a:t>
          </a:r>
          <a:r>
            <a:rPr lang="en-US" altLang="ru-RU" sz="2400" b="0" kern="1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еорі</a:t>
          </a:r>
          <a:r>
            <a:rPr lang="uk-UA" altLang="ru-RU" sz="2400" b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я</a:t>
          </a:r>
          <a:r>
            <a:rPr lang="en-US" altLang="ru-RU" sz="2400" b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b="0" kern="1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утилітаризму</a:t>
          </a:r>
          <a:r>
            <a:rPr lang="ru-RU" altLang="ru-RU" sz="2400" b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endParaRPr lang="ru-RU" sz="2400" b="0" kern="120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49894" y="15696"/>
        <a:ext cx="5631025" cy="898425"/>
      </dsp:txXfrm>
    </dsp:sp>
    <dsp:sp modelId="{2C03F3CC-FD95-4190-8603-0B315B47E07E}">
      <dsp:nvSpPr>
        <dsp:cNvPr id="0" name=""/>
        <dsp:cNvSpPr/>
      </dsp:nvSpPr>
      <dsp:spPr>
        <a:xfrm>
          <a:off x="0" y="2134296"/>
          <a:ext cx="2070230" cy="871200"/>
        </a:xfrm>
        <a:prstGeom prst="rect">
          <a:avLst/>
        </a:prstGeom>
        <a:noFill/>
        <a:ln w="9525" cap="flat" cmpd="sng" algn="ctr">
          <a:solidFill>
            <a:schemeClr val="dk2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lvl="0" algn="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засадові</a:t>
          </a:r>
          <a:r>
            <a:rPr lang="uk-UA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принципи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134296"/>
        <a:ext cx="2070230" cy="871200"/>
      </dsp:txXfrm>
    </dsp:sp>
    <dsp:sp modelId="{EE687999-0801-426C-8F24-A4FA4D5F2136}">
      <dsp:nvSpPr>
        <dsp:cNvPr id="0" name=""/>
        <dsp:cNvSpPr/>
      </dsp:nvSpPr>
      <dsp:spPr>
        <a:xfrm>
          <a:off x="2070229" y="1072521"/>
          <a:ext cx="414046" cy="29947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46DD9F-3D6E-45AD-8880-D51F6DA8DEAD}">
      <dsp:nvSpPr>
        <dsp:cNvPr id="0" name=""/>
        <dsp:cNvSpPr/>
      </dsp:nvSpPr>
      <dsp:spPr>
        <a:xfrm>
          <a:off x="2592289" y="1019424"/>
          <a:ext cx="5631025" cy="29947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максимальне задоволення потреб максимальної кількості людей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ідея сприяння: закони повинні сприяти щастю людей</a:t>
          </a:r>
          <a:endParaRPr lang="ru-RU" alt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головний принцип суспільства - професійно створені закони, які </a:t>
          </a:r>
          <a:r>
            <a:rPr lang="en-US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спрямовані</a:t>
          </a:r>
          <a:r>
            <a:rPr lang="en-US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</a:t>
          </a:r>
          <a:r>
            <a:rPr lang="en-US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профілактику</a:t>
          </a:r>
          <a:r>
            <a:rPr lang="en-US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зла</a:t>
          </a:r>
          <a:r>
            <a:rPr lang="en-US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а </a:t>
          </a:r>
          <a:r>
            <a:rPr lang="en-US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</a:t>
          </a:r>
          <a:r>
            <a:rPr lang="en-US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</a:t>
          </a:r>
          <a:r>
            <a:rPr lang="en-US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покарання</a:t>
          </a:r>
          <a:r>
            <a:rPr lang="ru-RU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alt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92289" y="1019424"/>
        <a:ext cx="5631025" cy="2994750"/>
      </dsp:txXfrm>
    </dsp:sp>
    <dsp:sp modelId="{C24EE5E1-303D-4E1A-AE33-38A84A3031FB}">
      <dsp:nvSpPr>
        <dsp:cNvPr id="0" name=""/>
        <dsp:cNvSpPr/>
      </dsp:nvSpPr>
      <dsp:spPr>
        <a:xfrm>
          <a:off x="0" y="4225671"/>
          <a:ext cx="2070230" cy="871200"/>
        </a:xfrm>
        <a:prstGeom prst="rect">
          <a:avLst/>
        </a:prstGeom>
        <a:noFill/>
        <a:ln w="9525" cap="flat" cmpd="sng" algn="ctr">
          <a:solidFill>
            <a:schemeClr val="dk2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lvl="0" algn="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головна проблема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225671"/>
        <a:ext cx="2070230" cy="871200"/>
      </dsp:txXfrm>
    </dsp:sp>
    <dsp:sp modelId="{18F34E34-4DA8-4C2D-AD38-EC5B4B5EFE7F}">
      <dsp:nvSpPr>
        <dsp:cNvPr id="0" name=""/>
        <dsp:cNvSpPr/>
      </dsp:nvSpPr>
      <dsp:spPr>
        <a:xfrm>
          <a:off x="2070229" y="4225671"/>
          <a:ext cx="414046" cy="8712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D2CE5F-366C-4412-9D51-EBA08EC85E97}">
      <dsp:nvSpPr>
        <dsp:cNvPr id="0" name=""/>
        <dsp:cNvSpPr/>
      </dsp:nvSpPr>
      <dsp:spPr>
        <a:xfrm>
          <a:off x="2649894" y="4225671"/>
          <a:ext cx="5631025" cy="8712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 вимірювати “суспільну корисність”?</a:t>
          </a:r>
          <a:endParaRPr lang="ru-RU" sz="2400" kern="120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49894" y="4225671"/>
        <a:ext cx="5631025" cy="87120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60A4DB-BC79-4C1E-AEC5-640509BDD1A2}">
      <dsp:nvSpPr>
        <dsp:cNvPr id="0" name=""/>
        <dsp:cNvSpPr/>
      </dsp:nvSpPr>
      <dsp:spPr>
        <a:xfrm>
          <a:off x="0" y="533596"/>
          <a:ext cx="2178242" cy="1287000"/>
        </a:xfrm>
        <a:prstGeom prst="rect">
          <a:avLst/>
        </a:prstGeom>
        <a:solidFill>
          <a:schemeClr val="lt1"/>
        </a:solidFill>
        <a:ln w="25400" cap="flat" cmpd="sng" algn="ctr">
          <a:noFill/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lvl="0" algn="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засновник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533596"/>
        <a:ext cx="2178242" cy="1287000"/>
      </dsp:txXfrm>
    </dsp:sp>
    <dsp:sp modelId="{6B281034-C07B-42B8-B42F-605D8E45BA85}">
      <dsp:nvSpPr>
        <dsp:cNvPr id="0" name=""/>
        <dsp:cNvSpPr/>
      </dsp:nvSpPr>
      <dsp:spPr>
        <a:xfrm>
          <a:off x="2178241" y="533596"/>
          <a:ext cx="435648" cy="1287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32110-4A00-4237-9030-2FB98B2CE0B5}">
      <dsp:nvSpPr>
        <dsp:cNvPr id="0" name=""/>
        <dsp:cNvSpPr/>
      </dsp:nvSpPr>
      <dsp:spPr>
        <a:xfrm>
          <a:off x="2788149" y="533596"/>
          <a:ext cx="5924818" cy="12870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altLang="ru-RU" sz="2400" b="0" kern="1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Імануїл</a:t>
          </a:r>
          <a:r>
            <a:rPr lang="uk-UA" altLang="ru-RU" sz="2400" b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Кант (</a:t>
          </a:r>
          <a:r>
            <a:rPr lang="en-US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1724-1804</a:t>
          </a:r>
          <a:r>
            <a:rPr lang="uk-UA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uk-UA" altLang="ru-RU" sz="2400" b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400" b="0" kern="120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altLang="ru-RU" sz="2400" b="0" kern="1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Деонтична</a:t>
          </a:r>
          <a:r>
            <a:rPr lang="uk-UA" altLang="ru-RU" sz="2400" b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етика </a:t>
          </a:r>
          <a:r>
            <a:rPr lang="uk-UA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uk-UA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етика</a:t>
          </a:r>
          <a:r>
            <a:rPr lang="uk-UA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обов‘язку)</a:t>
          </a:r>
          <a:endParaRPr lang="ru-RU" sz="2400" b="0" kern="120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88149" y="533596"/>
        <a:ext cx="5924818" cy="1287000"/>
      </dsp:txXfrm>
    </dsp:sp>
    <dsp:sp modelId="{A1153958-B279-4D96-A1CB-7874E9D1966E}">
      <dsp:nvSpPr>
        <dsp:cNvPr id="0" name=""/>
        <dsp:cNvSpPr/>
      </dsp:nvSpPr>
      <dsp:spPr>
        <a:xfrm>
          <a:off x="0" y="2858972"/>
          <a:ext cx="2178242" cy="1287000"/>
        </a:xfrm>
        <a:prstGeom prst="rect">
          <a:avLst/>
        </a:prstGeom>
        <a:solidFill>
          <a:schemeClr val="lt1"/>
        </a:solidFill>
        <a:ln w="25400" cap="flat" cmpd="sng" algn="ctr">
          <a:noFill/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lvl="0" algn="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засадові</a:t>
          </a:r>
          <a:r>
            <a:rPr lang="uk-UA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поняття – «право»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858972"/>
        <a:ext cx="2178242" cy="1287000"/>
      </dsp:txXfrm>
    </dsp:sp>
    <dsp:sp modelId="{E7463155-9900-40E9-A6CF-B41741515677}">
      <dsp:nvSpPr>
        <dsp:cNvPr id="0" name=""/>
        <dsp:cNvSpPr/>
      </dsp:nvSpPr>
      <dsp:spPr>
        <a:xfrm>
          <a:off x="2178241" y="2054597"/>
          <a:ext cx="435648" cy="28957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3749F2-BFDD-4E94-986C-15DDA659F0AA}">
      <dsp:nvSpPr>
        <dsp:cNvPr id="0" name=""/>
        <dsp:cNvSpPr/>
      </dsp:nvSpPr>
      <dsp:spPr>
        <a:xfrm>
          <a:off x="2788149" y="2054597"/>
          <a:ext cx="5924818" cy="289575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є могутнім </a:t>
          </a:r>
          <a:r>
            <a:rPr lang="uk-UA" altLang="ru-RU" sz="24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інструментом соціальної регуляції</a:t>
          </a:r>
          <a:r>
            <a:rPr lang="ru-RU" altLang="ru-RU" sz="24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максимальної кількості людей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призначення права - забезпечити особі можливість </a:t>
          </a:r>
          <a:r>
            <a:rPr lang="uk-UA" altLang="ru-RU" sz="24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вільного вибору мети або роду діяльності</a:t>
          </a:r>
          <a:endParaRPr lang="ru-RU" alt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Найбільш</a:t>
          </a:r>
          <a:r>
            <a:rPr lang="en-US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важливі</a:t>
          </a:r>
          <a:r>
            <a:rPr lang="en-US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серед</a:t>
          </a:r>
          <a:r>
            <a:rPr lang="en-US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різного</a:t>
          </a:r>
          <a:r>
            <a:rPr lang="en-US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роду</a:t>
          </a:r>
          <a:r>
            <a:rPr lang="en-US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</a:t>
          </a:r>
          <a:r>
            <a:rPr lang="en-US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 </a:t>
          </a:r>
          <a:r>
            <a:rPr lang="en-US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так</a:t>
          </a:r>
          <a:r>
            <a:rPr lang="en-US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звані</a:t>
          </a:r>
          <a:r>
            <a:rPr lang="en-US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моральні</a:t>
          </a:r>
          <a:r>
            <a:rPr lang="en-US" altLang="ru-RU" sz="24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права</a:t>
          </a:r>
          <a:r>
            <a:rPr lang="en-US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en-US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права</a:t>
          </a:r>
          <a:r>
            <a:rPr lang="en-US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людини</a:t>
          </a:r>
          <a:r>
            <a:rPr lang="en-US" altLang="ru-RU" sz="2000" kern="1200" dirty="0" smtClean="0"/>
            <a:t>)</a:t>
          </a:r>
          <a:r>
            <a:rPr lang="ru-RU" altLang="ru-RU" sz="2000" kern="1200" dirty="0" smtClean="0"/>
            <a:t> </a:t>
          </a:r>
          <a:r>
            <a:rPr lang="ru-RU" altLang="ru-RU" sz="2000" i="1" kern="1200" dirty="0" smtClean="0"/>
            <a:t> </a:t>
          </a:r>
          <a:endParaRPr lang="ru-RU" altLang="ru-RU" sz="2000" kern="1200" dirty="0"/>
        </a:p>
      </dsp:txBody>
      <dsp:txXfrm>
        <a:off x="2788149" y="2054597"/>
        <a:ext cx="5924818" cy="289575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0824B7-ECED-4710-BA18-EE2E467BC8C5}">
      <dsp:nvSpPr>
        <dsp:cNvPr id="0" name=""/>
        <dsp:cNvSpPr/>
      </dsp:nvSpPr>
      <dsp:spPr>
        <a:xfrm>
          <a:off x="0" y="231812"/>
          <a:ext cx="8424936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24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</a:t>
          </a:r>
          <a:r>
            <a:rPr lang="uk-UA" altLang="ru-RU" sz="2400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чиняй</a:t>
          </a:r>
          <a:r>
            <a:rPr lang="uk-UA" altLang="ru-RU" sz="24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так, щоб максима (принцип) твоєї поведінки стала загальним законом </a:t>
          </a:r>
          <a:endParaRPr lang="ru-RU" sz="2400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99" y="291211"/>
        <a:ext cx="8306138" cy="1098002"/>
      </dsp:txXfrm>
    </dsp:sp>
    <dsp:sp modelId="{22FA3245-D0EB-433A-91D3-6A2BB1D90E7B}">
      <dsp:nvSpPr>
        <dsp:cNvPr id="0" name=""/>
        <dsp:cNvSpPr/>
      </dsp:nvSpPr>
      <dsp:spPr>
        <a:xfrm>
          <a:off x="0" y="1448612"/>
          <a:ext cx="8424936" cy="1143675"/>
        </a:xfrm>
        <a:prstGeom prst="rect">
          <a:avLst/>
        </a:prstGeom>
        <a:noFill/>
        <a:ln w="9525" cap="flat" cmpd="sng" algn="ctr">
          <a:solidFill>
            <a:schemeClr val="dk2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492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altLang="ru-RU" sz="24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людина</a:t>
          </a:r>
          <a:r>
            <a:rPr lang="ru-RU" altLang="ru-RU" sz="24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повинна </a:t>
          </a:r>
          <a:r>
            <a:rPr lang="ru-RU" altLang="ru-RU" sz="24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поводитися</a:t>
          </a:r>
          <a:r>
            <a:rPr lang="ru-RU" altLang="ru-RU" sz="24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так, </a:t>
          </a:r>
          <a:r>
            <a:rPr lang="ru-RU" altLang="ru-RU" sz="24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щоб</a:t>
          </a:r>
          <a:r>
            <a:rPr lang="ru-RU" altLang="ru-RU" sz="24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її</a:t>
          </a:r>
          <a:r>
            <a:rPr lang="ru-RU" altLang="ru-RU" sz="24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поведінка</a:t>
          </a:r>
          <a:r>
            <a:rPr lang="ru-RU" altLang="ru-RU" sz="24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була</a:t>
          </a:r>
          <a:r>
            <a:rPr lang="ru-RU" altLang="ru-RU" sz="24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схвалена</a:t>
          </a:r>
          <a:r>
            <a:rPr lang="ru-RU" altLang="ru-RU" sz="24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всіма</a:t>
          </a:r>
          <a:r>
            <a:rPr lang="ru-RU" altLang="ru-RU" sz="24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людьми і могла бути </a:t>
          </a:r>
          <a:r>
            <a:rPr lang="ru-RU" altLang="ru-RU" sz="24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відтворена</a:t>
          </a:r>
          <a:r>
            <a:rPr lang="ru-RU" altLang="ru-RU" sz="24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всіма</a:t>
          </a:r>
          <a:r>
            <a:rPr lang="ru-RU" altLang="ru-RU" sz="24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людьми </a:t>
          </a:r>
          <a:endParaRPr lang="ru-RU" sz="24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448612"/>
        <a:ext cx="8424936" cy="1143675"/>
      </dsp:txXfrm>
    </dsp:sp>
    <dsp:sp modelId="{CC239970-6AA7-4C69-A430-A3981A9C5F84}">
      <dsp:nvSpPr>
        <dsp:cNvPr id="0" name=""/>
        <dsp:cNvSpPr/>
      </dsp:nvSpPr>
      <dsp:spPr>
        <a:xfrm>
          <a:off x="0" y="2592288"/>
          <a:ext cx="8424936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altLang="ru-RU" sz="24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вчиняй </a:t>
          </a:r>
          <a:r>
            <a:rPr lang="en-US" altLang="ru-RU" sz="2400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так</a:t>
          </a:r>
          <a:r>
            <a:rPr lang="en-US" altLang="ru-RU" sz="24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ru-RU" sz="2400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щоб</a:t>
          </a:r>
          <a:r>
            <a:rPr lang="en-US" altLang="ru-RU" sz="24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людство</a:t>
          </a:r>
          <a:r>
            <a:rPr lang="en-US" altLang="ru-RU" sz="24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ru-RU" sz="2400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</a:t>
          </a:r>
          <a:r>
            <a:rPr lang="en-US" altLang="ru-RU" sz="24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sz="24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</a:t>
          </a:r>
          <a:r>
            <a:rPr lang="en-US" altLang="ru-RU" sz="24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твоїй</a:t>
          </a:r>
          <a:r>
            <a:rPr lang="en-US" altLang="ru-RU" sz="24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особі</a:t>
          </a:r>
          <a:r>
            <a:rPr lang="en-US" altLang="ru-RU" sz="24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uk-UA" altLang="ru-RU" sz="24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так</a:t>
          </a:r>
          <a:r>
            <a:rPr lang="en-US" altLang="ru-RU" sz="24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в </a:t>
          </a:r>
          <a:r>
            <a:rPr lang="en-US" altLang="ru-RU" sz="2400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особі</a:t>
          </a:r>
          <a:r>
            <a:rPr lang="en-US" altLang="ru-RU" sz="24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іншого</a:t>
          </a:r>
          <a:r>
            <a:rPr lang="en-US" altLang="ru-RU" sz="24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uk-UA" altLang="ru-RU" sz="24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вбачалось</a:t>
          </a:r>
          <a:r>
            <a:rPr lang="en-US" altLang="ru-RU" sz="24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</a:t>
          </a:r>
          <a:r>
            <a:rPr lang="en-US" altLang="ru-RU" sz="24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мета</a:t>
          </a:r>
          <a:r>
            <a:rPr lang="en-US" altLang="ru-RU" sz="24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en-US" altLang="ru-RU" sz="2400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ніколи</a:t>
          </a:r>
          <a:r>
            <a:rPr lang="en-US" altLang="ru-RU" sz="24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en-US" altLang="ru-RU" sz="2400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</a:t>
          </a:r>
          <a:r>
            <a:rPr lang="en-US" altLang="ru-RU" sz="24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sz="24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виключно засіб </a:t>
          </a:r>
          <a:endParaRPr lang="ru-RU" sz="2400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99" y="2651687"/>
        <a:ext cx="8306138" cy="1098002"/>
      </dsp:txXfrm>
    </dsp:sp>
    <dsp:sp modelId="{54C335A7-26C7-483F-AC33-97CE81289637}">
      <dsp:nvSpPr>
        <dsp:cNvPr id="0" name=""/>
        <dsp:cNvSpPr/>
      </dsp:nvSpPr>
      <dsp:spPr>
        <a:xfrm>
          <a:off x="0" y="3809088"/>
          <a:ext cx="8424936" cy="1143675"/>
        </a:xfrm>
        <a:prstGeom prst="rect">
          <a:avLst/>
        </a:prstGeom>
        <a:noFill/>
        <a:ln w="9525" cap="flat" cmpd="sng" algn="ctr">
          <a:solidFill>
            <a:schemeClr val="dk2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492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altLang="ru-RU" sz="2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затверджується цінність людини як такої; людина має гідність, що  виступає цінністю само по собі, а відтак вона не може бути засобом для досягнення цілей інших людей</a:t>
          </a:r>
          <a:endParaRPr lang="ru-RU" sz="24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809088"/>
        <a:ext cx="8424936" cy="114367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4F107-9997-46B0-AE77-9A49355D2E25}">
      <dsp:nvSpPr>
        <dsp:cNvPr id="0" name=""/>
        <dsp:cNvSpPr/>
      </dsp:nvSpPr>
      <dsp:spPr>
        <a:xfrm>
          <a:off x="3363" y="1103383"/>
          <a:ext cx="1720340" cy="811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58420" rIns="163576" bIns="58420" numCol="1" spcCol="1270" anchor="ctr" anchorCtr="0">
          <a:noAutofit/>
        </a:bodyPr>
        <a:lstStyle/>
        <a:p>
          <a:pPr lvl="0" algn="r" defTabSz="10223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2300" b="0" i="0" kern="120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базове</a:t>
          </a:r>
          <a:r>
            <a:rPr lang="ru-RU" altLang="ru-RU" sz="2300" b="0" i="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300" b="0" i="0" kern="120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положення</a:t>
          </a:r>
          <a:endParaRPr lang="ru-RU" sz="2300" kern="1200" dirty="0"/>
        </a:p>
      </dsp:txBody>
      <dsp:txXfrm>
        <a:off x="3363" y="1103383"/>
        <a:ext cx="1720340" cy="811181"/>
      </dsp:txXfrm>
    </dsp:sp>
    <dsp:sp modelId="{246D299C-4E71-4D1E-8738-29037769A1BE}">
      <dsp:nvSpPr>
        <dsp:cNvPr id="0" name=""/>
        <dsp:cNvSpPr/>
      </dsp:nvSpPr>
      <dsp:spPr>
        <a:xfrm>
          <a:off x="1723703" y="672443"/>
          <a:ext cx="344068" cy="1673061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1F6B7C-5680-4454-817D-EABF6DE0A317}">
      <dsp:nvSpPr>
        <dsp:cNvPr id="0" name=""/>
        <dsp:cNvSpPr/>
      </dsp:nvSpPr>
      <dsp:spPr>
        <a:xfrm>
          <a:off x="2205398" y="672443"/>
          <a:ext cx="4679325" cy="16730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altLang="ru-RU" sz="2000" b="0" i="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люди за </a:t>
          </a:r>
          <a:r>
            <a:rPr lang="ru-RU" altLang="ru-RU" sz="2000" b="0" i="0" kern="120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своєю</a:t>
          </a:r>
          <a:r>
            <a:rPr lang="ru-RU" altLang="ru-RU" sz="2000" b="0" i="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природою є </a:t>
          </a:r>
          <a:r>
            <a:rPr lang="ru-RU" altLang="ru-RU" sz="2000" b="0" i="0" kern="120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суспільними</a:t>
          </a:r>
          <a:r>
            <a:rPr lang="ru-RU" altLang="ru-RU" sz="2000" b="0" i="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kern="120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істотами</a:t>
          </a:r>
          <a:r>
            <a:rPr lang="ru-RU" altLang="ru-RU" sz="2000" b="0" i="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altLang="ru-RU" sz="2000" b="0" i="0" kern="120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altLang="ru-RU" sz="2000" b="0" i="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kern="120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повинні</a:t>
          </a:r>
          <a:r>
            <a:rPr lang="ru-RU" altLang="ru-RU" sz="2000" b="0" i="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kern="120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жити</a:t>
          </a:r>
          <a:r>
            <a:rPr lang="ru-RU" altLang="ru-RU" sz="2000" b="0" i="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altLang="ru-RU" sz="2000" b="0" i="0" kern="120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суспільстві</a:t>
          </a:r>
          <a:r>
            <a:rPr lang="ru-RU" altLang="ru-RU" sz="2000" b="0" i="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altLang="ru-RU" sz="2000" b="0" i="0" kern="120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створювати</a:t>
          </a:r>
          <a:r>
            <a:rPr lang="ru-RU" altLang="ru-RU" sz="2000" b="0" i="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kern="120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соціальні</a:t>
          </a:r>
          <a:r>
            <a:rPr lang="ru-RU" altLang="ru-RU" sz="2000" b="0" i="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kern="120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структури</a:t>
          </a:r>
          <a:r>
            <a:rPr lang="ru-RU" altLang="ru-RU" sz="2000" b="0" i="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altLang="ru-RU" sz="2000" b="0" i="0" kern="120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підтримки</a:t>
          </a:r>
          <a:r>
            <a:rPr lang="ru-RU" altLang="ru-RU" sz="2000" b="0" i="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kern="120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його</a:t>
          </a:r>
          <a:r>
            <a:rPr lang="ru-RU" altLang="ru-RU" sz="2000" b="0" i="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kern="120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функціонування</a:t>
          </a:r>
          <a:endParaRPr lang="ru-RU" sz="2000" kern="1200" dirty="0"/>
        </a:p>
      </dsp:txBody>
      <dsp:txXfrm>
        <a:off x="2205398" y="672443"/>
        <a:ext cx="4679325" cy="1673061"/>
      </dsp:txXfrm>
    </dsp:sp>
    <dsp:sp modelId="{DB2E549E-A2E9-458F-A9EE-73961B866005}">
      <dsp:nvSpPr>
        <dsp:cNvPr id="0" name=""/>
        <dsp:cNvSpPr/>
      </dsp:nvSpPr>
      <dsp:spPr>
        <a:xfrm>
          <a:off x="3363" y="2694474"/>
          <a:ext cx="1720340" cy="811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58420" rIns="163576" bIns="58420" numCol="1" spcCol="1270" anchor="ctr" anchorCtr="0">
          <a:noAutofit/>
        </a:bodyPr>
        <a:lstStyle/>
        <a:p>
          <a:pPr lvl="0" algn="r" defTabSz="10223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2300" b="0" i="0" kern="1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моральний</a:t>
          </a:r>
          <a:r>
            <a:rPr lang="ru-RU" altLang="ru-RU" sz="2300" b="0" i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sz="2300" b="0" i="0" kern="1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обов</a:t>
          </a:r>
          <a:r>
            <a:rPr lang="ru-RU" altLang="ru-RU" sz="2300" b="0" i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’</a:t>
          </a:r>
          <a:r>
            <a:rPr lang="uk-UA" altLang="ru-RU" sz="2300" b="0" i="0" kern="1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язок</a:t>
          </a:r>
          <a:r>
            <a:rPr lang="uk-UA" altLang="ru-RU" sz="2300" b="0" i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300" kern="1200" dirty="0"/>
        </a:p>
      </dsp:txBody>
      <dsp:txXfrm>
        <a:off x="3363" y="2694474"/>
        <a:ext cx="1720340" cy="811181"/>
      </dsp:txXfrm>
    </dsp:sp>
    <dsp:sp modelId="{BF94E32C-B4E5-4E71-8550-4DBFC5609A59}">
      <dsp:nvSpPr>
        <dsp:cNvPr id="0" name=""/>
        <dsp:cNvSpPr/>
      </dsp:nvSpPr>
      <dsp:spPr>
        <a:xfrm>
          <a:off x="1723703" y="2428305"/>
          <a:ext cx="344068" cy="1343518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84B805-0629-4AED-BCC1-892D22E4840D}">
      <dsp:nvSpPr>
        <dsp:cNvPr id="0" name=""/>
        <dsp:cNvSpPr/>
      </dsp:nvSpPr>
      <dsp:spPr>
        <a:xfrm>
          <a:off x="2205398" y="2428305"/>
          <a:ext cx="4679325" cy="13435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altLang="ru-RU" sz="2000" b="0" i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це підпорядкування</a:t>
          </a:r>
          <a:r>
            <a:rPr lang="ru-RU" altLang="ru-RU" sz="2000" b="0" i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закону, </a:t>
          </a:r>
          <a:r>
            <a:rPr lang="ru-RU" altLang="ru-RU" sz="2000" b="0" i="0" kern="1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altLang="ru-RU" sz="2000" b="0" i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kern="1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має</a:t>
          </a:r>
          <a:r>
            <a:rPr lang="ru-RU" altLang="ru-RU" sz="2000" b="0" i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бути: </a:t>
          </a:r>
          <a:r>
            <a:rPr lang="ru-RU" altLang="ru-RU" sz="2000" b="0" i="0" kern="1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однаковий</a:t>
          </a:r>
          <a:r>
            <a:rPr lang="ru-RU" altLang="ru-RU" sz="2000" b="0" i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altLang="ru-RU" sz="2000" b="0" i="0" kern="1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всіх</a:t>
          </a:r>
          <a:r>
            <a:rPr lang="ru-RU" altLang="ru-RU" sz="2000" b="0" i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ru-RU" altLang="ru-RU" sz="2000" b="0" i="0" kern="1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справедливий</a:t>
          </a:r>
          <a:r>
            <a:rPr lang="ru-RU" altLang="ru-RU" sz="2000" b="0" i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ru-RU" altLang="ru-RU" sz="2000" b="0" i="0" kern="1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виключаючий</a:t>
          </a:r>
          <a:r>
            <a:rPr lang="ru-RU" altLang="ru-RU" sz="2000" b="0" i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kern="1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дискримінацію</a:t>
          </a:r>
          <a:r>
            <a:rPr lang="ru-RU" altLang="ru-RU" sz="2000" b="0" i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altLang="ru-RU" sz="2000" b="0" i="0" kern="1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привілеї</a:t>
          </a:r>
          <a:endParaRPr lang="ru-RU" sz="2000" kern="1200" dirty="0"/>
        </a:p>
      </dsp:txBody>
      <dsp:txXfrm>
        <a:off x="2205398" y="2428305"/>
        <a:ext cx="4679325" cy="134351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0E0BBA-13A2-428F-AA9B-715C137684C1}">
      <dsp:nvSpPr>
        <dsp:cNvPr id="0" name=""/>
        <dsp:cNvSpPr/>
      </dsp:nvSpPr>
      <dsp:spPr>
        <a:xfrm>
          <a:off x="41" y="397173"/>
          <a:ext cx="3936847" cy="15747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Принцип 1: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" y="397173"/>
        <a:ext cx="3936847" cy="1574739"/>
      </dsp:txXfrm>
    </dsp:sp>
    <dsp:sp modelId="{DBD8B027-8587-4FF2-9B49-63C5C22E9629}">
      <dsp:nvSpPr>
        <dsp:cNvPr id="0" name=""/>
        <dsp:cNvSpPr/>
      </dsp:nvSpPr>
      <dsp:spPr>
        <a:xfrm>
          <a:off x="41" y="1971912"/>
          <a:ext cx="3936847" cy="285480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altLang="ru-RU" sz="2000" i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"Принцип рівної свободи": </a:t>
          </a:r>
          <a:r>
            <a:rPr lang="uk-UA" alt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</a:t>
          </a:r>
          <a:r>
            <a:rPr lang="ru-RU" alt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ожна</a:t>
          </a:r>
          <a:r>
            <a:rPr lang="ru-RU" alt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людина</a:t>
          </a:r>
          <a:r>
            <a:rPr lang="ru-RU" alt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має</a:t>
          </a:r>
          <a:r>
            <a:rPr lang="ru-RU" alt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рівне</a:t>
          </a:r>
          <a:r>
            <a:rPr lang="ru-RU" alt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право на </a:t>
          </a:r>
          <a:r>
            <a:rPr lang="ru-RU" alt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найбільш</a:t>
          </a:r>
          <a:r>
            <a:rPr lang="ru-RU" alt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широкі</a:t>
          </a:r>
          <a:r>
            <a:rPr lang="ru-RU" alt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свободи</a:t>
          </a:r>
          <a:r>
            <a:rPr lang="ru-RU" alt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alt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сумісні</a:t>
          </a:r>
          <a:r>
            <a:rPr lang="ru-RU" alt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alt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аналогічними</a:t>
          </a:r>
          <a:r>
            <a:rPr lang="ru-RU" alt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свободами </a:t>
          </a:r>
          <a:r>
            <a:rPr lang="ru-RU" alt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інших</a:t>
          </a:r>
          <a:r>
            <a:rPr lang="ru-RU" alt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людей</a:t>
          </a:r>
          <a:endParaRPr lang="ru-RU" sz="2000" kern="1200" dirty="0"/>
        </a:p>
      </dsp:txBody>
      <dsp:txXfrm>
        <a:off x="41" y="1971912"/>
        <a:ext cx="3936847" cy="2854800"/>
      </dsp:txXfrm>
    </dsp:sp>
    <dsp:sp modelId="{2B9EEAF4-4EDE-48EA-A593-83E23BFDAA67}">
      <dsp:nvSpPr>
        <dsp:cNvPr id="0" name=""/>
        <dsp:cNvSpPr/>
      </dsp:nvSpPr>
      <dsp:spPr>
        <a:xfrm>
          <a:off x="4488047" y="397173"/>
          <a:ext cx="3936847" cy="15747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Принцип 2: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88047" y="397173"/>
        <a:ext cx="3936847" cy="1574739"/>
      </dsp:txXfrm>
    </dsp:sp>
    <dsp:sp modelId="{53D377E8-8F5F-4448-B1B2-1FCB4260F232}">
      <dsp:nvSpPr>
        <dsp:cNvPr id="0" name=""/>
        <dsp:cNvSpPr/>
      </dsp:nvSpPr>
      <dsp:spPr>
        <a:xfrm>
          <a:off x="4488047" y="1971912"/>
          <a:ext cx="3936847" cy="285480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altLang="ru-RU" sz="2000" i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соціальні і економічні нерівності мають бути такими, щоб:</a:t>
          </a:r>
          <a:r>
            <a:rPr lang="uk-UA" altLang="ru-RU" sz="2000" i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 них можна було б розумно чекати переваг для усіх; доступ до положень (</a:t>
          </a:r>
          <a:r>
            <a:rPr lang="uk-UA" alt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positions</a:t>
          </a:r>
          <a:r>
            <a:rPr lang="uk-UA" alt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 і посад був би відкритий усім</a:t>
          </a:r>
          <a:endParaRPr lang="ru-RU" sz="2000" kern="1200" dirty="0"/>
        </a:p>
      </dsp:txBody>
      <dsp:txXfrm>
        <a:off x="4488047" y="1971912"/>
        <a:ext cx="3936847" cy="2854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33B88E-E30E-4362-A358-89B05597A508}">
      <dsp:nvSpPr>
        <dsp:cNvPr id="0" name=""/>
        <dsp:cNvSpPr/>
      </dsp:nvSpPr>
      <dsp:spPr>
        <a:xfrm>
          <a:off x="0" y="0"/>
          <a:ext cx="6048672" cy="114098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altLang="ru-RU" sz="2000" b="0" i="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  професійна економічна діяльність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418" y="33418"/>
        <a:ext cx="4721042" cy="1074153"/>
      </dsp:txXfrm>
    </dsp:sp>
    <dsp:sp modelId="{D14BD5C7-C937-4AEE-9A4A-3DB7F139AB26}">
      <dsp:nvSpPr>
        <dsp:cNvPr id="0" name=""/>
        <dsp:cNvSpPr/>
      </dsp:nvSpPr>
      <dsp:spPr>
        <a:xfrm>
          <a:off x="506576" y="1348442"/>
          <a:ext cx="6048672" cy="114098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altLang="ru-RU" sz="2000" b="0" i="0" u="none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побудована</a:t>
          </a:r>
          <a:r>
            <a:rPr lang="en-US" altLang="ru-RU" sz="2000" b="0" i="0" u="none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sz="2000" b="0" i="0" u="none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sz="2000" b="0" i="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ініціативі і постійних інноваціях   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9994" y="1381860"/>
        <a:ext cx="4733616" cy="1074153"/>
      </dsp:txXfrm>
    </dsp:sp>
    <dsp:sp modelId="{6DCFEC50-497D-43CA-8B4D-5AB44F58CCFA}">
      <dsp:nvSpPr>
        <dsp:cNvPr id="0" name=""/>
        <dsp:cNvSpPr/>
      </dsp:nvSpPr>
      <dsp:spPr>
        <a:xfrm>
          <a:off x="1005591" y="2696884"/>
          <a:ext cx="6048672" cy="114098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altLang="ru-RU" sz="2000" b="0" i="0" u="none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спрямована</a:t>
          </a:r>
          <a:r>
            <a:rPr lang="en-US" altLang="ru-RU" sz="2000" b="0" i="0" u="none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sz="2000" b="0" i="0" u="none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sz="2000" b="0" i="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збільшення капіталу, отримання прибутку                    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39009" y="2730302"/>
        <a:ext cx="4741177" cy="1074153"/>
      </dsp:txXfrm>
    </dsp:sp>
    <dsp:sp modelId="{42093158-509E-4446-A1D0-019E544C5C5E}">
      <dsp:nvSpPr>
        <dsp:cNvPr id="0" name=""/>
        <dsp:cNvSpPr/>
      </dsp:nvSpPr>
      <dsp:spPr>
        <a:xfrm>
          <a:off x="1512167" y="4045327"/>
          <a:ext cx="6048672" cy="114098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altLang="ru-RU" sz="2000" b="0" i="0" u="none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 метою</a:t>
          </a:r>
          <a:r>
            <a:rPr lang="en-US" altLang="ru-RU" sz="2000" b="0" i="0" u="none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sz="2000" b="0" i="0" u="none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sz="2000" b="0" i="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розширеного відтворення і якісного вдосконалення організації або власної справи, задоволення власних і суспільних потреб  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45585" y="4078745"/>
        <a:ext cx="4733616" cy="1074153"/>
      </dsp:txXfrm>
    </dsp:sp>
    <dsp:sp modelId="{D632D6E5-3852-4D49-90E6-89EE7BA2B39E}">
      <dsp:nvSpPr>
        <dsp:cNvPr id="0" name=""/>
        <dsp:cNvSpPr/>
      </dsp:nvSpPr>
      <dsp:spPr>
        <a:xfrm>
          <a:off x="5307028" y="873894"/>
          <a:ext cx="741643" cy="74164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>
        <a:off x="5473898" y="873894"/>
        <a:ext cx="407903" cy="558086"/>
      </dsp:txXfrm>
    </dsp:sp>
    <dsp:sp modelId="{0DA4250E-7C4F-45FD-953B-43CB2A94BCDA}">
      <dsp:nvSpPr>
        <dsp:cNvPr id="0" name=""/>
        <dsp:cNvSpPr/>
      </dsp:nvSpPr>
      <dsp:spPr>
        <a:xfrm>
          <a:off x="5813604" y="2222336"/>
          <a:ext cx="741643" cy="74164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>
        <a:off x="5980474" y="2222336"/>
        <a:ext cx="407903" cy="558086"/>
      </dsp:txXfrm>
    </dsp:sp>
    <dsp:sp modelId="{0089F090-9E8D-4DA6-ABB7-EC70AE21426D}">
      <dsp:nvSpPr>
        <dsp:cNvPr id="0" name=""/>
        <dsp:cNvSpPr/>
      </dsp:nvSpPr>
      <dsp:spPr>
        <a:xfrm>
          <a:off x="6312620" y="3570779"/>
          <a:ext cx="741643" cy="74164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>
        <a:off x="6479490" y="3570779"/>
        <a:ext cx="407903" cy="5580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A44702-AC91-442F-81E7-3B8A9F1A9EC5}">
      <dsp:nvSpPr>
        <dsp:cNvPr id="0" name=""/>
        <dsp:cNvSpPr/>
      </dsp:nvSpPr>
      <dsp:spPr>
        <a:xfrm>
          <a:off x="0" y="0"/>
          <a:ext cx="8568952" cy="25261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сутність</a:t>
          </a:r>
          <a:endParaRPr lang="ru-RU" sz="2000" b="1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altLang="ru-RU" sz="2000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ґрунтується</a:t>
          </a:r>
          <a:r>
            <a:rPr lang="ru-RU" altLang="ru-RU" sz="20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ru-RU" altLang="ru-RU" sz="2000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чесності</a:t>
          </a:r>
          <a:r>
            <a:rPr lang="ru-RU" altLang="ru-RU" sz="20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altLang="ru-RU" sz="2000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вірності</a:t>
          </a:r>
          <a:r>
            <a:rPr lang="ru-RU" altLang="ru-RU" sz="20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2000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даному</a:t>
          </a:r>
          <a:r>
            <a:rPr lang="ru-RU" altLang="ru-RU" sz="20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слову, </a:t>
          </a:r>
          <a:r>
            <a:rPr lang="ru-RU" altLang="ru-RU" sz="2000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здатності</a:t>
          </a:r>
          <a:r>
            <a:rPr lang="ru-RU" altLang="ru-RU" sz="20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2000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діяти</a:t>
          </a:r>
          <a:r>
            <a:rPr lang="en-US" altLang="ru-RU" sz="20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20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 </a:t>
          </a:r>
          <a:r>
            <a:rPr lang="ru-RU" altLang="ru-RU" sz="2000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ринкових</a:t>
          </a:r>
          <a:r>
            <a:rPr lang="ru-RU" altLang="ru-RU" sz="20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2000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умовах</a:t>
          </a:r>
          <a:r>
            <a:rPr lang="ru-RU" altLang="ru-RU" sz="20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2000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відповідно</a:t>
          </a:r>
          <a:r>
            <a:rPr lang="ru-RU" altLang="ru-RU" sz="20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до чинного </a:t>
          </a:r>
          <a:r>
            <a:rPr lang="ru-RU" altLang="ru-RU" sz="2000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законодавства</a:t>
          </a:r>
          <a:r>
            <a:rPr lang="ru-RU" altLang="ru-RU" sz="20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altLang="ru-RU" sz="2000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традицій</a:t>
          </a:r>
          <a:endParaRPr lang="ru-RU" sz="2000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66408" y="0"/>
        <a:ext cx="6602543" cy="2526183"/>
      </dsp:txXfrm>
    </dsp:sp>
    <dsp:sp modelId="{C74517A7-A85C-4206-AD75-6F9C8A69F574}">
      <dsp:nvSpPr>
        <dsp:cNvPr id="0" name=""/>
        <dsp:cNvSpPr/>
      </dsp:nvSpPr>
      <dsp:spPr>
        <a:xfrm>
          <a:off x="252618" y="252618"/>
          <a:ext cx="1713790" cy="202094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B459FD6-819A-46CA-AE3B-BEBF784FBB5B}">
      <dsp:nvSpPr>
        <dsp:cNvPr id="0" name=""/>
        <dsp:cNvSpPr/>
      </dsp:nvSpPr>
      <dsp:spPr>
        <a:xfrm>
          <a:off x="0" y="2778801"/>
          <a:ext cx="8568952" cy="25261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завдання</a:t>
          </a:r>
          <a:endParaRPr lang="ru-RU" sz="2000" b="1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altLang="ru-RU" sz="20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за допомогою </a:t>
          </a:r>
          <a:r>
            <a:rPr lang="en-US" altLang="ru-RU" sz="2000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етични</a:t>
          </a:r>
          <a:r>
            <a:rPr lang="uk-UA" altLang="ru-RU" sz="20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х </a:t>
          </a:r>
          <a:r>
            <a:rPr lang="en-US" altLang="ru-RU" sz="2000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засоб</a:t>
          </a:r>
          <a:r>
            <a:rPr lang="uk-UA" altLang="ru-RU" sz="2000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ів</a:t>
          </a:r>
          <a:r>
            <a:rPr lang="uk-UA" altLang="ru-RU" sz="20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– к</a:t>
          </a:r>
          <a:r>
            <a:rPr lang="en-US" altLang="ru-RU" sz="2000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оординація</a:t>
          </a:r>
          <a:r>
            <a:rPr lang="en-US" altLang="ru-RU" sz="20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altLang="ru-RU" sz="2000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гармонізація</a:t>
          </a:r>
          <a:r>
            <a:rPr lang="en-US" altLang="ru-RU" sz="20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ru-RU" sz="2000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інтересів</a:t>
          </a:r>
          <a:r>
            <a:rPr lang="uk-UA" altLang="ru-RU" sz="20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осіб, що </a:t>
          </a:r>
          <a:r>
            <a:rPr lang="uk-UA" altLang="ru-RU" sz="2000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пов</a:t>
          </a:r>
          <a:r>
            <a:rPr lang="en-US" altLang="ru-RU" sz="20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’</a:t>
          </a:r>
          <a:r>
            <a:rPr lang="uk-UA" altLang="ru-RU" sz="2000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язані</a:t>
          </a:r>
          <a:r>
            <a:rPr lang="uk-UA" altLang="ru-RU" sz="20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бізнес-відносинами</a:t>
          </a:r>
          <a:endParaRPr lang="ru-RU" sz="2000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altLang="ru-RU" sz="20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ф</a:t>
          </a:r>
          <a:r>
            <a:rPr lang="en-US" altLang="ru-RU" sz="2000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ормування</a:t>
          </a:r>
          <a:r>
            <a:rPr lang="en-US" altLang="ru-RU" sz="20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ru-RU" sz="2000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принципів</a:t>
          </a:r>
          <a:r>
            <a:rPr lang="en-US" altLang="ru-RU" sz="20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ru-RU" sz="2000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ділового</a:t>
          </a:r>
          <a:r>
            <a:rPr lang="en-US" altLang="ru-RU" sz="20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ru-RU" sz="2000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спілкування</a:t>
          </a:r>
          <a:r>
            <a:rPr lang="uk-UA" altLang="ru-RU" sz="20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на засадах</a:t>
          </a:r>
          <a:r>
            <a:rPr lang="en-US" altLang="ru-RU" sz="20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ru-RU" sz="2000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загальни</a:t>
          </a:r>
          <a:r>
            <a:rPr lang="uk-UA" altLang="ru-RU" sz="20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х</a:t>
          </a:r>
          <a:r>
            <a:rPr lang="en-US" altLang="ru-RU" sz="20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ru-RU" sz="2000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етични</a:t>
          </a:r>
          <a:r>
            <a:rPr lang="uk-UA" altLang="ru-RU" sz="20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х</a:t>
          </a:r>
          <a:r>
            <a:rPr lang="en-US" altLang="ru-RU" sz="20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ru-RU" sz="2000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принцип</a:t>
          </a:r>
          <a:r>
            <a:rPr lang="uk-UA" altLang="ru-RU" sz="2000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ів</a:t>
          </a:r>
          <a:r>
            <a:rPr lang="uk-UA" altLang="ru-RU" sz="20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поведінки</a:t>
          </a:r>
          <a:endParaRPr lang="ru-RU" sz="2000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66408" y="2778801"/>
        <a:ext cx="6602543" cy="2526183"/>
      </dsp:txXfrm>
    </dsp:sp>
    <dsp:sp modelId="{BDE9C679-8EDF-4DD1-B99C-B809DACCBA38}">
      <dsp:nvSpPr>
        <dsp:cNvPr id="0" name=""/>
        <dsp:cNvSpPr/>
      </dsp:nvSpPr>
      <dsp:spPr>
        <a:xfrm>
          <a:off x="252618" y="3031419"/>
          <a:ext cx="1713790" cy="202094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433829-F499-43A4-8F14-B1F0B79A5F43}">
      <dsp:nvSpPr>
        <dsp:cNvPr id="0" name=""/>
        <dsp:cNvSpPr/>
      </dsp:nvSpPr>
      <dsp:spPr>
        <a:xfrm>
          <a:off x="0" y="203942"/>
          <a:ext cx="2706417" cy="112953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kern="1200" dirty="0" smtClean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Горизонтальний, або </a:t>
          </a:r>
          <a:r>
            <a:rPr lang="uk-UA" sz="2000" kern="1200" dirty="0" err="1" smtClean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мікрорівень</a:t>
          </a:r>
          <a:endParaRPr lang="ru-RU" sz="2000" kern="1200" dirty="0">
            <a:solidFill>
              <a:schemeClr val="accent1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083" y="237025"/>
        <a:ext cx="2640251" cy="1063371"/>
      </dsp:txXfrm>
    </dsp:sp>
    <dsp:sp modelId="{D46C676F-A197-4CB2-9079-AF1EC5503358}">
      <dsp:nvSpPr>
        <dsp:cNvPr id="0" name=""/>
        <dsp:cNvSpPr/>
      </dsp:nvSpPr>
      <dsp:spPr>
        <a:xfrm>
          <a:off x="270641" y="1333480"/>
          <a:ext cx="123483" cy="985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5329"/>
              </a:lnTo>
              <a:lnTo>
                <a:pt x="123483" y="9853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94DA93-CC90-4DFA-A73A-A4F93A32CAEB}">
      <dsp:nvSpPr>
        <dsp:cNvPr id="0" name=""/>
        <dsp:cNvSpPr/>
      </dsp:nvSpPr>
      <dsp:spPr>
        <a:xfrm>
          <a:off x="394124" y="1754041"/>
          <a:ext cx="3434246" cy="112953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kern="1200" dirty="0" smtClean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Рівень </a:t>
          </a:r>
          <a:r>
            <a:rPr lang="uk-UA" sz="2000" kern="1200" dirty="0" err="1" smtClean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мікроетики</a:t>
          </a:r>
          <a:endParaRPr lang="ru-RU" sz="2000" kern="1200" dirty="0">
            <a:solidFill>
              <a:schemeClr val="accent1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7207" y="1787124"/>
        <a:ext cx="3368080" cy="1063371"/>
      </dsp:txXfrm>
    </dsp:sp>
    <dsp:sp modelId="{350198FB-5532-4885-8ECC-878B696B8328}">
      <dsp:nvSpPr>
        <dsp:cNvPr id="0" name=""/>
        <dsp:cNvSpPr/>
      </dsp:nvSpPr>
      <dsp:spPr>
        <a:xfrm>
          <a:off x="270641" y="1333480"/>
          <a:ext cx="191616" cy="22118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1894"/>
              </a:lnTo>
              <a:lnTo>
                <a:pt x="191616" y="22118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F39ED-E8EF-44C5-9E2A-3D79FDB018D8}">
      <dsp:nvSpPr>
        <dsp:cNvPr id="0" name=""/>
        <dsp:cNvSpPr/>
      </dsp:nvSpPr>
      <dsp:spPr>
        <a:xfrm>
          <a:off x="462258" y="2980605"/>
          <a:ext cx="3536880" cy="112953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altLang="ru-RU" sz="2000" kern="1200" dirty="0" smtClean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досліджує специфіку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altLang="ru-RU" sz="2000" kern="1200" dirty="0" smtClean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моральних відносин усередині колективу</a:t>
          </a:r>
          <a:endParaRPr lang="ru-RU" sz="2000" kern="1200" dirty="0">
            <a:solidFill>
              <a:schemeClr val="accent1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5341" y="3013688"/>
        <a:ext cx="3470714" cy="1063371"/>
      </dsp:txXfrm>
    </dsp:sp>
    <dsp:sp modelId="{8EA7E718-08E9-4437-8AF5-A44AA3425D49}">
      <dsp:nvSpPr>
        <dsp:cNvPr id="0" name=""/>
        <dsp:cNvSpPr/>
      </dsp:nvSpPr>
      <dsp:spPr>
        <a:xfrm>
          <a:off x="270641" y="1333480"/>
          <a:ext cx="191616" cy="38473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7312"/>
              </a:lnTo>
              <a:lnTo>
                <a:pt x="191616" y="38473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1B63C5-2C26-465A-AF6D-CC32212A4E8C}">
      <dsp:nvSpPr>
        <dsp:cNvPr id="0" name=""/>
        <dsp:cNvSpPr/>
      </dsp:nvSpPr>
      <dsp:spPr>
        <a:xfrm>
          <a:off x="462258" y="4411594"/>
          <a:ext cx="3986111" cy="153839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altLang="ru-RU" sz="2000" kern="1200" dirty="0" smtClean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аналізує моральні відносини між суб'єктами з однаковими характеристиками (фірмою і конкурентами, партнерами, клієнтами)</a:t>
          </a:r>
          <a:endParaRPr lang="ru-RU" sz="2000" kern="1200" dirty="0">
            <a:solidFill>
              <a:schemeClr val="accent1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7316" y="4456652"/>
        <a:ext cx="3895995" cy="1448280"/>
      </dsp:txXfrm>
    </dsp:sp>
    <dsp:sp modelId="{3C6BF935-F7B1-473F-BAF1-19ABC2C74916}">
      <dsp:nvSpPr>
        <dsp:cNvPr id="0" name=""/>
        <dsp:cNvSpPr/>
      </dsp:nvSpPr>
      <dsp:spPr>
        <a:xfrm>
          <a:off x="4834002" y="203931"/>
          <a:ext cx="2259075" cy="112953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kern="1200" dirty="0" smtClean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Вертикальний, або макрорівень</a:t>
          </a:r>
          <a:endParaRPr lang="ru-RU" sz="2000" kern="1200" dirty="0">
            <a:solidFill>
              <a:schemeClr val="accent1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67085" y="237014"/>
        <a:ext cx="2192909" cy="1063371"/>
      </dsp:txXfrm>
    </dsp:sp>
    <dsp:sp modelId="{E8709EC9-0890-48D3-BBB8-8D30C57EFD57}">
      <dsp:nvSpPr>
        <dsp:cNvPr id="0" name=""/>
        <dsp:cNvSpPr/>
      </dsp:nvSpPr>
      <dsp:spPr>
        <a:xfrm>
          <a:off x="5014190" y="1333469"/>
          <a:ext cx="91440" cy="8475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47548"/>
              </a:lnTo>
              <a:lnTo>
                <a:pt x="58316" y="8475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092CBD-DF43-4A82-92BB-11E3C24D727A}">
      <dsp:nvSpPr>
        <dsp:cNvPr id="0" name=""/>
        <dsp:cNvSpPr/>
      </dsp:nvSpPr>
      <dsp:spPr>
        <a:xfrm>
          <a:off x="5072506" y="1616248"/>
          <a:ext cx="3612116" cy="112953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kern="1200" dirty="0" smtClean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Рівень </a:t>
          </a:r>
          <a:r>
            <a:rPr lang="uk-UA" sz="2000" kern="1200" dirty="0" err="1" smtClean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макроетики</a:t>
          </a:r>
          <a:endParaRPr lang="ru-RU" sz="2000" kern="1200" dirty="0">
            <a:solidFill>
              <a:schemeClr val="accent1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05589" y="1649331"/>
        <a:ext cx="3545950" cy="1063371"/>
      </dsp:txXfrm>
    </dsp:sp>
    <dsp:sp modelId="{D6A4DA74-390A-4F39-BDA6-53D736792EDE}">
      <dsp:nvSpPr>
        <dsp:cNvPr id="0" name=""/>
        <dsp:cNvSpPr/>
      </dsp:nvSpPr>
      <dsp:spPr>
        <a:xfrm>
          <a:off x="5014190" y="1333469"/>
          <a:ext cx="91440" cy="22594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59470"/>
              </a:lnTo>
              <a:lnTo>
                <a:pt x="58316" y="22594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C27BE1-47CE-476E-AEF4-3440B9C7B62B}">
      <dsp:nvSpPr>
        <dsp:cNvPr id="0" name=""/>
        <dsp:cNvSpPr/>
      </dsp:nvSpPr>
      <dsp:spPr>
        <a:xfrm>
          <a:off x="5072506" y="3028170"/>
          <a:ext cx="3612116" cy="112953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altLang="ru-RU" sz="2000" kern="1200" dirty="0" smtClean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розглядає специфіку моральних відносин між корпораціями, державою і суспільством </a:t>
          </a:r>
          <a:endParaRPr lang="ru-RU" sz="2000" kern="1200" dirty="0">
            <a:solidFill>
              <a:schemeClr val="accent1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05589" y="3061253"/>
        <a:ext cx="3545950" cy="1063371"/>
      </dsp:txXfrm>
    </dsp:sp>
    <dsp:sp modelId="{83799FD0-E666-438B-AD07-6E24272799B8}">
      <dsp:nvSpPr>
        <dsp:cNvPr id="0" name=""/>
        <dsp:cNvSpPr/>
      </dsp:nvSpPr>
      <dsp:spPr>
        <a:xfrm>
          <a:off x="5014190" y="1333469"/>
          <a:ext cx="91440" cy="36713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71392"/>
              </a:lnTo>
              <a:lnTo>
                <a:pt x="58316" y="36713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CDCF4-F316-4D4B-B0F1-DC62D431C72E}">
      <dsp:nvSpPr>
        <dsp:cNvPr id="0" name=""/>
        <dsp:cNvSpPr/>
      </dsp:nvSpPr>
      <dsp:spPr>
        <a:xfrm>
          <a:off x="5072506" y="4440092"/>
          <a:ext cx="3612116" cy="112953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alt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аналізує моральні відносини між суб'єктами з різними характеристиками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05589" y="4473175"/>
        <a:ext cx="3545950" cy="10633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D975A-F71F-4B8B-9AC2-FCE7C79960DE}">
      <dsp:nvSpPr>
        <dsp:cNvPr id="0" name=""/>
        <dsp:cNvSpPr/>
      </dsp:nvSpPr>
      <dsp:spPr>
        <a:xfrm>
          <a:off x="4184" y="415874"/>
          <a:ext cx="2140145" cy="1851300"/>
        </a:xfrm>
        <a:prstGeom prst="rect">
          <a:avLst/>
        </a:prstGeom>
        <a:solidFill>
          <a:schemeClr val="lt1"/>
        </a:solidFill>
        <a:ln w="25400" cap="flat" cmpd="sng" algn="ctr">
          <a:noFill/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56464" tIns="55880" rIns="156464" bIns="5588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управління</a:t>
          </a:r>
          <a:r>
            <a:rPr lang="ru-RU" alt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alt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спрямоване</a:t>
          </a:r>
          <a:r>
            <a:rPr lang="ru-RU" alt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altLang="ru-RU" sz="2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максимізацію</a:t>
          </a:r>
          <a:r>
            <a:rPr lang="ru-RU" altLang="ru-RU" sz="2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доходів</a:t>
          </a:r>
          <a:r>
            <a:rPr lang="ru-RU" altLang="ru-RU" sz="2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alt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(до </a:t>
          </a:r>
          <a:r>
            <a:rPr lang="ru-RU" alt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другої</a:t>
          </a:r>
          <a:r>
            <a:rPr lang="ru-RU" alt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чверті</a:t>
          </a:r>
          <a:r>
            <a:rPr lang="ru-RU" alt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XX </a:t>
          </a:r>
          <a:r>
            <a:rPr lang="ru-RU" alt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</a:t>
          </a:r>
          <a:r>
            <a:rPr lang="ru-RU" alt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2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84" y="415874"/>
        <a:ext cx="2140145" cy="1851300"/>
      </dsp:txXfrm>
    </dsp:sp>
    <dsp:sp modelId="{B634DEC7-6138-46FC-8FE9-71BA9FC92092}">
      <dsp:nvSpPr>
        <dsp:cNvPr id="0" name=""/>
        <dsp:cNvSpPr/>
      </dsp:nvSpPr>
      <dsp:spPr>
        <a:xfrm>
          <a:off x="2144330" y="415874"/>
          <a:ext cx="428029" cy="1851300"/>
        </a:xfrm>
        <a:prstGeom prst="leftBrace">
          <a:avLst>
            <a:gd name="adj1" fmla="val 35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E8317314-3EA2-4B4E-A406-003B401FDA14}">
      <dsp:nvSpPr>
        <dsp:cNvPr id="0" name=""/>
        <dsp:cNvSpPr/>
      </dsp:nvSpPr>
      <dsp:spPr>
        <a:xfrm>
          <a:off x="2743570" y="415874"/>
          <a:ext cx="5821197" cy="18513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етичність</a:t>
          </a:r>
          <a:r>
            <a:rPr lang="ru-RU" alt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другорядна</a:t>
          </a:r>
          <a:r>
            <a:rPr lang="ru-RU" alt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щодо</a:t>
          </a:r>
          <a:r>
            <a:rPr lang="ru-RU" alt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прибутковості</a:t>
          </a:r>
          <a:r>
            <a:rPr lang="ru-RU" alt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(</a:t>
          </a:r>
          <a:r>
            <a:rPr lang="ru-RU" alt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період</a:t>
          </a:r>
          <a:r>
            <a:rPr lang="ru-RU" alt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"дикого" </a:t>
          </a:r>
          <a:r>
            <a:rPr lang="ru-RU" alt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капіталізму</a:t>
          </a:r>
          <a:r>
            <a:rPr lang="ru-RU" alt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2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43570" y="415874"/>
        <a:ext cx="5821197" cy="1851300"/>
      </dsp:txXfrm>
    </dsp:sp>
    <dsp:sp modelId="{5DBDDB7C-30B0-419A-9BAC-708E4F485549}">
      <dsp:nvSpPr>
        <dsp:cNvPr id="0" name=""/>
        <dsp:cNvSpPr/>
      </dsp:nvSpPr>
      <dsp:spPr>
        <a:xfrm>
          <a:off x="4184" y="2346375"/>
          <a:ext cx="2140145" cy="1279575"/>
        </a:xfrm>
        <a:prstGeom prst="rect">
          <a:avLst/>
        </a:prstGeom>
        <a:solidFill>
          <a:schemeClr val="lt1"/>
        </a:solidFill>
        <a:ln w="25400" cap="flat" cmpd="sng" algn="ctr">
          <a:noFill/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56464" tIns="55880" rIns="156464" bIns="5588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опікунське</a:t>
          </a:r>
          <a:r>
            <a:rPr lang="ru-RU" altLang="ru-RU" sz="2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управління</a:t>
          </a:r>
          <a:r>
            <a:rPr lang="ru-RU" altLang="ru-RU" sz="2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200" b="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поч</a:t>
          </a:r>
          <a:r>
            <a:rPr lang="ru-RU" altLang="ru-RU" sz="22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з 1930-х </a:t>
          </a:r>
          <a:r>
            <a:rPr lang="ru-RU" altLang="ru-RU" sz="2200" b="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р.р</a:t>
          </a:r>
          <a:r>
            <a:rPr lang="ru-RU" altLang="ru-RU" sz="22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.)</a:t>
          </a:r>
          <a:endParaRPr lang="ru-RU" sz="22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84" y="2346375"/>
        <a:ext cx="2140145" cy="1279575"/>
      </dsp:txXfrm>
    </dsp:sp>
    <dsp:sp modelId="{173A6764-471B-4C33-8278-E11379A0D0B5}">
      <dsp:nvSpPr>
        <dsp:cNvPr id="0" name=""/>
        <dsp:cNvSpPr/>
      </dsp:nvSpPr>
      <dsp:spPr>
        <a:xfrm>
          <a:off x="2144330" y="2346375"/>
          <a:ext cx="428029" cy="1279575"/>
        </a:xfrm>
        <a:prstGeom prst="leftBrace">
          <a:avLst>
            <a:gd name="adj1" fmla="val 35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5490D9CB-063B-4457-9718-CE91D2B124A7}">
      <dsp:nvSpPr>
        <dsp:cNvPr id="0" name=""/>
        <dsp:cNvSpPr/>
      </dsp:nvSpPr>
      <dsp:spPr>
        <a:xfrm>
          <a:off x="2743570" y="2346375"/>
          <a:ext cx="5821197" cy="127957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опікування</a:t>
          </a:r>
          <a:r>
            <a:rPr lang="ru-RU" alt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співробітниками</a:t>
          </a:r>
          <a:r>
            <a:rPr lang="ru-RU" alt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alt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їхніми</a:t>
          </a:r>
          <a:r>
            <a:rPr lang="ru-RU" alt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сім'ями</a:t>
          </a:r>
          <a:r>
            <a:rPr lang="ru-RU" alt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як </a:t>
          </a:r>
          <a:r>
            <a:rPr lang="ru-RU" alt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чинник</a:t>
          </a:r>
          <a:r>
            <a:rPr lang="ru-RU" alt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підвищення</a:t>
          </a:r>
          <a:r>
            <a:rPr lang="ru-RU" alt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продуктивності</a:t>
          </a:r>
          <a:r>
            <a:rPr lang="ru-RU" alt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alt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прибутковості</a:t>
          </a:r>
          <a:r>
            <a:rPr lang="ru-RU" alt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бізнесу</a:t>
          </a:r>
          <a:endParaRPr lang="ru-RU" sz="2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43570" y="2346375"/>
        <a:ext cx="5821197" cy="1279575"/>
      </dsp:txXfrm>
    </dsp:sp>
    <dsp:sp modelId="{5EC10D58-5EEF-416B-A8B4-C98D92996FEA}">
      <dsp:nvSpPr>
        <dsp:cNvPr id="0" name=""/>
        <dsp:cNvSpPr/>
      </dsp:nvSpPr>
      <dsp:spPr>
        <a:xfrm>
          <a:off x="4184" y="3705150"/>
          <a:ext cx="2140145" cy="1279575"/>
        </a:xfrm>
        <a:prstGeom prst="rect">
          <a:avLst/>
        </a:prstGeom>
        <a:solidFill>
          <a:schemeClr val="lt1"/>
        </a:solidFill>
        <a:ln w="25400" cap="flat" cmpd="sng" algn="ctr">
          <a:noFill/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56464" tIns="55880" rIns="156464" bIns="5588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соціальне</a:t>
          </a:r>
          <a:r>
            <a:rPr lang="ru-RU" altLang="ru-RU" sz="2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управління</a:t>
          </a:r>
          <a:r>
            <a:rPr lang="ru-RU" altLang="ru-RU" sz="2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altLang="ru-RU" sz="22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altLang="ru-RU" sz="2200" b="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поч</a:t>
          </a:r>
          <a:r>
            <a:rPr lang="ru-RU" altLang="ru-RU" sz="22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з 60-х </a:t>
          </a:r>
          <a:r>
            <a:rPr lang="ru-RU" altLang="ru-RU" sz="2200" b="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р.р</a:t>
          </a:r>
          <a:r>
            <a:rPr lang="ru-RU" altLang="ru-RU" sz="22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en-US" altLang="ru-RU" sz="22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2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ХХ ст.)</a:t>
          </a:r>
          <a:endParaRPr lang="ru-RU" sz="22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84" y="3705150"/>
        <a:ext cx="2140145" cy="1279575"/>
      </dsp:txXfrm>
    </dsp:sp>
    <dsp:sp modelId="{4F9DCB76-D946-4D71-BCB1-C64629C1E66E}">
      <dsp:nvSpPr>
        <dsp:cNvPr id="0" name=""/>
        <dsp:cNvSpPr/>
      </dsp:nvSpPr>
      <dsp:spPr>
        <a:xfrm>
          <a:off x="2144330" y="3705150"/>
          <a:ext cx="428029" cy="1279575"/>
        </a:xfrm>
        <a:prstGeom prst="leftBrace">
          <a:avLst>
            <a:gd name="adj1" fmla="val 35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70383511-7047-4528-9EE4-D44B495510C0}">
      <dsp:nvSpPr>
        <dsp:cNvPr id="0" name=""/>
        <dsp:cNvSpPr/>
      </dsp:nvSpPr>
      <dsp:spPr>
        <a:xfrm>
          <a:off x="2743570" y="3705150"/>
          <a:ext cx="5821197" cy="127957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r>
            <a:rPr lang="ru-RU" alt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alt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відповідає</a:t>
          </a:r>
          <a:r>
            <a:rPr lang="ru-RU" alt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перед </a:t>
          </a:r>
          <a:r>
            <a:rPr lang="ru-RU" alt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суспільством</a:t>
          </a:r>
          <a:r>
            <a:rPr lang="ru-RU" alt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alt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цілому</a:t>
          </a:r>
          <a:r>
            <a:rPr lang="ru-RU" alt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перед </a:t>
          </a:r>
          <a:r>
            <a:rPr lang="ru-RU" alt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стейкхолдерами</a:t>
          </a:r>
          <a:r>
            <a:rPr lang="ru-RU" alt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  (</a:t>
          </a:r>
          <a:r>
            <a:rPr lang="ru-RU" alt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групами</a:t>
          </a:r>
          <a:r>
            <a:rPr lang="ru-RU" alt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заінтересованих</a:t>
          </a:r>
          <a:r>
            <a:rPr lang="ru-RU" alt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осіб</a:t>
          </a:r>
          <a:r>
            <a:rPr lang="ru-RU" altLang="ru-RU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2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43570" y="3705150"/>
        <a:ext cx="5821197" cy="12795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651C36-A1B2-42B6-932C-0B09D81C6D6F}">
      <dsp:nvSpPr>
        <dsp:cNvPr id="0" name=""/>
        <dsp:cNvSpPr/>
      </dsp:nvSpPr>
      <dsp:spPr>
        <a:xfrm>
          <a:off x="0" y="347020"/>
          <a:ext cx="6096000" cy="579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36A922-E597-4D50-AC31-C08BA9DC134C}">
      <dsp:nvSpPr>
        <dsp:cNvPr id="0" name=""/>
        <dsp:cNvSpPr/>
      </dsp:nvSpPr>
      <dsp:spPr>
        <a:xfrm>
          <a:off x="304800" y="7539"/>
          <a:ext cx="5107625" cy="6789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теологічний (релігійний)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7944" y="40683"/>
        <a:ext cx="5041337" cy="612672"/>
      </dsp:txXfrm>
    </dsp:sp>
    <dsp:sp modelId="{2B263330-145C-40CA-8B26-36D46C1DBCDA}">
      <dsp:nvSpPr>
        <dsp:cNvPr id="0" name=""/>
        <dsp:cNvSpPr/>
      </dsp:nvSpPr>
      <dsp:spPr>
        <a:xfrm>
          <a:off x="0" y="1390300"/>
          <a:ext cx="6096000" cy="579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479044" rIns="473117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390300"/>
        <a:ext cx="6096000" cy="579600"/>
      </dsp:txXfrm>
    </dsp:sp>
    <dsp:sp modelId="{64CF34E0-7982-46E2-BACE-B2F811BCBE5A}">
      <dsp:nvSpPr>
        <dsp:cNvPr id="0" name=""/>
        <dsp:cNvSpPr/>
      </dsp:nvSpPr>
      <dsp:spPr>
        <a:xfrm>
          <a:off x="304800" y="1050819"/>
          <a:ext cx="5107625" cy="6789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утилітарний (теорія утилітаризму)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7944" y="1083963"/>
        <a:ext cx="5041337" cy="612672"/>
      </dsp:txXfrm>
    </dsp:sp>
    <dsp:sp modelId="{8938DBC6-A415-4FC1-BBEE-C43DA51EDD22}">
      <dsp:nvSpPr>
        <dsp:cNvPr id="0" name=""/>
        <dsp:cNvSpPr/>
      </dsp:nvSpPr>
      <dsp:spPr>
        <a:xfrm>
          <a:off x="0" y="2433580"/>
          <a:ext cx="6096000" cy="579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3C59A7-5B1D-408C-BB4F-F6A2BBE19FFD}">
      <dsp:nvSpPr>
        <dsp:cNvPr id="0" name=""/>
        <dsp:cNvSpPr/>
      </dsp:nvSpPr>
      <dsp:spPr>
        <a:xfrm>
          <a:off x="304800" y="2094100"/>
          <a:ext cx="5107625" cy="6789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деонтичний (етика обов’язку)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7944" y="2127244"/>
        <a:ext cx="5041337" cy="612672"/>
      </dsp:txXfrm>
    </dsp:sp>
    <dsp:sp modelId="{6E661669-C25E-4074-A556-A9CAB14B21FC}">
      <dsp:nvSpPr>
        <dsp:cNvPr id="0" name=""/>
        <dsp:cNvSpPr/>
      </dsp:nvSpPr>
      <dsp:spPr>
        <a:xfrm>
          <a:off x="0" y="3476860"/>
          <a:ext cx="6096000" cy="579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59DCC6-E7B8-418F-B894-94F5739188FD}">
      <dsp:nvSpPr>
        <dsp:cNvPr id="0" name=""/>
        <dsp:cNvSpPr/>
      </dsp:nvSpPr>
      <dsp:spPr>
        <a:xfrm>
          <a:off x="304800" y="3137380"/>
          <a:ext cx="5107625" cy="6789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теорія</a:t>
          </a: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справедливості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7944" y="3170524"/>
        <a:ext cx="5041337" cy="6126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A2A409-3651-41B8-A32D-C16E0D079765}">
      <dsp:nvSpPr>
        <dsp:cNvPr id="0" name=""/>
        <dsp:cNvSpPr/>
      </dsp:nvSpPr>
      <dsp:spPr>
        <a:xfrm>
          <a:off x="0" y="583664"/>
          <a:ext cx="8424936" cy="982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78825C4-4C7C-4E53-8281-6DCF35330FEF}">
      <dsp:nvSpPr>
        <dsp:cNvPr id="0" name=""/>
        <dsp:cNvSpPr/>
      </dsp:nvSpPr>
      <dsp:spPr>
        <a:xfrm>
          <a:off x="421246" y="8024"/>
          <a:ext cx="7085615" cy="11512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</a:t>
          </a:r>
          <a:r>
            <a:rPr lang="en-US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ер</a:t>
          </a:r>
          <a:r>
            <a:rPr lang="uk-UA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</a:t>
          </a:r>
          <a:r>
            <a:rPr lang="en-US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витоки</a:t>
          </a:r>
          <a:r>
            <a:rPr lang="en-US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en-US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іудео</a:t>
          </a:r>
          <a:r>
            <a:rPr lang="uk-UA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en-US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християнській</a:t>
          </a:r>
          <a:r>
            <a:rPr lang="en-US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традиції</a:t>
          </a:r>
          <a:r>
            <a:rPr lang="en-US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яка</a:t>
          </a:r>
          <a:r>
            <a:rPr lang="uk-UA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впродовж</a:t>
          </a:r>
          <a:r>
            <a:rPr lang="en-US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століть</a:t>
          </a:r>
          <a:r>
            <a:rPr lang="en-US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формувала</a:t>
          </a:r>
          <a:r>
            <a:rPr lang="en-US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моральні</a:t>
          </a:r>
          <a:r>
            <a:rPr lang="en-US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</a:t>
          </a:r>
          <a:r>
            <a:rPr lang="en-US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явлення</a:t>
          </a:r>
          <a:r>
            <a:rPr lang="en-US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людей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7447" y="64225"/>
        <a:ext cx="6973213" cy="1038878"/>
      </dsp:txXfrm>
    </dsp:sp>
    <dsp:sp modelId="{63773FB1-D44E-41AF-AEB9-0D4630116565}">
      <dsp:nvSpPr>
        <dsp:cNvPr id="0" name=""/>
        <dsp:cNvSpPr/>
      </dsp:nvSpPr>
      <dsp:spPr>
        <a:xfrm>
          <a:off x="0" y="2352704"/>
          <a:ext cx="8424936" cy="982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D84F43-AAB1-4D1D-9BA5-0D2DE246A9E0}">
      <dsp:nvSpPr>
        <dsp:cNvPr id="0" name=""/>
        <dsp:cNvSpPr/>
      </dsp:nvSpPr>
      <dsp:spPr>
        <a:xfrm>
          <a:off x="421246" y="1777064"/>
          <a:ext cx="7085615" cy="11512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</a:t>
          </a:r>
          <a:r>
            <a:rPr lang="en-US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рієнт</a:t>
          </a:r>
          <a:r>
            <a:rPr lang="uk-UA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ується</a:t>
          </a:r>
          <a:r>
            <a:rPr lang="en-US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</a:t>
          </a:r>
          <a:r>
            <a:rPr lang="en-US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</a:t>
          </a:r>
          <a:r>
            <a:rPr lang="en-US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агальнолюдські</a:t>
          </a:r>
          <a:r>
            <a:rPr lang="en-US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цінності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7447" y="1833265"/>
        <a:ext cx="6973213" cy="1038878"/>
      </dsp:txXfrm>
    </dsp:sp>
    <dsp:sp modelId="{16BA68D0-C8C6-4360-9CD1-82D42D7E230A}">
      <dsp:nvSpPr>
        <dsp:cNvPr id="0" name=""/>
        <dsp:cNvSpPr/>
      </dsp:nvSpPr>
      <dsp:spPr>
        <a:xfrm>
          <a:off x="0" y="4121743"/>
          <a:ext cx="8424936" cy="982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2C572E-47F1-4092-A7FF-55B5FA6F8533}">
      <dsp:nvSpPr>
        <dsp:cNvPr id="0" name=""/>
        <dsp:cNvSpPr/>
      </dsp:nvSpPr>
      <dsp:spPr>
        <a:xfrm>
          <a:off x="421246" y="3546104"/>
          <a:ext cx="7085615" cy="11512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основі</a:t>
          </a:r>
          <a:r>
            <a:rPr lang="ru-RU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бізнесу</a:t>
          </a:r>
          <a:r>
            <a:rPr lang="ru-RU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чесноти</a:t>
          </a:r>
          <a:r>
            <a:rPr lang="ru-RU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допомога</a:t>
          </a:r>
          <a:r>
            <a:rPr lang="ru-RU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ближньому</a:t>
          </a:r>
          <a:r>
            <a:rPr lang="ru-RU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 </a:t>
          </a:r>
          <a:r>
            <a:rPr lang="ru-RU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ідеал</a:t>
          </a:r>
          <a:r>
            <a:rPr lang="ru-RU" alt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милосердя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7447" y="3602305"/>
        <a:ext cx="6973213" cy="10388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20187D-5DDD-4072-8845-83244C797026}">
      <dsp:nvSpPr>
        <dsp:cNvPr id="0" name=""/>
        <dsp:cNvSpPr/>
      </dsp:nvSpPr>
      <dsp:spPr>
        <a:xfrm>
          <a:off x="0" y="45571"/>
          <a:ext cx="8640960" cy="13172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Протестантська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трудова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етика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релігійно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обґрунтована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доктрина про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добродіяння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праці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необхідності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працювати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сумлінно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старанно</a:t>
          </a:r>
          <a:endParaRPr lang="ru-RU" sz="20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04245" y="45571"/>
        <a:ext cx="6736714" cy="1317288"/>
      </dsp:txXfrm>
    </dsp:sp>
    <dsp:sp modelId="{80BFDC32-8FC8-42C6-86FC-8900A225CA1D}">
      <dsp:nvSpPr>
        <dsp:cNvPr id="0" name=""/>
        <dsp:cNvSpPr/>
      </dsp:nvSpPr>
      <dsp:spPr>
        <a:xfrm>
          <a:off x="176053" y="0"/>
          <a:ext cx="1728192" cy="140843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593F18-432E-4DC8-8840-2FED75FF4690}">
      <dsp:nvSpPr>
        <dsp:cNvPr id="0" name=""/>
        <dsp:cNvSpPr/>
      </dsp:nvSpPr>
      <dsp:spPr>
        <a:xfrm>
          <a:off x="0" y="1584485"/>
          <a:ext cx="8640960" cy="28127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Вихідні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позиції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протестантизму і </a:t>
          </a:r>
          <a:r>
            <a:rPr lang="ru-RU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кальвінізму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Небезпека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спокуси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багатством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душі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Заперечення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неробства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навіть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при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накопиченому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багатстві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Активність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як воля Бога для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примноження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своєї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слави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Робота -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перевірений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засіб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аскези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абсолютна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чеснота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(«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Молися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працюй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»)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Формування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особливої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етики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вигідною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капіталістам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релігійне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обґрунтування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«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шлюбу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між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грошима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релігією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04245" y="1584485"/>
        <a:ext cx="6736714" cy="2812725"/>
      </dsp:txXfrm>
    </dsp:sp>
    <dsp:sp modelId="{CC0062AB-5D66-4195-9E08-DAC25ADBF1A6}">
      <dsp:nvSpPr>
        <dsp:cNvPr id="0" name=""/>
        <dsp:cNvSpPr/>
      </dsp:nvSpPr>
      <dsp:spPr>
        <a:xfrm>
          <a:off x="176053" y="2286632"/>
          <a:ext cx="1728192" cy="140843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434161-C30D-4A52-BF55-5F18D89B33EF}">
      <dsp:nvSpPr>
        <dsp:cNvPr id="0" name=""/>
        <dsp:cNvSpPr/>
      </dsp:nvSpPr>
      <dsp:spPr>
        <a:xfrm>
          <a:off x="0" y="4573265"/>
          <a:ext cx="8640960" cy="17605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Засадові</a:t>
          </a:r>
          <a:r>
            <a:rPr lang="uk-UA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ідеї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alt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усяка</a:t>
          </a:r>
          <a:r>
            <a:rPr lang="en-US" alt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діяльність</a:t>
          </a:r>
          <a:r>
            <a:rPr lang="en-US" alt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є </a:t>
          </a:r>
          <a:r>
            <a:rPr lang="en-US" alt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бажана</a:t>
          </a:r>
          <a:r>
            <a:rPr lang="en-US" alt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Богові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alt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</a:t>
          </a:r>
          <a:r>
            <a:rPr lang="en-US" alt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спіх</a:t>
          </a:r>
          <a:r>
            <a:rPr lang="en-US" alt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матеріальне</a:t>
          </a:r>
          <a:r>
            <a:rPr lang="en-US" alt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благополуччя</a:t>
          </a:r>
          <a:r>
            <a:rPr lang="en-US" alt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 </a:t>
          </a:r>
          <a:r>
            <a:rPr lang="en-US" alt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</a:t>
          </a:r>
          <a:r>
            <a:rPr lang="en-US" alt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ознака</a:t>
          </a:r>
          <a:r>
            <a:rPr lang="en-US" alt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праведності</a:t>
          </a:r>
          <a:r>
            <a:rPr lang="en-US" alt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і </a:t>
          </a:r>
          <a:r>
            <a:rPr lang="en-US" alt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знак</a:t>
          </a:r>
          <a:r>
            <a:rPr lang="en-US" alt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Божий</a:t>
          </a:r>
          <a:r>
            <a:rPr lang="ru-RU" alt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alt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особиста скромність у побуті  і </a:t>
          </a:r>
          <a:r>
            <a:rPr lang="uk-UA" alt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самообмеженість</a:t>
          </a:r>
          <a:r>
            <a:rPr lang="uk-UA" alt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споживанні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04245" y="4573265"/>
        <a:ext cx="6736714" cy="1760539"/>
      </dsp:txXfrm>
    </dsp:sp>
    <dsp:sp modelId="{27911EEF-BCDD-4C76-B8DE-145F05D010E4}">
      <dsp:nvSpPr>
        <dsp:cNvPr id="0" name=""/>
        <dsp:cNvSpPr/>
      </dsp:nvSpPr>
      <dsp:spPr>
        <a:xfrm>
          <a:off x="176053" y="4749318"/>
          <a:ext cx="1728192" cy="140843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68DB5A-885B-4EC4-BEF1-2F12D1086F81}">
      <dsp:nvSpPr>
        <dsp:cNvPr id="0" name=""/>
        <dsp:cNvSpPr/>
      </dsp:nvSpPr>
      <dsp:spPr>
        <a:xfrm>
          <a:off x="0" y="0"/>
          <a:ext cx="8280920" cy="16607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Німеччині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(яка населена як католиками, так і протестантами)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найкращих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економічних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успіхів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домагалися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протестанти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саме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вони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складали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кістяк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підприємців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висококваліфікованих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технічних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фахівців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22259" y="0"/>
        <a:ext cx="6458660" cy="1660750"/>
      </dsp:txXfrm>
    </dsp:sp>
    <dsp:sp modelId="{5A79405A-1D87-452A-9657-D1F96D42BC9D}">
      <dsp:nvSpPr>
        <dsp:cNvPr id="0" name=""/>
        <dsp:cNvSpPr/>
      </dsp:nvSpPr>
      <dsp:spPr>
        <a:xfrm>
          <a:off x="166075" y="166075"/>
          <a:ext cx="1656184" cy="13286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63C067-1FA0-4BDA-AB98-45AD58D60154}">
      <dsp:nvSpPr>
        <dsp:cNvPr id="0" name=""/>
        <dsp:cNvSpPr/>
      </dsp:nvSpPr>
      <dsp:spPr>
        <a:xfrm>
          <a:off x="0" y="1826825"/>
          <a:ext cx="8280920" cy="16607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найбільш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динамічно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розвивалися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протестантські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країни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такі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як США,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Англія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Голландія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22259" y="1826825"/>
        <a:ext cx="6458660" cy="1660750"/>
      </dsp:txXfrm>
    </dsp:sp>
    <dsp:sp modelId="{13B371D7-6A0A-475D-B0DF-D908F8F42ED6}">
      <dsp:nvSpPr>
        <dsp:cNvPr id="0" name=""/>
        <dsp:cNvSpPr/>
      </dsp:nvSpPr>
      <dsp:spPr>
        <a:xfrm>
          <a:off x="166075" y="1992900"/>
          <a:ext cx="1656184" cy="13286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99939B-AC22-414E-A43A-4A566DC244A7}">
      <dsp:nvSpPr>
        <dsp:cNvPr id="0" name=""/>
        <dsp:cNvSpPr/>
      </dsp:nvSpPr>
      <dsp:spPr>
        <a:xfrm>
          <a:off x="0" y="3653651"/>
          <a:ext cx="8280920" cy="16607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економічний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підйом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розвиток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євро-американського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капіталізму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пояснювався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наявністю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протестантської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етики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обумовило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трудове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завзяття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раціональну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організацію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роботи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22259" y="3653651"/>
        <a:ext cx="6458660" cy="1660750"/>
      </dsp:txXfrm>
    </dsp:sp>
    <dsp:sp modelId="{8B1AC6BB-C459-4460-8076-3593FAF1FEAB}">
      <dsp:nvSpPr>
        <dsp:cNvPr id="0" name=""/>
        <dsp:cNvSpPr/>
      </dsp:nvSpPr>
      <dsp:spPr>
        <a:xfrm>
          <a:off x="166075" y="3819726"/>
          <a:ext cx="1656184" cy="13286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75C4249-C2F0-4FDB-8D58-6122B24B328B}" type="datetimeFigureOut">
              <a:rPr lang="ru-RU"/>
              <a:pPr>
                <a:defRPr/>
              </a:pPr>
              <a:t>31.01.2024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898996-CF5E-477C-BE1C-72BD6DA3DAFE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B3EE956-75FA-454A-98B1-4CF093ACACCF}" type="slidenum">
              <a:rPr lang="ru-RU" altLang="ru-RU" sz="1200"/>
              <a:pPr eaLnBrk="1" hangingPunct="1"/>
              <a:t>5</a:t>
            </a:fld>
            <a:endParaRPr lang="ru-RU" alt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58798-20FF-48E5-8F14-F764451305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718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F5043-C254-4DD8-A86A-E76811C309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1034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F6424-8504-4228-AF7B-C9C4009AEB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627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2F9A3-D981-45E3-96E5-385CA95E80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5359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C7D59-5741-4E21-AC3B-4909134C86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319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8EB106-BE78-455C-A59C-0A03CA25D2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3028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D9FF4-1757-44DA-A41C-8D0FCAD513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5604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A6B526-088B-45B5-B51E-AF4FAC2939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1665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3CE43-06CE-4035-99C1-C0345D938A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0988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9B96E6-5A4D-4303-9CE9-8B39B45900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9617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D30A3-60EA-4407-A742-0E4ABF4A4E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8700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7251B-717C-4AB1-B223-F965AC1B56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4177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209B9C8-5D84-4706-961F-4CC54B427D6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5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9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30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31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32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34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35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37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49275"/>
            <a:ext cx="8229600" cy="935038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Етика бізнесу: сутність і структура </a:t>
            </a:r>
            <a:endParaRPr lang="en-US" altLang="ru-RU" sz="3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Прямоугольник 1"/>
          <p:cNvSpPr>
            <a:spLocks noChangeArrowheads="1"/>
          </p:cNvSpPr>
          <p:nvPr/>
        </p:nvSpPr>
        <p:spPr bwMode="auto">
          <a:xfrm>
            <a:off x="4067175" y="1441450"/>
            <a:ext cx="10890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971600" y="1844824"/>
          <a:ext cx="7632848" cy="4767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323528" y="404664"/>
          <a:ext cx="8640960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2"/>
          <p:cNvSpPr>
            <a:spLocks noChangeArrowheads="1"/>
          </p:cNvSpPr>
          <p:nvPr/>
        </p:nvSpPr>
        <p:spPr bwMode="auto">
          <a:xfrm>
            <a:off x="1116013" y="82550"/>
            <a:ext cx="54086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 Вебер </a:t>
            </a:r>
          </a:p>
          <a:p>
            <a:pPr algn="ctr" eaLnBrk="1" hangingPunct="1"/>
            <a:r>
              <a:rPr lang="ru-RU" alt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«Протестантська трудова етика і дух капіталізму» (1905)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467544" y="1282950"/>
          <a:ext cx="8280920" cy="5314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6732588" y="174625"/>
            <a:ext cx="1219200" cy="1016000"/>
          </a:xfrm>
          <a:prstGeom prst="roundRect">
            <a:avLst>
              <a:gd name="adj" fmla="val 10000"/>
            </a:avLst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2"/>
          <p:cNvSpPr>
            <a:spLocks noChangeArrowheads="1"/>
          </p:cNvSpPr>
          <p:nvPr/>
        </p:nvSpPr>
        <p:spPr bwMode="auto">
          <a:xfrm>
            <a:off x="1116013" y="82550"/>
            <a:ext cx="54086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 Вебер </a:t>
            </a:r>
          </a:p>
          <a:p>
            <a:pPr algn="ctr" eaLnBrk="1" hangingPunct="1"/>
            <a:r>
              <a:rPr lang="ru-RU" alt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«Протестантська трудова етика і дух капіталізму» (1905)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467544" y="1282950"/>
          <a:ext cx="8280920" cy="5314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2388"/>
            <a:ext cx="1633538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3803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1042988" y="252413"/>
            <a:ext cx="5832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 Вебер </a:t>
            </a:r>
          </a:p>
          <a:p>
            <a:pPr algn="ctr" eaLnBrk="1" hangingPunct="1"/>
            <a:r>
              <a:rPr lang="ru-RU" alt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«Протестантська трудова етика і дух капіталізму» (1905)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539552" y="2102406"/>
          <a:ext cx="7560840" cy="4752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33375"/>
            <a:ext cx="12001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3803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6666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467544" y="332656"/>
          <a:ext cx="8064896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96838"/>
            <a:ext cx="1541462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3803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2036763" y="333375"/>
            <a:ext cx="4140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Утилітарний підхід 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467544" y="1268760"/>
          <a:ext cx="828092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73263"/>
            <a:ext cx="212725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3803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6666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221163"/>
            <a:ext cx="16319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3803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6666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2411413" y="333375"/>
            <a:ext cx="44719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Деонтичний підхід 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251520" y="1041400"/>
          <a:ext cx="8712968" cy="5483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96863"/>
            <a:ext cx="1470025" cy="148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3803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468313" y="260350"/>
            <a:ext cx="6191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Категоричний імператив Канта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467544" y="1340768"/>
          <a:ext cx="842493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34950"/>
            <a:ext cx="131445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3803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6666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403225" y="404813"/>
            <a:ext cx="6121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Етика справедливості </a:t>
            </a:r>
          </a:p>
          <a:p>
            <a:pPr algn="ctr" eaLnBrk="1" hangingPunct="1"/>
            <a:r>
              <a:rPr lang="ru-RU" altLang="ru-RU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Дж. Ролз (1921-2002 рр)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25425"/>
            <a:ext cx="2160587" cy="3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3803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Схема 2"/>
          <p:cNvGraphicFramePr/>
          <p:nvPr/>
        </p:nvGraphicFramePr>
        <p:xfrm>
          <a:off x="179512" y="2009068"/>
          <a:ext cx="6888088" cy="4444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23528" y="1389242"/>
          <a:ext cx="8424936" cy="5223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507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60350"/>
            <a:ext cx="223202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3803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6666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3"/>
          <p:cNvSpPr>
            <a:spLocks noChangeArrowheads="1"/>
          </p:cNvSpPr>
          <p:nvPr/>
        </p:nvSpPr>
        <p:spPr bwMode="auto">
          <a:xfrm>
            <a:off x="3144838" y="333375"/>
            <a:ext cx="1428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altLang="ru-RU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ізнес</a:t>
            </a:r>
            <a:endParaRPr lang="ru-RU" altLang="ru-RU" sz="3600">
              <a:solidFill>
                <a:srgbClr val="000000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827584" y="1123003"/>
          <a:ext cx="7560840" cy="5186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33375"/>
            <a:ext cx="190817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3803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6666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157788"/>
            <a:ext cx="200660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3803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6666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51520" y="1363080"/>
          <a:ext cx="8568952" cy="530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347864" y="404664"/>
            <a:ext cx="289877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32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Етика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бізнесу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00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1116013" y="1700213"/>
            <a:ext cx="1854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3803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sz="3200" b="1" i="1">
                <a:solidFill>
                  <a:srgbClr val="FF0000"/>
                </a:solidFill>
              </a:rPr>
              <a:t>Не існує</a:t>
            </a:r>
          </a:p>
        </p:txBody>
      </p:sp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4284663" y="1484313"/>
            <a:ext cx="43910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3803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uk-UA" altLang="ru-RU" sz="2800">
                <a:solidFill>
                  <a:schemeClr val="tx1"/>
                </a:solidFill>
              </a:rPr>
              <a:t>оскільки бізнес не є сумісний з мораллю</a:t>
            </a:r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0" y="2924175"/>
            <a:ext cx="38893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3803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3200" b="1" i="1">
                <a:solidFill>
                  <a:srgbClr val="FF0000"/>
                </a:solidFill>
              </a:rPr>
              <a:t>Існує і суттєво</a:t>
            </a:r>
            <a:r>
              <a:rPr lang="uk-UA" altLang="ru-RU" sz="3200">
                <a:solidFill>
                  <a:srgbClr val="006666"/>
                </a:solidFill>
              </a:rPr>
              <a:t> </a:t>
            </a:r>
            <a:r>
              <a:rPr lang="uk-UA" altLang="ru-RU" sz="3200" b="1" i="1">
                <a:solidFill>
                  <a:srgbClr val="FF0000"/>
                </a:solidFill>
              </a:rPr>
              <a:t>впливає</a:t>
            </a:r>
          </a:p>
        </p:txBody>
      </p:sp>
      <p:sp>
        <p:nvSpPr>
          <p:cNvPr id="5125" name="Rectangle 9"/>
          <p:cNvSpPr>
            <a:spLocks noChangeArrowheads="1"/>
          </p:cNvSpPr>
          <p:nvPr/>
        </p:nvSpPr>
        <p:spPr bwMode="auto">
          <a:xfrm>
            <a:off x="4284663" y="2781300"/>
            <a:ext cx="4608512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3803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sz="2800">
                <a:solidFill>
                  <a:schemeClr val="tx1"/>
                </a:solidFill>
              </a:rPr>
              <a:t>на покращення етичної атмосфери у всьому суспільстві</a:t>
            </a:r>
          </a:p>
        </p:txBody>
      </p:sp>
      <p:sp>
        <p:nvSpPr>
          <p:cNvPr id="5126" name="Rectangle 10"/>
          <p:cNvSpPr>
            <a:spLocks noChangeArrowheads="1"/>
          </p:cNvSpPr>
          <p:nvPr/>
        </p:nvSpPr>
        <p:spPr bwMode="auto">
          <a:xfrm>
            <a:off x="0" y="4724400"/>
            <a:ext cx="3382963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3803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3200" b="1" i="1">
                <a:solidFill>
                  <a:srgbClr val="FF0000"/>
                </a:solidFill>
              </a:rPr>
              <a:t>Існує</a:t>
            </a:r>
            <a:r>
              <a:rPr lang="uk-UA" altLang="ru-RU" sz="3200">
                <a:solidFill>
                  <a:srgbClr val="006666"/>
                </a:solidFill>
              </a:rPr>
              <a:t>, але</a:t>
            </a:r>
          </a:p>
          <a:p>
            <a:pPr algn="ctr" eaLnBrk="1" hangingPunct="1"/>
            <a:r>
              <a:rPr lang="uk-UA" altLang="ru-RU" sz="3200" b="1" i="1">
                <a:solidFill>
                  <a:srgbClr val="FF0000"/>
                </a:solidFill>
              </a:rPr>
              <a:t>не впливає суттєво</a:t>
            </a:r>
          </a:p>
        </p:txBody>
      </p:sp>
      <p:sp>
        <p:nvSpPr>
          <p:cNvPr id="5127" name="Rectangle 11"/>
          <p:cNvSpPr>
            <a:spLocks noChangeArrowheads="1"/>
          </p:cNvSpPr>
          <p:nvPr/>
        </p:nvSpPr>
        <p:spPr bwMode="auto">
          <a:xfrm>
            <a:off x="4140200" y="5013325"/>
            <a:ext cx="47513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3803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sz="2800">
                <a:solidFill>
                  <a:schemeClr val="tx1"/>
                </a:solidFill>
              </a:rPr>
              <a:t>на моральність ані бізнесу, ані суспільства</a:t>
            </a:r>
          </a:p>
        </p:txBody>
      </p:sp>
      <p:sp>
        <p:nvSpPr>
          <p:cNvPr id="5128" name="AutoShape 13" descr="90%"/>
          <p:cNvSpPr>
            <a:spLocks noChangeArrowheads="1"/>
          </p:cNvSpPr>
          <p:nvPr/>
        </p:nvSpPr>
        <p:spPr bwMode="auto">
          <a:xfrm rot="-5400000">
            <a:off x="3556000" y="1781175"/>
            <a:ext cx="374650" cy="1079500"/>
          </a:xfrm>
          <a:prstGeom prst="curvedRightArrow">
            <a:avLst>
              <a:gd name="adj1" fmla="val 57627"/>
              <a:gd name="adj2" fmla="val 115254"/>
              <a:gd name="adj3" fmla="val 33333"/>
            </a:avLst>
          </a:prstGeom>
          <a:pattFill prst="pct90">
            <a:fgClr>
              <a:srgbClr val="006666">
                <a:alpha val="38039"/>
              </a:srgbClr>
            </a:fgClr>
            <a:bgClr>
              <a:schemeClr val="bg1">
                <a:alpha val="38039"/>
              </a:schemeClr>
            </a:bgClr>
          </a:pattFill>
          <a:ln w="25400">
            <a:solidFill>
              <a:srgbClr val="0066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29" name="AutoShape 14" descr="90%"/>
          <p:cNvSpPr>
            <a:spLocks noChangeArrowheads="1"/>
          </p:cNvSpPr>
          <p:nvPr/>
        </p:nvSpPr>
        <p:spPr bwMode="auto">
          <a:xfrm rot="-5400000">
            <a:off x="3556000" y="3292475"/>
            <a:ext cx="374650" cy="1079500"/>
          </a:xfrm>
          <a:prstGeom prst="curvedRightArrow">
            <a:avLst>
              <a:gd name="adj1" fmla="val 57627"/>
              <a:gd name="adj2" fmla="val 115254"/>
              <a:gd name="adj3" fmla="val 33333"/>
            </a:avLst>
          </a:prstGeom>
          <a:pattFill prst="pct90">
            <a:fgClr>
              <a:srgbClr val="006666">
                <a:alpha val="38039"/>
              </a:srgbClr>
            </a:fgClr>
            <a:bgClr>
              <a:schemeClr val="bg1">
                <a:alpha val="38039"/>
              </a:schemeClr>
            </a:bgClr>
          </a:pattFill>
          <a:ln w="25400">
            <a:solidFill>
              <a:srgbClr val="0066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30" name="AutoShape 15" descr="90%"/>
          <p:cNvSpPr>
            <a:spLocks noChangeArrowheads="1"/>
          </p:cNvSpPr>
          <p:nvPr/>
        </p:nvSpPr>
        <p:spPr bwMode="auto">
          <a:xfrm rot="-5400000">
            <a:off x="3484563" y="5308600"/>
            <a:ext cx="374650" cy="1079500"/>
          </a:xfrm>
          <a:prstGeom prst="curvedRightArrow">
            <a:avLst>
              <a:gd name="adj1" fmla="val 57627"/>
              <a:gd name="adj2" fmla="val 115254"/>
              <a:gd name="adj3" fmla="val 33333"/>
            </a:avLst>
          </a:prstGeom>
          <a:pattFill prst="pct90">
            <a:fgClr>
              <a:srgbClr val="006666">
                <a:alpha val="38039"/>
              </a:srgbClr>
            </a:fgClr>
            <a:bgClr>
              <a:schemeClr val="bg1">
                <a:alpha val="38039"/>
              </a:schemeClr>
            </a:bgClr>
          </a:pattFill>
          <a:ln w="25400">
            <a:solidFill>
              <a:srgbClr val="0066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95338" y="280988"/>
            <a:ext cx="788035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kern="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Підходи</a:t>
            </a:r>
            <a:r>
              <a:rPr lang="ru-RU" sz="3600" kern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600" kern="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sz="3600" kern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kern="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етики</a:t>
            </a:r>
            <a:r>
              <a:rPr lang="ru-RU" sz="3600" kern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kern="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sz="3600" kern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>
              <a:defRPr/>
            </a:pPr>
            <a:r>
              <a:rPr lang="ru-RU" sz="3600" kern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3600" kern="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різновиду</a:t>
            </a:r>
            <a:r>
              <a:rPr lang="ru-RU" sz="3600" kern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kern="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професійної</a:t>
            </a:r>
            <a:r>
              <a:rPr lang="ru-RU" sz="3600" kern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kern="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етики</a:t>
            </a:r>
            <a:endParaRPr lang="ru-RU" sz="3600" kern="1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595313"/>
            <a:ext cx="1116012" cy="111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3803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2195513" y="219075"/>
            <a:ext cx="49085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>
                <a:solidFill>
                  <a:schemeClr val="bg1"/>
                </a:solidFill>
              </a:rPr>
              <a:t>Рівні  етики  бізнесу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13134431"/>
              </p:ext>
            </p:extLst>
          </p:nvPr>
        </p:nvGraphicFramePr>
        <p:xfrm>
          <a:off x="107504" y="404664"/>
          <a:ext cx="8712968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73087"/>
            <a:ext cx="1868934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3803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6666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251520" y="1196752"/>
          <a:ext cx="856895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195" name="Прямоугольник 1"/>
          <p:cNvSpPr>
            <a:spLocks noChangeArrowheads="1"/>
          </p:cNvSpPr>
          <p:nvPr/>
        </p:nvSpPr>
        <p:spPr bwMode="auto">
          <a:xfrm>
            <a:off x="684213" y="549275"/>
            <a:ext cx="72723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Етапи становлення етики бізнесу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2988" y="549275"/>
            <a:ext cx="7345362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kern="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3200" kern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kern="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підходи</a:t>
            </a:r>
            <a:r>
              <a:rPr lang="ru-RU" sz="3200" kern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200" kern="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3200" kern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ru-RU" sz="3200" kern="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моральних</a:t>
            </a:r>
            <a:r>
              <a:rPr lang="ru-RU" sz="3200" kern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 у </a:t>
            </a:r>
            <a:r>
              <a:rPr lang="ru-RU" sz="3200" kern="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3200" kern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kern="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endParaRPr lang="ru-RU" sz="3200" kern="1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668016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1476375" y="298450"/>
            <a:ext cx="6715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Теологічний (релігійний) підхід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395536" y="1340768"/>
          <a:ext cx="842493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7625" y="188913"/>
            <a:ext cx="8701088" cy="1143000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Протестантизм</a:t>
            </a:r>
            <a:r>
              <a:rPr lang="en-US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(від</a:t>
            </a:r>
            <a:r>
              <a:rPr lang="ru-RU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лат. protestans, protestantis — </a:t>
            </a:r>
            <a:r>
              <a:rPr lang="uk-UA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той, хто </a:t>
            </a:r>
            <a:r>
              <a:rPr lang="ru-RU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публічно доводить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063" name="Picture 7" descr="люте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385888"/>
            <a:ext cx="1398588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8" descr="лютеранская церков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788" y="1385888"/>
            <a:ext cx="198278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Picture 9" descr="кальви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4" r="10663"/>
          <a:stretch>
            <a:fillRect/>
          </a:stretch>
        </p:blipFill>
        <p:spPr bwMode="auto">
          <a:xfrm>
            <a:off x="801688" y="3235325"/>
            <a:ext cx="1323975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7" name="Picture 11" descr="протест цер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2941638"/>
            <a:ext cx="116205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2579688" y="1617663"/>
            <a:ext cx="32131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Мартин Лютер </a:t>
            </a:r>
          </a:p>
          <a:p>
            <a:pPr algn="ctr" eaLnBrk="1" hangingPunct="1"/>
            <a:r>
              <a:rPr lang="en-US" altLang="ru-RU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(1483-1546</a:t>
            </a:r>
            <a:r>
              <a:rPr lang="uk-UA" altLang="ru-RU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eaLnBrk="1" hangingPunct="1"/>
            <a:r>
              <a:rPr lang="ru-RU" altLang="ru-RU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засновник лютерансь</a:t>
            </a:r>
            <a:r>
              <a:rPr lang="uk-UA" altLang="ru-RU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altLang="ru-RU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ої церкви, богослов</a:t>
            </a:r>
          </a:p>
        </p:txBody>
      </p:sp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2744788" y="3235325"/>
            <a:ext cx="33543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 Кальвин </a:t>
            </a:r>
          </a:p>
          <a:p>
            <a:pPr algn="ctr" eaLnBrk="1" hangingPunct="1"/>
            <a:r>
              <a:rPr lang="en-US" altLang="ru-RU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(1509-1564</a:t>
            </a:r>
            <a:r>
              <a:rPr lang="uk-UA" altLang="ru-RU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eaLnBrk="1" hangingPunct="1"/>
            <a:r>
              <a:rPr lang="ru-RU" altLang="ru-RU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засновник  кальвиністської церкви, богослов</a:t>
            </a:r>
          </a:p>
        </p:txBody>
      </p:sp>
      <p:sp>
        <p:nvSpPr>
          <p:cNvPr id="11273" name="Прямоугольник 2"/>
          <p:cNvSpPr>
            <a:spLocks noChangeArrowheads="1"/>
          </p:cNvSpPr>
          <p:nvPr/>
        </p:nvSpPr>
        <p:spPr bwMode="auto">
          <a:xfrm>
            <a:off x="2911475" y="5157788"/>
            <a:ext cx="33893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Англіканська церква </a:t>
            </a:r>
          </a:p>
          <a:p>
            <a:pPr algn="ctr" eaLnBrk="1" hangingPunct="1"/>
            <a:r>
              <a:rPr lang="ru-RU" alt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  про верховенство -</a:t>
            </a:r>
            <a:r>
              <a:rPr lang="en-US" altLang="en-US" sz="2000"/>
              <a:t> </a:t>
            </a:r>
            <a:r>
              <a:rPr lang="en-US" alt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 of Supremacy</a:t>
            </a:r>
            <a:r>
              <a:rPr lang="uk-UA" alt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ru-RU" alt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534 р.</a:t>
            </a:r>
          </a:p>
          <a:p>
            <a:pPr algn="ctr" eaLnBrk="1" hangingPunct="1"/>
            <a:r>
              <a:rPr lang="uk-UA" alt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Король Генріх УІІІ</a:t>
            </a:r>
            <a:endParaRPr lang="ru-RU" alt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74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5157788"/>
            <a:ext cx="1323975" cy="154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3803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5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948238"/>
            <a:ext cx="2012950" cy="133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3803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9" grpId="0"/>
      <p:bldP spid="4507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3930</TotalTime>
  <Words>1114</Words>
  <Application>Microsoft Office PowerPoint</Application>
  <PresentationFormat>Экран (4:3)</PresentationFormat>
  <Paragraphs>136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Етика бізнесу: сутність і структура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Протестантизм  (від лат. protestans, protestantis — той, хто публічно доводить)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ZNU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Shavkun I.</dc:creator>
  <cp:lastModifiedBy>Admin</cp:lastModifiedBy>
  <cp:revision>446</cp:revision>
  <dcterms:created xsi:type="dcterms:W3CDTF">2007-01-31T08:48:58Z</dcterms:created>
  <dcterms:modified xsi:type="dcterms:W3CDTF">2024-01-31T10:33:20Z</dcterms:modified>
</cp:coreProperties>
</file>