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59" r:id="rId9"/>
    <p:sldId id="265" r:id="rId10"/>
    <p:sldId id="266" r:id="rId11"/>
    <p:sldId id="260" r:id="rId12"/>
    <p:sldId id="267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1" autoAdjust="0"/>
  </p:normalViewPr>
  <p:slideViewPr>
    <p:cSldViewPr snapToGrid="0">
      <p:cViewPr varScale="1">
        <p:scale>
          <a:sx n="67" d="100"/>
          <a:sy n="67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673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78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4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69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1865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67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971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23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57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8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05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64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55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41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030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4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63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D4A715-9D7D-44F8-A110-AB7983840FAC}" type="datetimeFigureOut">
              <a:rPr lang="uk-UA" smtClean="0"/>
              <a:t>11.09.2020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9DA7D2-C65B-4331-BC79-2CC2D993A7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850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2473" y="1717964"/>
            <a:ext cx="6695594" cy="16687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4000" dirty="0" smtClean="0"/>
              <a:t>Віхи становлення незалежної Української держави</a:t>
            </a:r>
            <a:endParaRPr lang="uk-UA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43743"/>
            <a:ext cx="6815669" cy="132080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dirty="0" smtClean="0"/>
              <a:t>Презентація до теми 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6900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685800"/>
            <a:ext cx="10644188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0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3" y="595744"/>
            <a:ext cx="10986653" cy="568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6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57199"/>
            <a:ext cx="10929937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4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89708"/>
            <a:ext cx="9144000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8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581891"/>
            <a:ext cx="11028217" cy="56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5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65" y="642938"/>
            <a:ext cx="11000509" cy="5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9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528637"/>
            <a:ext cx="11115675" cy="56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6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642938"/>
            <a:ext cx="11015664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2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785813"/>
            <a:ext cx="10615612" cy="5200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568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7" y="651164"/>
            <a:ext cx="10889672" cy="55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54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557215"/>
            <a:ext cx="11058526" cy="56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99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</TotalTime>
  <Words>9</Words>
  <Application>Microsoft Office PowerPoint</Application>
  <PresentationFormat>Широкоэкранный</PresentationFormat>
  <Paragraphs>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Garamond</vt:lpstr>
      <vt:lpstr>Натуральные материалы</vt:lpstr>
      <vt:lpstr>Віхи становлення незалежної Української держави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Віхи становлення незалежної Української держави</dc:title>
  <dc:creator>user</dc:creator>
  <cp:lastModifiedBy>user</cp:lastModifiedBy>
  <cp:revision>7</cp:revision>
  <dcterms:created xsi:type="dcterms:W3CDTF">2020-09-11T06:37:15Z</dcterms:created>
  <dcterms:modified xsi:type="dcterms:W3CDTF">2020-09-11T06:54:19Z</dcterms:modified>
</cp:coreProperties>
</file>