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56" r:id="rId2"/>
    <p:sldId id="257" r:id="rId3"/>
    <p:sldId id="259" r:id="rId4"/>
    <p:sldId id="260" r:id="rId5"/>
    <p:sldId id="261" r:id="rId6"/>
    <p:sldId id="272" r:id="rId7"/>
    <p:sldId id="281" r:id="rId8"/>
    <p:sldId id="283" r:id="rId9"/>
    <p:sldId id="282" r:id="rId10"/>
    <p:sldId id="284" r:id="rId11"/>
    <p:sldId id="262" r:id="rId12"/>
    <p:sldId id="263" r:id="rId13"/>
    <p:sldId id="264" r:id="rId14"/>
    <p:sldId id="265" r:id="rId15"/>
    <p:sldId id="266" r:id="rId16"/>
    <p:sldId id="268" r:id="rId17"/>
    <p:sldId id="269" r:id="rId18"/>
    <p:sldId id="270" r:id="rId19"/>
    <p:sldId id="271" r:id="rId20"/>
    <p:sldId id="27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72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5C75F0-F2A8-4839-A18E-0D663B2E0A6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A59D7F7-9125-46E3-8678-976A9C2B4149}">
      <dgm:prSet phldrT="[Текст]"/>
      <dgm:spPr/>
      <dgm:t>
        <a:bodyPr/>
        <a:lstStyle/>
        <a:p>
          <a:r>
            <a:rPr lang="uk-UA" i="1" dirty="0" smtClean="0">
              <a:latin typeface="Times New Roman" pitchFamily="18" charset="0"/>
              <a:cs typeface="Times New Roman" pitchFamily="18" charset="0"/>
            </a:rPr>
            <a:t>Житловий фонд 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71094F5F-A9C8-4156-86D1-9B4F654E6A8B}" type="parTrans" cxnId="{6C162B6C-07FE-440E-AC3D-7464BF7CDDA1}">
      <dgm:prSet/>
      <dgm:spPr/>
      <dgm:t>
        <a:bodyPr/>
        <a:lstStyle/>
        <a:p>
          <a:endParaRPr lang="ru-RU"/>
        </a:p>
      </dgm:t>
    </dgm:pt>
    <dgm:pt modelId="{0D8EFADD-9A07-425A-BE42-6DFFDCB6E7C1}" type="sibTrans" cxnId="{6C162B6C-07FE-440E-AC3D-7464BF7CDDA1}">
      <dgm:prSet/>
      <dgm:spPr/>
      <dgm:t>
        <a:bodyPr/>
        <a:lstStyle/>
        <a:p>
          <a:endParaRPr lang="ru-RU"/>
        </a:p>
      </dgm:t>
    </dgm:pt>
    <dgm:pt modelId="{CAB0C0A0-1F46-4712-8896-D36354C7AFA0}">
      <dgm:prSet phldrT="[Текст]"/>
      <dgm:spPr/>
      <dgm:t>
        <a:bodyPr/>
        <a:lstStyle/>
        <a:p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Житловий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фонд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соціального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призначення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33B15E69-AF39-489A-9216-0F2A3BDF528E}" type="parTrans" cxnId="{9C0AEC12-E470-4847-93C3-11F52925E72F}">
      <dgm:prSet/>
      <dgm:spPr/>
      <dgm:t>
        <a:bodyPr/>
        <a:lstStyle/>
        <a:p>
          <a:endParaRPr lang="ru-RU"/>
        </a:p>
      </dgm:t>
    </dgm:pt>
    <dgm:pt modelId="{84401EE6-3283-439F-A11B-A6354E88B639}" type="sibTrans" cxnId="{9C0AEC12-E470-4847-93C3-11F52925E72F}">
      <dgm:prSet/>
      <dgm:spPr/>
      <dgm:t>
        <a:bodyPr/>
        <a:lstStyle/>
        <a:p>
          <a:endParaRPr lang="ru-RU"/>
        </a:p>
      </dgm:t>
    </dgm:pt>
    <dgm:pt modelId="{55925B38-15B9-4C54-8A7A-750898B37D60}">
      <dgm:prSet phldrT="[Текст]"/>
      <dgm:spPr/>
      <dgm:t>
        <a:bodyPr/>
        <a:lstStyle/>
        <a:p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житло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при­значене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проживання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громадян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потребують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соціального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за­хисту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93D6D2F1-0B13-4AAE-A18F-336D7AF74730}" type="parTrans" cxnId="{CCBC20D9-D039-46E5-AFA0-6E4C5B01334F}">
      <dgm:prSet/>
      <dgm:spPr/>
      <dgm:t>
        <a:bodyPr/>
        <a:lstStyle/>
        <a:p>
          <a:endParaRPr lang="ru-RU"/>
        </a:p>
      </dgm:t>
    </dgm:pt>
    <dgm:pt modelId="{4DBFBBD2-7818-4BCB-9344-CD11E1F1811F}" type="sibTrans" cxnId="{CCBC20D9-D039-46E5-AFA0-6E4C5B01334F}">
      <dgm:prSet/>
      <dgm:spPr/>
      <dgm:t>
        <a:bodyPr/>
        <a:lstStyle/>
        <a:p>
          <a:endParaRPr lang="ru-RU"/>
        </a:p>
      </dgm:t>
    </dgm:pt>
    <dgm:pt modelId="{BBAD9272-3001-4A55-A807-299238EF0A7D}">
      <dgm:prSet phldrT="[Текст]"/>
      <dgm:spPr/>
      <dgm:t>
        <a:bodyPr/>
        <a:lstStyle/>
        <a:p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житло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що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надається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в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користування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працівникам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підприємств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установ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орга­нізацій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тим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громадянам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за характером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їх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трудових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мають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проживати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місцем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роботи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або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поблизу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нього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CF991A0C-0505-42E6-B30F-04D45FCE464F}" type="parTrans" cxnId="{B2731141-1F98-409B-B868-8B9AAC7D3F6F}">
      <dgm:prSet/>
      <dgm:spPr/>
      <dgm:t>
        <a:bodyPr/>
        <a:lstStyle/>
        <a:p>
          <a:endParaRPr lang="ru-RU"/>
        </a:p>
      </dgm:t>
    </dgm:pt>
    <dgm:pt modelId="{B19A2275-7E9E-4F6F-A050-880D74E65923}" type="sibTrans" cxnId="{B2731141-1F98-409B-B868-8B9AAC7D3F6F}">
      <dgm:prSet/>
      <dgm:spPr/>
      <dgm:t>
        <a:bodyPr/>
        <a:lstStyle/>
        <a:p>
          <a:endParaRPr lang="ru-RU"/>
        </a:p>
      </dgm:t>
    </dgm:pt>
    <dgm:pt modelId="{D615AEF1-BF11-422F-9FFC-9FBB27A5B082}">
      <dgm:prSet phldrT="[Текст]"/>
      <dgm:spPr/>
      <dgm:t>
        <a:bodyPr/>
        <a:lstStyle/>
        <a:p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Житловий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фонд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загального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призначення</a:t>
          </a:r>
          <a:endParaRPr lang="ru-RU" b="0" i="1" dirty="0">
            <a:latin typeface="Times New Roman" pitchFamily="18" charset="0"/>
            <a:cs typeface="Times New Roman" pitchFamily="18" charset="0"/>
          </a:endParaRPr>
        </a:p>
      </dgm:t>
    </dgm:pt>
    <dgm:pt modelId="{A8495860-73BF-42AA-B05B-375B0EFFD3C9}" type="parTrans" cxnId="{4194B3FE-3F7F-4494-ACE8-9309AAD78E22}">
      <dgm:prSet/>
      <dgm:spPr/>
      <dgm:t>
        <a:bodyPr/>
        <a:lstStyle/>
        <a:p>
          <a:endParaRPr lang="ru-RU"/>
        </a:p>
      </dgm:t>
    </dgm:pt>
    <dgm:pt modelId="{03537822-BC3B-470F-9D03-66E4CC3D07C9}" type="sibTrans" cxnId="{4194B3FE-3F7F-4494-ACE8-9309AAD78E22}">
      <dgm:prSet/>
      <dgm:spPr/>
      <dgm:t>
        <a:bodyPr/>
        <a:lstStyle/>
        <a:p>
          <a:endParaRPr lang="ru-RU"/>
        </a:p>
      </dgm:t>
    </dgm:pt>
    <dgm:pt modelId="{6421FB25-4A3F-4E91-9352-E53A15D28440}">
      <dgm:prSet phldrT="[Текст]"/>
      <dgm:spPr/>
      <dgm:t>
        <a:bodyPr/>
        <a:lstStyle/>
        <a:p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це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сукупність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житла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всіх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форм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власності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призначеного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проживання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громадян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FAFF544F-21D7-4698-89F8-4BD8A0F10F3A}" type="parTrans" cxnId="{B949D330-E46C-4CA2-A8F2-1081879668DB}">
      <dgm:prSet/>
      <dgm:spPr/>
      <dgm:t>
        <a:bodyPr/>
        <a:lstStyle/>
        <a:p>
          <a:endParaRPr lang="ru-RU"/>
        </a:p>
      </dgm:t>
    </dgm:pt>
    <dgm:pt modelId="{BB15DFCF-517D-46DE-8938-444F2DBA41D8}" type="sibTrans" cxnId="{B949D330-E46C-4CA2-A8F2-1081879668DB}">
      <dgm:prSet/>
      <dgm:spPr/>
      <dgm:t>
        <a:bodyPr/>
        <a:lstStyle/>
        <a:p>
          <a:endParaRPr lang="ru-RU"/>
        </a:p>
      </dgm:t>
    </dgm:pt>
    <dgm:pt modelId="{1048A554-ACA1-4816-BC46-5EE9AC839B0D}" type="pres">
      <dgm:prSet presAssocID="{845C75F0-F2A8-4839-A18E-0D663B2E0A6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57BF34C-D55E-4453-8A3F-902773219B0D}" type="pres">
      <dgm:prSet presAssocID="{DA59D7F7-9125-46E3-8678-976A9C2B4149}" presName="hierRoot1" presStyleCnt="0"/>
      <dgm:spPr/>
    </dgm:pt>
    <dgm:pt modelId="{4BCD452E-F488-45D1-A98C-EC5788EB02AD}" type="pres">
      <dgm:prSet presAssocID="{DA59D7F7-9125-46E3-8678-976A9C2B4149}" presName="composite" presStyleCnt="0"/>
      <dgm:spPr/>
    </dgm:pt>
    <dgm:pt modelId="{6BC1843A-742C-4FD8-B56C-2C8D6A28F015}" type="pres">
      <dgm:prSet presAssocID="{DA59D7F7-9125-46E3-8678-976A9C2B4149}" presName="background" presStyleLbl="node0" presStyleIdx="0" presStyleCnt="1"/>
      <dgm:spPr/>
    </dgm:pt>
    <dgm:pt modelId="{61DAE4D8-26B1-4A78-A56F-A93B3BA25EEA}" type="pres">
      <dgm:prSet presAssocID="{DA59D7F7-9125-46E3-8678-976A9C2B4149}" presName="text" presStyleLbl="fgAcc0" presStyleIdx="0" presStyleCnt="1" custScaleX="209272" custScaleY="54266" custLinFactNeighborX="-36111" custLinFactNeighborY="-181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8120D25-8667-4DC2-B02E-7A1A19985489}" type="pres">
      <dgm:prSet presAssocID="{DA59D7F7-9125-46E3-8678-976A9C2B4149}" presName="hierChild2" presStyleCnt="0"/>
      <dgm:spPr/>
    </dgm:pt>
    <dgm:pt modelId="{119C12BA-B6FD-4356-91DD-F5E0E0B39C15}" type="pres">
      <dgm:prSet presAssocID="{33B15E69-AF39-489A-9216-0F2A3BDF528E}" presName="Name10" presStyleLbl="parChTrans1D2" presStyleIdx="0" presStyleCnt="2"/>
      <dgm:spPr/>
      <dgm:t>
        <a:bodyPr/>
        <a:lstStyle/>
        <a:p>
          <a:endParaRPr lang="ru-RU"/>
        </a:p>
      </dgm:t>
    </dgm:pt>
    <dgm:pt modelId="{FB3BEBDD-ECB3-40C6-8384-E5895D99CD4B}" type="pres">
      <dgm:prSet presAssocID="{CAB0C0A0-1F46-4712-8896-D36354C7AFA0}" presName="hierRoot2" presStyleCnt="0"/>
      <dgm:spPr/>
    </dgm:pt>
    <dgm:pt modelId="{B99CE991-52B1-4007-BD2E-45DB9CB81E5F}" type="pres">
      <dgm:prSet presAssocID="{CAB0C0A0-1F46-4712-8896-D36354C7AFA0}" presName="composite2" presStyleCnt="0"/>
      <dgm:spPr/>
    </dgm:pt>
    <dgm:pt modelId="{487E51C4-F5AB-4A9E-AF7A-E48C1F013FC9}" type="pres">
      <dgm:prSet presAssocID="{CAB0C0A0-1F46-4712-8896-D36354C7AFA0}" presName="background2" presStyleLbl="node2" presStyleIdx="0" presStyleCnt="2"/>
      <dgm:spPr/>
    </dgm:pt>
    <dgm:pt modelId="{39278D1A-8331-4710-8890-8B0A3A2D7AE4}" type="pres">
      <dgm:prSet presAssocID="{CAB0C0A0-1F46-4712-8896-D36354C7AFA0}" presName="text2" presStyleLbl="fgAcc2" presStyleIdx="0" presStyleCnt="2" custScaleX="133335" custScaleY="60366" custLinFactNeighborX="-38889" custLinFactNeighborY="-1955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E69986F-CEE3-43B0-9036-7F5D2504A9E6}" type="pres">
      <dgm:prSet presAssocID="{CAB0C0A0-1F46-4712-8896-D36354C7AFA0}" presName="hierChild3" presStyleCnt="0"/>
      <dgm:spPr/>
    </dgm:pt>
    <dgm:pt modelId="{BA890645-B8E8-4A33-8599-B17D6BD6730C}" type="pres">
      <dgm:prSet presAssocID="{93D6D2F1-0B13-4AAE-A18F-336D7AF74730}" presName="Name17" presStyleLbl="parChTrans1D3" presStyleIdx="0" presStyleCnt="3"/>
      <dgm:spPr/>
      <dgm:t>
        <a:bodyPr/>
        <a:lstStyle/>
        <a:p>
          <a:endParaRPr lang="ru-RU"/>
        </a:p>
      </dgm:t>
    </dgm:pt>
    <dgm:pt modelId="{C8CC3098-E27E-4114-BB4E-289663656553}" type="pres">
      <dgm:prSet presAssocID="{55925B38-15B9-4C54-8A7A-750898B37D60}" presName="hierRoot3" presStyleCnt="0"/>
      <dgm:spPr/>
    </dgm:pt>
    <dgm:pt modelId="{E1CA69A7-36F9-439B-A533-492A2E06BFFA}" type="pres">
      <dgm:prSet presAssocID="{55925B38-15B9-4C54-8A7A-750898B37D60}" presName="composite3" presStyleCnt="0"/>
      <dgm:spPr/>
    </dgm:pt>
    <dgm:pt modelId="{E48657BF-83A9-419A-8213-C205B8B7A611}" type="pres">
      <dgm:prSet presAssocID="{55925B38-15B9-4C54-8A7A-750898B37D60}" presName="background3" presStyleLbl="node3" presStyleIdx="0" presStyleCnt="3"/>
      <dgm:spPr/>
    </dgm:pt>
    <dgm:pt modelId="{36AAA4E9-765A-4CF0-B033-0F4C7ACC0716}" type="pres">
      <dgm:prSet presAssocID="{55925B38-15B9-4C54-8A7A-750898B37D60}" presName="text3" presStyleLbl="fgAcc3" presStyleIdx="0" presStyleCnt="3" custScaleX="122356" custScaleY="1251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F5490E9-E102-40CC-9E35-AF96C1E12CDA}" type="pres">
      <dgm:prSet presAssocID="{55925B38-15B9-4C54-8A7A-750898B37D60}" presName="hierChild4" presStyleCnt="0"/>
      <dgm:spPr/>
    </dgm:pt>
    <dgm:pt modelId="{385EACA1-24DE-40EE-81BA-3EBACCCC723A}" type="pres">
      <dgm:prSet presAssocID="{CF991A0C-0505-42E6-B30F-04D45FCE464F}" presName="Name17" presStyleLbl="parChTrans1D3" presStyleIdx="1" presStyleCnt="3"/>
      <dgm:spPr/>
      <dgm:t>
        <a:bodyPr/>
        <a:lstStyle/>
        <a:p>
          <a:endParaRPr lang="ru-RU"/>
        </a:p>
      </dgm:t>
    </dgm:pt>
    <dgm:pt modelId="{6349B3B7-D0B2-43FA-B3C4-6F42B25C91C3}" type="pres">
      <dgm:prSet presAssocID="{BBAD9272-3001-4A55-A807-299238EF0A7D}" presName="hierRoot3" presStyleCnt="0"/>
      <dgm:spPr/>
    </dgm:pt>
    <dgm:pt modelId="{165BC7E7-9DC7-4226-9D94-1E70E9002046}" type="pres">
      <dgm:prSet presAssocID="{BBAD9272-3001-4A55-A807-299238EF0A7D}" presName="composite3" presStyleCnt="0"/>
      <dgm:spPr/>
    </dgm:pt>
    <dgm:pt modelId="{97207BCB-6AD8-4B3F-836C-F6A58A4F390E}" type="pres">
      <dgm:prSet presAssocID="{BBAD9272-3001-4A55-A807-299238EF0A7D}" presName="background3" presStyleLbl="node3" presStyleIdx="1" presStyleCnt="3"/>
      <dgm:spPr/>
    </dgm:pt>
    <dgm:pt modelId="{D48D03BF-90B8-43A8-B962-5A70A3EFDBB0}" type="pres">
      <dgm:prSet presAssocID="{BBAD9272-3001-4A55-A807-299238EF0A7D}" presName="text3" presStyleLbl="fgAcc3" presStyleIdx="1" presStyleCnt="3" custScaleX="111263" custScaleY="1254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ABAE35-2B1A-4B8F-9EC3-3A37AFA213C8}" type="pres">
      <dgm:prSet presAssocID="{BBAD9272-3001-4A55-A807-299238EF0A7D}" presName="hierChild4" presStyleCnt="0"/>
      <dgm:spPr/>
    </dgm:pt>
    <dgm:pt modelId="{79F6ED01-039D-4391-92EF-1C5E4FD48121}" type="pres">
      <dgm:prSet presAssocID="{A8495860-73BF-42AA-B05B-375B0EFFD3C9}" presName="Name10" presStyleLbl="parChTrans1D2" presStyleIdx="1" presStyleCnt="2"/>
      <dgm:spPr/>
      <dgm:t>
        <a:bodyPr/>
        <a:lstStyle/>
        <a:p>
          <a:endParaRPr lang="ru-RU"/>
        </a:p>
      </dgm:t>
    </dgm:pt>
    <dgm:pt modelId="{BFB34F61-3DDA-49EA-BB11-6FAF0207B600}" type="pres">
      <dgm:prSet presAssocID="{D615AEF1-BF11-422F-9FFC-9FBB27A5B082}" presName="hierRoot2" presStyleCnt="0"/>
      <dgm:spPr/>
    </dgm:pt>
    <dgm:pt modelId="{8D585C68-2251-45C3-8EB8-B2350879AE17}" type="pres">
      <dgm:prSet presAssocID="{D615AEF1-BF11-422F-9FFC-9FBB27A5B082}" presName="composite2" presStyleCnt="0"/>
      <dgm:spPr/>
    </dgm:pt>
    <dgm:pt modelId="{BB8EA569-06F2-4F27-B7AF-8615EAB2AF05}" type="pres">
      <dgm:prSet presAssocID="{D615AEF1-BF11-422F-9FFC-9FBB27A5B082}" presName="background2" presStyleLbl="node2" presStyleIdx="1" presStyleCnt="2"/>
      <dgm:spPr/>
    </dgm:pt>
    <dgm:pt modelId="{B14BEBFB-39C3-44C9-9CD9-836C93E59A89}" type="pres">
      <dgm:prSet presAssocID="{D615AEF1-BF11-422F-9FFC-9FBB27A5B082}" presName="text2" presStyleLbl="fgAcc2" presStyleIdx="1" presStyleCnt="2" custScaleX="133332" custScaleY="53370" custLinFactNeighborX="105" custLinFactNeighborY="-2061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F35258-B5D8-48A9-840C-4524BD8F781E}" type="pres">
      <dgm:prSet presAssocID="{D615AEF1-BF11-422F-9FFC-9FBB27A5B082}" presName="hierChild3" presStyleCnt="0"/>
      <dgm:spPr/>
    </dgm:pt>
    <dgm:pt modelId="{039674C8-2824-4CDC-BEDC-2D749D3558A4}" type="pres">
      <dgm:prSet presAssocID="{FAFF544F-21D7-4698-89F8-4BD8A0F10F3A}" presName="Name17" presStyleLbl="parChTrans1D3" presStyleIdx="2" presStyleCnt="3"/>
      <dgm:spPr/>
      <dgm:t>
        <a:bodyPr/>
        <a:lstStyle/>
        <a:p>
          <a:endParaRPr lang="ru-RU"/>
        </a:p>
      </dgm:t>
    </dgm:pt>
    <dgm:pt modelId="{E64AB3CC-55CA-41A8-B01A-1BF318A3A91E}" type="pres">
      <dgm:prSet presAssocID="{6421FB25-4A3F-4E91-9352-E53A15D28440}" presName="hierRoot3" presStyleCnt="0"/>
      <dgm:spPr/>
    </dgm:pt>
    <dgm:pt modelId="{B5DE57FE-3C38-4A4F-A32C-AC05380EF5D4}" type="pres">
      <dgm:prSet presAssocID="{6421FB25-4A3F-4E91-9352-E53A15D28440}" presName="composite3" presStyleCnt="0"/>
      <dgm:spPr/>
    </dgm:pt>
    <dgm:pt modelId="{495756C1-8DBF-4620-88A6-5540C31DEA23}" type="pres">
      <dgm:prSet presAssocID="{6421FB25-4A3F-4E91-9352-E53A15D28440}" presName="background3" presStyleLbl="node3" presStyleIdx="2" presStyleCnt="3"/>
      <dgm:spPr/>
    </dgm:pt>
    <dgm:pt modelId="{23133EF0-0547-4A9B-BEA0-E35F4DBAB81B}" type="pres">
      <dgm:prSet presAssocID="{6421FB25-4A3F-4E91-9352-E53A15D28440}" presName="text3" presStyleLbl="fgAcc3" presStyleIdx="2" presStyleCnt="3" custScaleX="116087" custScaleY="13697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05B40B-116F-4889-B6BC-FA4A7219C144}" type="pres">
      <dgm:prSet presAssocID="{6421FB25-4A3F-4E91-9352-E53A15D28440}" presName="hierChild4" presStyleCnt="0"/>
      <dgm:spPr/>
    </dgm:pt>
  </dgm:ptLst>
  <dgm:cxnLst>
    <dgm:cxn modelId="{CCBC20D9-D039-46E5-AFA0-6E4C5B01334F}" srcId="{CAB0C0A0-1F46-4712-8896-D36354C7AFA0}" destId="{55925B38-15B9-4C54-8A7A-750898B37D60}" srcOrd="0" destOrd="0" parTransId="{93D6D2F1-0B13-4AAE-A18F-336D7AF74730}" sibTransId="{4DBFBBD2-7818-4BCB-9344-CD11E1F1811F}"/>
    <dgm:cxn modelId="{9C0AEC12-E470-4847-93C3-11F52925E72F}" srcId="{DA59D7F7-9125-46E3-8678-976A9C2B4149}" destId="{CAB0C0A0-1F46-4712-8896-D36354C7AFA0}" srcOrd="0" destOrd="0" parTransId="{33B15E69-AF39-489A-9216-0F2A3BDF528E}" sibTransId="{84401EE6-3283-439F-A11B-A6354E88B639}"/>
    <dgm:cxn modelId="{5F0C7EC1-9A42-4182-B7A7-378F54896730}" type="presOf" srcId="{CF991A0C-0505-42E6-B30F-04D45FCE464F}" destId="{385EACA1-24DE-40EE-81BA-3EBACCCC723A}" srcOrd="0" destOrd="0" presId="urn:microsoft.com/office/officeart/2005/8/layout/hierarchy1"/>
    <dgm:cxn modelId="{0F930150-32B3-4E57-B1F1-EA225AD6783F}" type="presOf" srcId="{FAFF544F-21D7-4698-89F8-4BD8A0F10F3A}" destId="{039674C8-2824-4CDC-BEDC-2D749D3558A4}" srcOrd="0" destOrd="0" presId="urn:microsoft.com/office/officeart/2005/8/layout/hierarchy1"/>
    <dgm:cxn modelId="{5C7995C3-133A-4210-9A25-9D072BAA885C}" type="presOf" srcId="{D615AEF1-BF11-422F-9FFC-9FBB27A5B082}" destId="{B14BEBFB-39C3-44C9-9CD9-836C93E59A89}" srcOrd="0" destOrd="0" presId="urn:microsoft.com/office/officeart/2005/8/layout/hierarchy1"/>
    <dgm:cxn modelId="{5F18D71F-97F4-4868-82E0-E75EF49D3D03}" type="presOf" srcId="{93D6D2F1-0B13-4AAE-A18F-336D7AF74730}" destId="{BA890645-B8E8-4A33-8599-B17D6BD6730C}" srcOrd="0" destOrd="0" presId="urn:microsoft.com/office/officeart/2005/8/layout/hierarchy1"/>
    <dgm:cxn modelId="{4194B3FE-3F7F-4494-ACE8-9309AAD78E22}" srcId="{DA59D7F7-9125-46E3-8678-976A9C2B4149}" destId="{D615AEF1-BF11-422F-9FFC-9FBB27A5B082}" srcOrd="1" destOrd="0" parTransId="{A8495860-73BF-42AA-B05B-375B0EFFD3C9}" sibTransId="{03537822-BC3B-470F-9D03-66E4CC3D07C9}"/>
    <dgm:cxn modelId="{4C6B49B3-8B4A-4228-989F-A8AB6BAF022B}" type="presOf" srcId="{6421FB25-4A3F-4E91-9352-E53A15D28440}" destId="{23133EF0-0547-4A9B-BEA0-E35F4DBAB81B}" srcOrd="0" destOrd="0" presId="urn:microsoft.com/office/officeart/2005/8/layout/hierarchy1"/>
    <dgm:cxn modelId="{319B5AA7-7736-495C-985E-60E448410F95}" type="presOf" srcId="{55925B38-15B9-4C54-8A7A-750898B37D60}" destId="{36AAA4E9-765A-4CF0-B033-0F4C7ACC0716}" srcOrd="0" destOrd="0" presId="urn:microsoft.com/office/officeart/2005/8/layout/hierarchy1"/>
    <dgm:cxn modelId="{B64E71D8-8D4D-40C4-80D3-F7B4E17A08D1}" type="presOf" srcId="{BBAD9272-3001-4A55-A807-299238EF0A7D}" destId="{D48D03BF-90B8-43A8-B962-5A70A3EFDBB0}" srcOrd="0" destOrd="0" presId="urn:microsoft.com/office/officeart/2005/8/layout/hierarchy1"/>
    <dgm:cxn modelId="{20EFD701-A72B-4C95-8D5A-8510A0CD5F82}" type="presOf" srcId="{33B15E69-AF39-489A-9216-0F2A3BDF528E}" destId="{119C12BA-B6FD-4356-91DD-F5E0E0B39C15}" srcOrd="0" destOrd="0" presId="urn:microsoft.com/office/officeart/2005/8/layout/hierarchy1"/>
    <dgm:cxn modelId="{4B5DB384-7237-401E-9D93-9694E2C28421}" type="presOf" srcId="{CAB0C0A0-1F46-4712-8896-D36354C7AFA0}" destId="{39278D1A-8331-4710-8890-8B0A3A2D7AE4}" srcOrd="0" destOrd="0" presId="urn:microsoft.com/office/officeart/2005/8/layout/hierarchy1"/>
    <dgm:cxn modelId="{B2731141-1F98-409B-B868-8B9AAC7D3F6F}" srcId="{CAB0C0A0-1F46-4712-8896-D36354C7AFA0}" destId="{BBAD9272-3001-4A55-A807-299238EF0A7D}" srcOrd="1" destOrd="0" parTransId="{CF991A0C-0505-42E6-B30F-04D45FCE464F}" sibTransId="{B19A2275-7E9E-4F6F-A050-880D74E65923}"/>
    <dgm:cxn modelId="{B949D330-E46C-4CA2-A8F2-1081879668DB}" srcId="{D615AEF1-BF11-422F-9FFC-9FBB27A5B082}" destId="{6421FB25-4A3F-4E91-9352-E53A15D28440}" srcOrd="0" destOrd="0" parTransId="{FAFF544F-21D7-4698-89F8-4BD8A0F10F3A}" sibTransId="{BB15DFCF-517D-46DE-8938-444F2DBA41D8}"/>
    <dgm:cxn modelId="{6C162B6C-07FE-440E-AC3D-7464BF7CDDA1}" srcId="{845C75F0-F2A8-4839-A18E-0D663B2E0A68}" destId="{DA59D7F7-9125-46E3-8678-976A9C2B4149}" srcOrd="0" destOrd="0" parTransId="{71094F5F-A9C8-4156-86D1-9B4F654E6A8B}" sibTransId="{0D8EFADD-9A07-425A-BE42-6DFFDCB6E7C1}"/>
    <dgm:cxn modelId="{0E89FDF2-C0D3-4B56-9AB5-6847F6078732}" type="presOf" srcId="{A8495860-73BF-42AA-B05B-375B0EFFD3C9}" destId="{79F6ED01-039D-4391-92EF-1C5E4FD48121}" srcOrd="0" destOrd="0" presId="urn:microsoft.com/office/officeart/2005/8/layout/hierarchy1"/>
    <dgm:cxn modelId="{BDFAB8AF-8639-434C-A398-659929A272A2}" type="presOf" srcId="{DA59D7F7-9125-46E3-8678-976A9C2B4149}" destId="{61DAE4D8-26B1-4A78-A56F-A93B3BA25EEA}" srcOrd="0" destOrd="0" presId="urn:microsoft.com/office/officeart/2005/8/layout/hierarchy1"/>
    <dgm:cxn modelId="{E524FC7B-114B-4A3C-904B-DB4D182A6A75}" type="presOf" srcId="{845C75F0-F2A8-4839-A18E-0D663B2E0A68}" destId="{1048A554-ACA1-4816-BC46-5EE9AC839B0D}" srcOrd="0" destOrd="0" presId="urn:microsoft.com/office/officeart/2005/8/layout/hierarchy1"/>
    <dgm:cxn modelId="{7C5DFFFE-884B-4F2C-AF40-CF56831A8AAA}" type="presParOf" srcId="{1048A554-ACA1-4816-BC46-5EE9AC839B0D}" destId="{457BF34C-D55E-4453-8A3F-902773219B0D}" srcOrd="0" destOrd="0" presId="urn:microsoft.com/office/officeart/2005/8/layout/hierarchy1"/>
    <dgm:cxn modelId="{E2FDE5FB-CFE9-48A1-A2D1-709374CB2F1F}" type="presParOf" srcId="{457BF34C-D55E-4453-8A3F-902773219B0D}" destId="{4BCD452E-F488-45D1-A98C-EC5788EB02AD}" srcOrd="0" destOrd="0" presId="urn:microsoft.com/office/officeart/2005/8/layout/hierarchy1"/>
    <dgm:cxn modelId="{0DC45392-BBFC-4957-AB43-94AD7CC3E439}" type="presParOf" srcId="{4BCD452E-F488-45D1-A98C-EC5788EB02AD}" destId="{6BC1843A-742C-4FD8-B56C-2C8D6A28F015}" srcOrd="0" destOrd="0" presId="urn:microsoft.com/office/officeart/2005/8/layout/hierarchy1"/>
    <dgm:cxn modelId="{826C5774-53F6-42FB-BBC4-639098CFA689}" type="presParOf" srcId="{4BCD452E-F488-45D1-A98C-EC5788EB02AD}" destId="{61DAE4D8-26B1-4A78-A56F-A93B3BA25EEA}" srcOrd="1" destOrd="0" presId="urn:microsoft.com/office/officeart/2005/8/layout/hierarchy1"/>
    <dgm:cxn modelId="{17CBA7BD-2C84-4583-9DDB-56EEBDCF9C8E}" type="presParOf" srcId="{457BF34C-D55E-4453-8A3F-902773219B0D}" destId="{58120D25-8667-4DC2-B02E-7A1A19985489}" srcOrd="1" destOrd="0" presId="urn:microsoft.com/office/officeart/2005/8/layout/hierarchy1"/>
    <dgm:cxn modelId="{CF9711B0-0BC2-41EC-ABC8-1A1797C7D7F6}" type="presParOf" srcId="{58120D25-8667-4DC2-B02E-7A1A19985489}" destId="{119C12BA-B6FD-4356-91DD-F5E0E0B39C15}" srcOrd="0" destOrd="0" presId="urn:microsoft.com/office/officeart/2005/8/layout/hierarchy1"/>
    <dgm:cxn modelId="{C7B96154-E823-4831-9828-CE49A0B6C28A}" type="presParOf" srcId="{58120D25-8667-4DC2-B02E-7A1A19985489}" destId="{FB3BEBDD-ECB3-40C6-8384-E5895D99CD4B}" srcOrd="1" destOrd="0" presId="urn:microsoft.com/office/officeart/2005/8/layout/hierarchy1"/>
    <dgm:cxn modelId="{63FF5A80-387B-4732-9BEF-6A16DF7B7A19}" type="presParOf" srcId="{FB3BEBDD-ECB3-40C6-8384-E5895D99CD4B}" destId="{B99CE991-52B1-4007-BD2E-45DB9CB81E5F}" srcOrd="0" destOrd="0" presId="urn:microsoft.com/office/officeart/2005/8/layout/hierarchy1"/>
    <dgm:cxn modelId="{C6F25544-2DA2-411D-92E1-EF930D042B6D}" type="presParOf" srcId="{B99CE991-52B1-4007-BD2E-45DB9CB81E5F}" destId="{487E51C4-F5AB-4A9E-AF7A-E48C1F013FC9}" srcOrd="0" destOrd="0" presId="urn:microsoft.com/office/officeart/2005/8/layout/hierarchy1"/>
    <dgm:cxn modelId="{8CD26812-D583-45A8-84E8-CB126C7F5DDA}" type="presParOf" srcId="{B99CE991-52B1-4007-BD2E-45DB9CB81E5F}" destId="{39278D1A-8331-4710-8890-8B0A3A2D7AE4}" srcOrd="1" destOrd="0" presId="urn:microsoft.com/office/officeart/2005/8/layout/hierarchy1"/>
    <dgm:cxn modelId="{5BE312F3-64B8-456C-857D-ADB64450E8CC}" type="presParOf" srcId="{FB3BEBDD-ECB3-40C6-8384-E5895D99CD4B}" destId="{EE69986F-CEE3-43B0-9036-7F5D2504A9E6}" srcOrd="1" destOrd="0" presId="urn:microsoft.com/office/officeart/2005/8/layout/hierarchy1"/>
    <dgm:cxn modelId="{70DFA7CC-1DEC-424A-8E94-C8CE673DF37D}" type="presParOf" srcId="{EE69986F-CEE3-43B0-9036-7F5D2504A9E6}" destId="{BA890645-B8E8-4A33-8599-B17D6BD6730C}" srcOrd="0" destOrd="0" presId="urn:microsoft.com/office/officeart/2005/8/layout/hierarchy1"/>
    <dgm:cxn modelId="{2C6B4413-8D83-490A-B1F8-6E84B4407DFF}" type="presParOf" srcId="{EE69986F-CEE3-43B0-9036-7F5D2504A9E6}" destId="{C8CC3098-E27E-4114-BB4E-289663656553}" srcOrd="1" destOrd="0" presId="urn:microsoft.com/office/officeart/2005/8/layout/hierarchy1"/>
    <dgm:cxn modelId="{C663EDB5-0927-422C-9BC4-43700DCBF31E}" type="presParOf" srcId="{C8CC3098-E27E-4114-BB4E-289663656553}" destId="{E1CA69A7-36F9-439B-A533-492A2E06BFFA}" srcOrd="0" destOrd="0" presId="urn:microsoft.com/office/officeart/2005/8/layout/hierarchy1"/>
    <dgm:cxn modelId="{BFE2248A-5C76-4D08-9429-6027C1198F5C}" type="presParOf" srcId="{E1CA69A7-36F9-439B-A533-492A2E06BFFA}" destId="{E48657BF-83A9-419A-8213-C205B8B7A611}" srcOrd="0" destOrd="0" presId="urn:microsoft.com/office/officeart/2005/8/layout/hierarchy1"/>
    <dgm:cxn modelId="{3D54BB29-8117-41EE-9F3C-4F196BB46187}" type="presParOf" srcId="{E1CA69A7-36F9-439B-A533-492A2E06BFFA}" destId="{36AAA4E9-765A-4CF0-B033-0F4C7ACC0716}" srcOrd="1" destOrd="0" presId="urn:microsoft.com/office/officeart/2005/8/layout/hierarchy1"/>
    <dgm:cxn modelId="{7D5DBD75-02AC-47F9-B1CC-D4D51179594F}" type="presParOf" srcId="{C8CC3098-E27E-4114-BB4E-289663656553}" destId="{BF5490E9-E102-40CC-9E35-AF96C1E12CDA}" srcOrd="1" destOrd="0" presId="urn:microsoft.com/office/officeart/2005/8/layout/hierarchy1"/>
    <dgm:cxn modelId="{3BC10A97-B47F-45F5-9073-459A63FBBBB8}" type="presParOf" srcId="{EE69986F-CEE3-43B0-9036-7F5D2504A9E6}" destId="{385EACA1-24DE-40EE-81BA-3EBACCCC723A}" srcOrd="2" destOrd="0" presId="urn:microsoft.com/office/officeart/2005/8/layout/hierarchy1"/>
    <dgm:cxn modelId="{4E9151FE-E34C-4335-AF44-9E900EB614C0}" type="presParOf" srcId="{EE69986F-CEE3-43B0-9036-7F5D2504A9E6}" destId="{6349B3B7-D0B2-43FA-B3C4-6F42B25C91C3}" srcOrd="3" destOrd="0" presId="urn:microsoft.com/office/officeart/2005/8/layout/hierarchy1"/>
    <dgm:cxn modelId="{E79FBD27-B304-4DD7-8DCD-37E9AF32EFF6}" type="presParOf" srcId="{6349B3B7-D0B2-43FA-B3C4-6F42B25C91C3}" destId="{165BC7E7-9DC7-4226-9D94-1E70E9002046}" srcOrd="0" destOrd="0" presId="urn:microsoft.com/office/officeart/2005/8/layout/hierarchy1"/>
    <dgm:cxn modelId="{B51C430F-3AA4-4446-8287-FB0E0C9001D7}" type="presParOf" srcId="{165BC7E7-9DC7-4226-9D94-1E70E9002046}" destId="{97207BCB-6AD8-4B3F-836C-F6A58A4F390E}" srcOrd="0" destOrd="0" presId="urn:microsoft.com/office/officeart/2005/8/layout/hierarchy1"/>
    <dgm:cxn modelId="{4595631D-A9B0-4FAF-926D-5536B75E9A00}" type="presParOf" srcId="{165BC7E7-9DC7-4226-9D94-1E70E9002046}" destId="{D48D03BF-90B8-43A8-B962-5A70A3EFDBB0}" srcOrd="1" destOrd="0" presId="urn:microsoft.com/office/officeart/2005/8/layout/hierarchy1"/>
    <dgm:cxn modelId="{9EC06076-4D6D-4FC1-8770-BB436653C686}" type="presParOf" srcId="{6349B3B7-D0B2-43FA-B3C4-6F42B25C91C3}" destId="{99ABAE35-2B1A-4B8F-9EC3-3A37AFA213C8}" srcOrd="1" destOrd="0" presId="urn:microsoft.com/office/officeart/2005/8/layout/hierarchy1"/>
    <dgm:cxn modelId="{4E03FE81-6BD2-49C5-97CD-F78150A0BCC1}" type="presParOf" srcId="{58120D25-8667-4DC2-B02E-7A1A19985489}" destId="{79F6ED01-039D-4391-92EF-1C5E4FD48121}" srcOrd="2" destOrd="0" presId="urn:microsoft.com/office/officeart/2005/8/layout/hierarchy1"/>
    <dgm:cxn modelId="{A9BDCCED-67AE-49DE-9ED0-6BC751B93D2B}" type="presParOf" srcId="{58120D25-8667-4DC2-B02E-7A1A19985489}" destId="{BFB34F61-3DDA-49EA-BB11-6FAF0207B600}" srcOrd="3" destOrd="0" presId="urn:microsoft.com/office/officeart/2005/8/layout/hierarchy1"/>
    <dgm:cxn modelId="{EBB8B78D-4302-4E08-98C3-4EBFD20B061F}" type="presParOf" srcId="{BFB34F61-3DDA-49EA-BB11-6FAF0207B600}" destId="{8D585C68-2251-45C3-8EB8-B2350879AE17}" srcOrd="0" destOrd="0" presId="urn:microsoft.com/office/officeart/2005/8/layout/hierarchy1"/>
    <dgm:cxn modelId="{5DF4CB6A-DACB-43C3-87AA-B9FF713C0178}" type="presParOf" srcId="{8D585C68-2251-45C3-8EB8-B2350879AE17}" destId="{BB8EA569-06F2-4F27-B7AF-8615EAB2AF05}" srcOrd="0" destOrd="0" presId="urn:microsoft.com/office/officeart/2005/8/layout/hierarchy1"/>
    <dgm:cxn modelId="{B252C053-6777-4EC5-90F3-B36D3096C1AF}" type="presParOf" srcId="{8D585C68-2251-45C3-8EB8-B2350879AE17}" destId="{B14BEBFB-39C3-44C9-9CD9-836C93E59A89}" srcOrd="1" destOrd="0" presId="urn:microsoft.com/office/officeart/2005/8/layout/hierarchy1"/>
    <dgm:cxn modelId="{04CE0098-06FD-4208-B38B-ED95ECED774D}" type="presParOf" srcId="{BFB34F61-3DDA-49EA-BB11-6FAF0207B600}" destId="{33F35258-B5D8-48A9-840C-4524BD8F781E}" srcOrd="1" destOrd="0" presId="urn:microsoft.com/office/officeart/2005/8/layout/hierarchy1"/>
    <dgm:cxn modelId="{F196928E-E6AB-49BF-A47D-2CE29A210671}" type="presParOf" srcId="{33F35258-B5D8-48A9-840C-4524BD8F781E}" destId="{039674C8-2824-4CDC-BEDC-2D749D3558A4}" srcOrd="0" destOrd="0" presId="urn:microsoft.com/office/officeart/2005/8/layout/hierarchy1"/>
    <dgm:cxn modelId="{9CF65E7C-C37B-4C49-B6DB-1B375025A119}" type="presParOf" srcId="{33F35258-B5D8-48A9-840C-4524BD8F781E}" destId="{E64AB3CC-55CA-41A8-B01A-1BF318A3A91E}" srcOrd="1" destOrd="0" presId="urn:microsoft.com/office/officeart/2005/8/layout/hierarchy1"/>
    <dgm:cxn modelId="{EA4848F6-DAE0-441A-B609-C09DCFDC366C}" type="presParOf" srcId="{E64AB3CC-55CA-41A8-B01A-1BF318A3A91E}" destId="{B5DE57FE-3C38-4A4F-A32C-AC05380EF5D4}" srcOrd="0" destOrd="0" presId="urn:microsoft.com/office/officeart/2005/8/layout/hierarchy1"/>
    <dgm:cxn modelId="{A2E1B367-33AC-4FB9-A7C0-1DA951C20BEE}" type="presParOf" srcId="{B5DE57FE-3C38-4A4F-A32C-AC05380EF5D4}" destId="{495756C1-8DBF-4620-88A6-5540C31DEA23}" srcOrd="0" destOrd="0" presId="urn:microsoft.com/office/officeart/2005/8/layout/hierarchy1"/>
    <dgm:cxn modelId="{1077BC34-1E16-4629-8C76-11095262B305}" type="presParOf" srcId="{B5DE57FE-3C38-4A4F-A32C-AC05380EF5D4}" destId="{23133EF0-0547-4A9B-BEA0-E35F4DBAB81B}" srcOrd="1" destOrd="0" presId="urn:microsoft.com/office/officeart/2005/8/layout/hierarchy1"/>
    <dgm:cxn modelId="{71005797-88AE-418D-96D9-B6D4E7DCBA97}" type="presParOf" srcId="{E64AB3CC-55CA-41A8-B01A-1BF318A3A91E}" destId="{5D05B40B-116F-4889-B6BC-FA4A7219C14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F09CE7-858C-42A3-91B4-F9401B95707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78AF531-5B02-479A-8276-69C6B576BB00}">
      <dgm:prSet phldrT="[Текст]" custT="1"/>
      <dgm:spPr/>
      <dgm:t>
        <a:bodyPr/>
        <a:lstStyle/>
        <a:p>
          <a:r>
            <a:rPr lang="ru-RU" sz="2000" b="1" i="1" dirty="0" smtClean="0">
              <a:latin typeface="Times New Roman" pitchFamily="18" charset="0"/>
              <a:cs typeface="Times New Roman" pitchFamily="18" charset="0"/>
            </a:rPr>
            <a:t>До </a:t>
          </a:r>
          <a:r>
            <a:rPr lang="ru-RU" sz="2000" b="1" i="1" dirty="0" err="1" smtClean="0">
              <a:latin typeface="Times New Roman" pitchFamily="18" charset="0"/>
              <a:cs typeface="Times New Roman" pitchFamily="18" charset="0"/>
            </a:rPr>
            <a:t>житлового</a:t>
          </a:r>
          <a:r>
            <a:rPr lang="ru-RU" sz="2000" b="1" i="1" dirty="0" smtClean="0">
              <a:latin typeface="Times New Roman" pitchFamily="18" charset="0"/>
              <a:cs typeface="Times New Roman" pitchFamily="18" charset="0"/>
            </a:rPr>
            <a:t> фонду </a:t>
          </a:r>
          <a:r>
            <a:rPr lang="ru-RU" sz="2000" b="1" i="1" dirty="0" err="1" smtClean="0">
              <a:latin typeface="Times New Roman" pitchFamily="18" charset="0"/>
              <a:cs typeface="Times New Roman" pitchFamily="18" charset="0"/>
            </a:rPr>
            <a:t>спеціального</a:t>
          </a:r>
          <a:r>
            <a:rPr lang="ru-RU" sz="2000" b="1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i="1" dirty="0" err="1" smtClean="0">
              <a:latin typeface="Times New Roman" pitchFamily="18" charset="0"/>
              <a:cs typeface="Times New Roman" pitchFamily="18" charset="0"/>
            </a:rPr>
            <a:t>призначення</a:t>
          </a:r>
          <a:r>
            <a:rPr lang="ru-RU" sz="2000" b="1" i="1" dirty="0" smtClean="0">
              <a:latin typeface="Times New Roman" pitchFamily="18" charset="0"/>
              <a:cs typeface="Times New Roman" pitchFamily="18" charset="0"/>
            </a:rPr>
            <a:t> належать:</a:t>
          </a:r>
          <a:endParaRPr lang="ru-RU" sz="2000" b="1" i="1" dirty="0">
            <a:latin typeface="Times New Roman" pitchFamily="18" charset="0"/>
            <a:cs typeface="Times New Roman" pitchFamily="18" charset="0"/>
          </a:endParaRPr>
        </a:p>
      </dgm:t>
    </dgm:pt>
    <dgm:pt modelId="{01BA6D0F-E13A-4836-BBA1-C472B7BFC2CE}" type="parTrans" cxnId="{3CFB69A5-C9AA-478F-AFD0-CA07BD328C4C}">
      <dgm:prSet/>
      <dgm:spPr/>
      <dgm:t>
        <a:bodyPr/>
        <a:lstStyle/>
        <a:p>
          <a:endParaRPr lang="ru-RU"/>
        </a:p>
      </dgm:t>
    </dgm:pt>
    <dgm:pt modelId="{5BF2F9DE-CD2B-4943-8D5A-36E0FCF06B91}" type="sibTrans" cxnId="{3CFB69A5-C9AA-478F-AFD0-CA07BD328C4C}">
      <dgm:prSet/>
      <dgm:spPr/>
      <dgm:t>
        <a:bodyPr/>
        <a:lstStyle/>
        <a:p>
          <a:endParaRPr lang="ru-RU"/>
        </a:p>
      </dgm:t>
    </dgm:pt>
    <dgm:pt modelId="{68361704-D5CF-49A1-9572-ADA104491EE8}">
      <dgm:prSet phldrT="[Текст]" custT="1"/>
      <dgm:spPr/>
      <dgm:t>
        <a:bodyPr/>
        <a:lstStyle/>
        <a:p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службове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житло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6C7DB55B-74EE-4328-8C55-23B43B049AC9}" type="parTrans" cxnId="{5CFA0904-D465-4558-8A7D-41DA0F816935}">
      <dgm:prSet/>
      <dgm:spPr/>
      <dgm:t>
        <a:bodyPr/>
        <a:lstStyle/>
        <a:p>
          <a:endParaRPr lang="ru-RU"/>
        </a:p>
      </dgm:t>
    </dgm:pt>
    <dgm:pt modelId="{D50D1141-FC07-4D48-B597-6D740F1EDB39}" type="sibTrans" cxnId="{5CFA0904-D465-4558-8A7D-41DA0F816935}">
      <dgm:prSet/>
      <dgm:spPr/>
      <dgm:t>
        <a:bodyPr/>
        <a:lstStyle/>
        <a:p>
          <a:endParaRPr lang="ru-RU"/>
        </a:p>
      </dgm:t>
    </dgm:pt>
    <dgm:pt modelId="{7125D510-580C-4E48-8DD9-9B0F7D05510C}">
      <dgm:prSet phldrT="[Текст]" custT="1"/>
      <dgm:spPr/>
      <dgm:t>
        <a:bodyPr/>
        <a:lstStyle/>
        <a:p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гуртожитки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проживання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самітніх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громадян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жилі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кімнаті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для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спільного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користування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кількох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перебувають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родинних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зв'язках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);</a:t>
          </a:r>
          <a:endParaRPr lang="ru-RU" sz="1800" i="1" dirty="0">
            <a:latin typeface="Times New Roman" pitchFamily="18" charset="0"/>
            <a:cs typeface="Times New Roman" pitchFamily="18" charset="0"/>
          </a:endParaRPr>
        </a:p>
      </dgm:t>
    </dgm:pt>
    <dgm:pt modelId="{2A402FB0-4D22-41C3-90B4-0F49186A3A0E}" type="parTrans" cxnId="{44D80518-13D2-4F01-8BD1-7FB34AF50143}">
      <dgm:prSet/>
      <dgm:spPr/>
      <dgm:t>
        <a:bodyPr/>
        <a:lstStyle/>
        <a:p>
          <a:endParaRPr lang="ru-RU"/>
        </a:p>
      </dgm:t>
    </dgm:pt>
    <dgm:pt modelId="{97F65637-A674-42B3-9BCE-21185509B3B9}" type="sibTrans" cxnId="{44D80518-13D2-4F01-8BD1-7FB34AF50143}">
      <dgm:prSet/>
      <dgm:spPr/>
      <dgm:t>
        <a:bodyPr/>
        <a:lstStyle/>
        <a:p>
          <a:endParaRPr lang="ru-RU"/>
        </a:p>
      </dgm:t>
    </dgm:pt>
    <dgm:pt modelId="{9701A7DD-D042-41BD-9DCA-260BC652E44D}">
      <dgm:prSet phldrT="[Текст]" custT="1"/>
      <dgm:spPr/>
      <dgm:t>
        <a:bodyPr/>
        <a:lstStyle/>
        <a:p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гуртожитки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проживання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сімей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житло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),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складається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однієї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кількох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кімнат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перебуває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користуванні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окремої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сім'ї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800" i="1" dirty="0">
            <a:latin typeface="Times New Roman" pitchFamily="18" charset="0"/>
            <a:cs typeface="Times New Roman" pitchFamily="18" charset="0"/>
          </a:endParaRPr>
        </a:p>
      </dgm:t>
    </dgm:pt>
    <dgm:pt modelId="{3561D3FB-3FF7-4C09-B468-3E501809E186}" type="parTrans" cxnId="{AC90FF4B-DF1A-468A-A7CD-74A124E3F474}">
      <dgm:prSet/>
      <dgm:spPr/>
      <dgm:t>
        <a:bodyPr/>
        <a:lstStyle/>
        <a:p>
          <a:endParaRPr lang="ru-RU"/>
        </a:p>
      </dgm:t>
    </dgm:pt>
    <dgm:pt modelId="{5CFC6031-8010-49F9-A6E8-41BC017ACE63}" type="sibTrans" cxnId="{AC90FF4B-DF1A-468A-A7CD-74A124E3F474}">
      <dgm:prSet/>
      <dgm:spPr/>
      <dgm:t>
        <a:bodyPr/>
        <a:lstStyle/>
        <a:p>
          <a:endParaRPr lang="ru-RU"/>
        </a:p>
      </dgm:t>
    </dgm:pt>
    <dgm:pt modelId="{8791C663-6616-4D2B-9024-3451D113492C}">
      <dgm:prSet phldrT="[Текст]" custT="1"/>
      <dgm:spPr/>
      <dgm:t>
        <a:bodyPr/>
        <a:lstStyle/>
        <a:p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будинки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квартири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маневреного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житлового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фонду;</a:t>
          </a:r>
          <a:endParaRPr lang="ru-RU" sz="1800" i="1" dirty="0">
            <a:latin typeface="Times New Roman" pitchFamily="18" charset="0"/>
            <a:cs typeface="Times New Roman" pitchFamily="18" charset="0"/>
          </a:endParaRPr>
        </a:p>
      </dgm:t>
    </dgm:pt>
    <dgm:pt modelId="{CFD1638A-6A2D-496E-BF8F-696F3F2C6528}" type="parTrans" cxnId="{4866CCA1-2439-473D-A16B-088440AF56E8}">
      <dgm:prSet/>
      <dgm:spPr/>
      <dgm:t>
        <a:bodyPr/>
        <a:lstStyle/>
        <a:p>
          <a:endParaRPr lang="ru-RU"/>
        </a:p>
      </dgm:t>
    </dgm:pt>
    <dgm:pt modelId="{B91607C7-7167-4683-8C47-D9904218FB56}" type="sibTrans" cxnId="{4866CCA1-2439-473D-A16B-088440AF56E8}">
      <dgm:prSet/>
      <dgm:spPr/>
      <dgm:t>
        <a:bodyPr/>
        <a:lstStyle/>
        <a:p>
          <a:endParaRPr lang="ru-RU"/>
        </a:p>
      </dgm:t>
    </dgm:pt>
    <dgm:pt modelId="{E2AA7DF4-D04E-470A-AC65-866CC5A228FF}">
      <dgm:prSet phldrT="[Текст]" custT="1"/>
      <dgm:spPr/>
      <dgm:t>
        <a:bodyPr/>
        <a:lstStyle/>
        <a:p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будинки-інтернати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інвалідів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ветеранів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самітніх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громадян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похилого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віку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800" i="1" dirty="0">
            <a:latin typeface="Times New Roman" pitchFamily="18" charset="0"/>
            <a:cs typeface="Times New Roman" pitchFamily="18" charset="0"/>
          </a:endParaRPr>
        </a:p>
      </dgm:t>
    </dgm:pt>
    <dgm:pt modelId="{D738CE8E-AD18-4A98-931C-E93D8004C545}" type="parTrans" cxnId="{E1258244-7B2C-4A92-890C-E91F6B26D1F5}">
      <dgm:prSet/>
      <dgm:spPr/>
      <dgm:t>
        <a:bodyPr/>
        <a:lstStyle/>
        <a:p>
          <a:endParaRPr lang="ru-RU"/>
        </a:p>
      </dgm:t>
    </dgm:pt>
    <dgm:pt modelId="{0F0CED0B-5AFD-4ABE-8BAF-6C9C69A5571E}" type="sibTrans" cxnId="{E1258244-7B2C-4A92-890C-E91F6B26D1F5}">
      <dgm:prSet/>
      <dgm:spPr/>
      <dgm:t>
        <a:bodyPr/>
        <a:lstStyle/>
        <a:p>
          <a:endParaRPr lang="ru-RU"/>
        </a:p>
      </dgm:t>
    </dgm:pt>
    <dgm:pt modelId="{36A202E6-5D20-4B4B-9D24-8848D0225E99}">
      <dgm:prSet phldrT="[Текст]" custT="1"/>
      <dgm:spPr/>
      <dgm:t>
        <a:bodyPr/>
        <a:lstStyle/>
        <a:p>
          <a:r>
            <a:rPr lang="ru-RU" sz="1800" b="0" i="1" dirty="0" err="1" smtClean="0">
              <a:latin typeface="Times New Roman" pitchFamily="18" charset="0"/>
              <a:cs typeface="Times New Roman" pitchFamily="18" charset="0"/>
            </a:rPr>
            <a:t>готелі-притулки</a:t>
          </a:r>
          <a:r>
            <a:rPr lang="ru-RU" sz="1800" b="0" i="1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sz="1500" b="0" i="0" dirty="0" smtClean="0">
              <a:latin typeface="Times New Roman" pitchFamily="18" charset="0"/>
              <a:cs typeface="Times New Roman" pitchFamily="18" charset="0"/>
            </a:rPr>
            <a:t> </a:t>
          </a:r>
          <a:endParaRPr lang="ru-RU" sz="1500" dirty="0">
            <a:latin typeface="Times New Roman" pitchFamily="18" charset="0"/>
            <a:cs typeface="Times New Roman" pitchFamily="18" charset="0"/>
          </a:endParaRPr>
        </a:p>
      </dgm:t>
    </dgm:pt>
    <dgm:pt modelId="{6F0BC57D-85B5-4706-989B-553768F5D613}" type="parTrans" cxnId="{9318AB6B-A97C-49AC-AA7C-F8E699F0344D}">
      <dgm:prSet/>
      <dgm:spPr/>
      <dgm:t>
        <a:bodyPr/>
        <a:lstStyle/>
        <a:p>
          <a:endParaRPr lang="ru-RU"/>
        </a:p>
      </dgm:t>
    </dgm:pt>
    <dgm:pt modelId="{AB9D1AE1-0757-4DF3-BE19-AEFB23F3D3C0}" type="sibTrans" cxnId="{9318AB6B-A97C-49AC-AA7C-F8E699F0344D}">
      <dgm:prSet/>
      <dgm:spPr/>
      <dgm:t>
        <a:bodyPr/>
        <a:lstStyle/>
        <a:p>
          <a:endParaRPr lang="ru-RU"/>
        </a:p>
      </dgm:t>
    </dgm:pt>
    <dgm:pt modelId="{ED67C28F-0BF3-4A0C-AE7D-707E4F6BBEA3}" type="pres">
      <dgm:prSet presAssocID="{02F09CE7-858C-42A3-91B4-F9401B95707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6C27F6D-D347-45B0-B179-B01F6A429C78}" type="pres">
      <dgm:prSet presAssocID="{778AF531-5B02-479A-8276-69C6B576BB00}" presName="parentLin" presStyleCnt="0"/>
      <dgm:spPr/>
    </dgm:pt>
    <dgm:pt modelId="{77D53140-433D-45FB-A7F5-1B4F7FFE2ED7}" type="pres">
      <dgm:prSet presAssocID="{778AF531-5B02-479A-8276-69C6B576BB00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365530B4-CEFB-4708-93A7-67A13BDC09E8}" type="pres">
      <dgm:prSet presAssocID="{778AF531-5B02-479A-8276-69C6B576BB00}" presName="parentText" presStyleLbl="node1" presStyleIdx="0" presStyleCnt="7" custScaleX="117858" custScaleY="1477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84845F-3BB6-4328-A336-0E59C0B88B2B}" type="pres">
      <dgm:prSet presAssocID="{778AF531-5B02-479A-8276-69C6B576BB00}" presName="negativeSpace" presStyleCnt="0"/>
      <dgm:spPr/>
    </dgm:pt>
    <dgm:pt modelId="{9DE53A35-2D9C-4587-A1DF-DC55C1683037}" type="pres">
      <dgm:prSet presAssocID="{778AF531-5B02-479A-8276-69C6B576BB00}" presName="childText" presStyleLbl="conFgAcc1" presStyleIdx="0" presStyleCnt="7">
        <dgm:presLayoutVars>
          <dgm:bulletEnabled val="1"/>
        </dgm:presLayoutVars>
      </dgm:prSet>
      <dgm:spPr/>
    </dgm:pt>
    <dgm:pt modelId="{5DC3E027-4CD1-498A-A84A-FB927DB248AB}" type="pres">
      <dgm:prSet presAssocID="{5BF2F9DE-CD2B-4943-8D5A-36E0FCF06B91}" presName="spaceBetweenRectangles" presStyleCnt="0"/>
      <dgm:spPr/>
    </dgm:pt>
    <dgm:pt modelId="{8AA6630F-F97E-4FE7-A722-C3DDA897CF05}" type="pres">
      <dgm:prSet presAssocID="{68361704-D5CF-49A1-9572-ADA104491EE8}" presName="parentLin" presStyleCnt="0"/>
      <dgm:spPr/>
    </dgm:pt>
    <dgm:pt modelId="{532C834D-92A4-4423-8E6C-59A4C8A257A0}" type="pres">
      <dgm:prSet presAssocID="{68361704-D5CF-49A1-9572-ADA104491EE8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076BFE3C-E361-4573-891D-C737AF124323}" type="pres">
      <dgm:prSet presAssocID="{68361704-D5CF-49A1-9572-ADA104491EE8}" presName="parentText" presStyleLbl="node1" presStyleIdx="1" presStyleCnt="7" custScaleX="111161" custScaleY="15286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A94920-A02B-4FAD-92C1-488B39B192EB}" type="pres">
      <dgm:prSet presAssocID="{68361704-D5CF-49A1-9572-ADA104491EE8}" presName="negativeSpace" presStyleCnt="0"/>
      <dgm:spPr/>
    </dgm:pt>
    <dgm:pt modelId="{6D4ADC2C-79BF-45ED-8887-D5BFCBA5D1A3}" type="pres">
      <dgm:prSet presAssocID="{68361704-D5CF-49A1-9572-ADA104491EE8}" presName="childText" presStyleLbl="conFgAcc1" presStyleIdx="1" presStyleCnt="7">
        <dgm:presLayoutVars>
          <dgm:bulletEnabled val="1"/>
        </dgm:presLayoutVars>
      </dgm:prSet>
      <dgm:spPr/>
    </dgm:pt>
    <dgm:pt modelId="{071BF2D2-E4E0-4EC0-8078-637978D5ABA4}" type="pres">
      <dgm:prSet presAssocID="{D50D1141-FC07-4D48-B597-6D740F1EDB39}" presName="spaceBetweenRectangles" presStyleCnt="0"/>
      <dgm:spPr/>
    </dgm:pt>
    <dgm:pt modelId="{55110FA4-FB0A-4ABF-9C6C-515601A46F87}" type="pres">
      <dgm:prSet presAssocID="{7125D510-580C-4E48-8DD9-9B0F7D05510C}" presName="parentLin" presStyleCnt="0"/>
      <dgm:spPr/>
    </dgm:pt>
    <dgm:pt modelId="{7C728221-E1FB-4143-85BD-4FFE9983F408}" type="pres">
      <dgm:prSet presAssocID="{7125D510-580C-4E48-8DD9-9B0F7D05510C}" presName="parentLeftMargin" presStyleLbl="node1" presStyleIdx="1" presStyleCnt="7"/>
      <dgm:spPr/>
      <dgm:t>
        <a:bodyPr/>
        <a:lstStyle/>
        <a:p>
          <a:endParaRPr lang="ru-RU"/>
        </a:p>
      </dgm:t>
    </dgm:pt>
    <dgm:pt modelId="{709D6EF0-67C0-4BC7-8F55-A4E6F0C11D39}" type="pres">
      <dgm:prSet presAssocID="{7125D510-580C-4E48-8DD9-9B0F7D05510C}" presName="parentText" presStyleLbl="node1" presStyleIdx="2" presStyleCnt="7" custScaleX="120090" custScaleY="17296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F28E7E-5665-41F1-887A-391C9CBA951C}" type="pres">
      <dgm:prSet presAssocID="{7125D510-580C-4E48-8DD9-9B0F7D05510C}" presName="negativeSpace" presStyleCnt="0"/>
      <dgm:spPr/>
    </dgm:pt>
    <dgm:pt modelId="{4A1D4328-F779-4877-A23A-40B39B9AC141}" type="pres">
      <dgm:prSet presAssocID="{7125D510-580C-4E48-8DD9-9B0F7D05510C}" presName="childText" presStyleLbl="conFgAcc1" presStyleIdx="2" presStyleCnt="7">
        <dgm:presLayoutVars>
          <dgm:bulletEnabled val="1"/>
        </dgm:presLayoutVars>
      </dgm:prSet>
      <dgm:spPr/>
    </dgm:pt>
    <dgm:pt modelId="{AB0AAC46-0B45-4620-93CA-483A87790BA5}" type="pres">
      <dgm:prSet presAssocID="{97F65637-A674-42B3-9BCE-21185509B3B9}" presName="spaceBetweenRectangles" presStyleCnt="0"/>
      <dgm:spPr/>
    </dgm:pt>
    <dgm:pt modelId="{47E2E045-7361-4E43-A29B-F9A3BE385C96}" type="pres">
      <dgm:prSet presAssocID="{9701A7DD-D042-41BD-9DCA-260BC652E44D}" presName="parentLin" presStyleCnt="0"/>
      <dgm:spPr/>
    </dgm:pt>
    <dgm:pt modelId="{E9066337-3893-465F-B084-A7D2D800F7D6}" type="pres">
      <dgm:prSet presAssocID="{9701A7DD-D042-41BD-9DCA-260BC652E44D}" presName="parentLeftMargin" presStyleLbl="node1" presStyleIdx="2" presStyleCnt="7"/>
      <dgm:spPr/>
      <dgm:t>
        <a:bodyPr/>
        <a:lstStyle/>
        <a:p>
          <a:endParaRPr lang="ru-RU"/>
        </a:p>
      </dgm:t>
    </dgm:pt>
    <dgm:pt modelId="{12FE1ABE-60B8-4161-AA7B-3BD2B13E8E8F}" type="pres">
      <dgm:prSet presAssocID="{9701A7DD-D042-41BD-9DCA-260BC652E44D}" presName="parentText" presStyleLbl="node1" presStyleIdx="3" presStyleCnt="7" custScaleX="108929" custScaleY="17296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A50E8C-3776-4D6A-A6C1-9985BD735D34}" type="pres">
      <dgm:prSet presAssocID="{9701A7DD-D042-41BD-9DCA-260BC652E44D}" presName="negativeSpace" presStyleCnt="0"/>
      <dgm:spPr/>
    </dgm:pt>
    <dgm:pt modelId="{A1F7A6D9-74E2-4994-A169-9F93677BDC56}" type="pres">
      <dgm:prSet presAssocID="{9701A7DD-D042-41BD-9DCA-260BC652E44D}" presName="childText" presStyleLbl="conFgAcc1" presStyleIdx="3" presStyleCnt="7">
        <dgm:presLayoutVars>
          <dgm:bulletEnabled val="1"/>
        </dgm:presLayoutVars>
      </dgm:prSet>
      <dgm:spPr/>
    </dgm:pt>
    <dgm:pt modelId="{1FB613D5-5A39-46A3-A168-A52DB2D89C43}" type="pres">
      <dgm:prSet presAssocID="{5CFC6031-8010-49F9-A6E8-41BC017ACE63}" presName="spaceBetweenRectangles" presStyleCnt="0"/>
      <dgm:spPr/>
    </dgm:pt>
    <dgm:pt modelId="{A5254271-1EC4-413E-9A4E-5F1D4A66A2E4}" type="pres">
      <dgm:prSet presAssocID="{8791C663-6616-4D2B-9024-3451D113492C}" presName="parentLin" presStyleCnt="0"/>
      <dgm:spPr/>
    </dgm:pt>
    <dgm:pt modelId="{39833878-C2CC-4FEA-B587-5049E90EF412}" type="pres">
      <dgm:prSet presAssocID="{8791C663-6616-4D2B-9024-3451D113492C}" presName="parentLeftMargin" presStyleLbl="node1" presStyleIdx="3" presStyleCnt="7"/>
      <dgm:spPr/>
      <dgm:t>
        <a:bodyPr/>
        <a:lstStyle/>
        <a:p>
          <a:endParaRPr lang="ru-RU"/>
        </a:p>
      </dgm:t>
    </dgm:pt>
    <dgm:pt modelId="{AF52BE49-454B-48B1-9BFD-4DA84BA59EDB}" type="pres">
      <dgm:prSet presAssocID="{8791C663-6616-4D2B-9024-3451D113492C}" presName="parentText" presStyleLbl="node1" presStyleIdx="4" presStyleCnt="7" custScaleX="104465" custScaleY="20753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76AB89-3FEF-4222-9DD8-61B6F78983A1}" type="pres">
      <dgm:prSet presAssocID="{8791C663-6616-4D2B-9024-3451D113492C}" presName="negativeSpace" presStyleCnt="0"/>
      <dgm:spPr/>
    </dgm:pt>
    <dgm:pt modelId="{497B67A6-A23B-407E-9615-D8D0EF42138D}" type="pres">
      <dgm:prSet presAssocID="{8791C663-6616-4D2B-9024-3451D113492C}" presName="childText" presStyleLbl="conFgAcc1" presStyleIdx="4" presStyleCnt="7">
        <dgm:presLayoutVars>
          <dgm:bulletEnabled val="1"/>
        </dgm:presLayoutVars>
      </dgm:prSet>
      <dgm:spPr/>
    </dgm:pt>
    <dgm:pt modelId="{90FDBBC2-2A5D-4729-9E5D-15597907DB9B}" type="pres">
      <dgm:prSet presAssocID="{B91607C7-7167-4683-8C47-D9904218FB56}" presName="spaceBetweenRectangles" presStyleCnt="0"/>
      <dgm:spPr/>
    </dgm:pt>
    <dgm:pt modelId="{4265ACA6-6D36-42E1-98D4-229F3CFD70C6}" type="pres">
      <dgm:prSet presAssocID="{E2AA7DF4-D04E-470A-AC65-866CC5A228FF}" presName="parentLin" presStyleCnt="0"/>
      <dgm:spPr/>
    </dgm:pt>
    <dgm:pt modelId="{19C0FA4D-DA8A-4ECD-9AE8-1EB9655971A6}" type="pres">
      <dgm:prSet presAssocID="{E2AA7DF4-D04E-470A-AC65-866CC5A228FF}" presName="parentLeftMargin" presStyleLbl="node1" presStyleIdx="4" presStyleCnt="7"/>
      <dgm:spPr/>
      <dgm:t>
        <a:bodyPr/>
        <a:lstStyle/>
        <a:p>
          <a:endParaRPr lang="ru-RU"/>
        </a:p>
      </dgm:t>
    </dgm:pt>
    <dgm:pt modelId="{80ABD8F8-54F1-4FA8-BECB-271D86F77A34}" type="pres">
      <dgm:prSet presAssocID="{E2AA7DF4-D04E-470A-AC65-866CC5A228FF}" presName="parentText" presStyleLbl="node1" presStyleIdx="5" presStyleCnt="7" custScaleX="106697" custScaleY="17296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A0F980-135E-4656-921E-63A161A37E90}" type="pres">
      <dgm:prSet presAssocID="{E2AA7DF4-D04E-470A-AC65-866CC5A228FF}" presName="negativeSpace" presStyleCnt="0"/>
      <dgm:spPr/>
    </dgm:pt>
    <dgm:pt modelId="{82B9860A-ECEB-47E6-AD09-472B4A1B865A}" type="pres">
      <dgm:prSet presAssocID="{E2AA7DF4-D04E-470A-AC65-866CC5A228FF}" presName="childText" presStyleLbl="conFgAcc1" presStyleIdx="5" presStyleCnt="7">
        <dgm:presLayoutVars>
          <dgm:bulletEnabled val="1"/>
        </dgm:presLayoutVars>
      </dgm:prSet>
      <dgm:spPr/>
    </dgm:pt>
    <dgm:pt modelId="{1E0D22D1-5F46-4BF2-BB9F-ABF514F61A4D}" type="pres">
      <dgm:prSet presAssocID="{0F0CED0B-5AFD-4ABE-8BAF-6C9C69A5571E}" presName="spaceBetweenRectangles" presStyleCnt="0"/>
      <dgm:spPr/>
    </dgm:pt>
    <dgm:pt modelId="{B7A86CB0-15DC-4714-A21C-D5D8F7BEDFDA}" type="pres">
      <dgm:prSet presAssocID="{36A202E6-5D20-4B4B-9D24-8848D0225E99}" presName="parentLin" presStyleCnt="0"/>
      <dgm:spPr/>
    </dgm:pt>
    <dgm:pt modelId="{3D9D6FAA-0F16-48E7-9D6F-3CE6345F144D}" type="pres">
      <dgm:prSet presAssocID="{36A202E6-5D20-4B4B-9D24-8848D0225E99}" presName="parentLeftMargin" presStyleLbl="node1" presStyleIdx="5" presStyleCnt="7"/>
      <dgm:spPr/>
      <dgm:t>
        <a:bodyPr/>
        <a:lstStyle/>
        <a:p>
          <a:endParaRPr lang="ru-RU"/>
        </a:p>
      </dgm:t>
    </dgm:pt>
    <dgm:pt modelId="{0E9047D2-84EE-483F-89C0-390F611FAAD8}" type="pres">
      <dgm:prSet presAssocID="{36A202E6-5D20-4B4B-9D24-8848D0225E99}" presName="parentText" presStyleLbl="node1" presStyleIdx="6" presStyleCnt="7" custScaleX="106696" custScaleY="1038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84D416-0DD5-4D6C-8750-D40DDD842782}" type="pres">
      <dgm:prSet presAssocID="{36A202E6-5D20-4B4B-9D24-8848D0225E99}" presName="negativeSpace" presStyleCnt="0"/>
      <dgm:spPr/>
    </dgm:pt>
    <dgm:pt modelId="{C0D31245-2759-4AE4-AFEF-39612FCE01A4}" type="pres">
      <dgm:prSet presAssocID="{36A202E6-5D20-4B4B-9D24-8848D0225E99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5B777462-5DBF-4376-8837-EB1880651807}" type="presOf" srcId="{8791C663-6616-4D2B-9024-3451D113492C}" destId="{39833878-C2CC-4FEA-B587-5049E90EF412}" srcOrd="0" destOrd="0" presId="urn:microsoft.com/office/officeart/2005/8/layout/list1"/>
    <dgm:cxn modelId="{89ADB1B8-E546-4F8B-8FD5-8080CD788748}" type="presOf" srcId="{778AF531-5B02-479A-8276-69C6B576BB00}" destId="{365530B4-CEFB-4708-93A7-67A13BDC09E8}" srcOrd="1" destOrd="0" presId="urn:microsoft.com/office/officeart/2005/8/layout/list1"/>
    <dgm:cxn modelId="{44D80518-13D2-4F01-8BD1-7FB34AF50143}" srcId="{02F09CE7-858C-42A3-91B4-F9401B95707B}" destId="{7125D510-580C-4E48-8DD9-9B0F7D05510C}" srcOrd="2" destOrd="0" parTransId="{2A402FB0-4D22-41C3-90B4-0F49186A3A0E}" sibTransId="{97F65637-A674-42B3-9BCE-21185509B3B9}"/>
    <dgm:cxn modelId="{E1258244-7B2C-4A92-890C-E91F6B26D1F5}" srcId="{02F09CE7-858C-42A3-91B4-F9401B95707B}" destId="{E2AA7DF4-D04E-470A-AC65-866CC5A228FF}" srcOrd="5" destOrd="0" parTransId="{D738CE8E-AD18-4A98-931C-E93D8004C545}" sibTransId="{0F0CED0B-5AFD-4ABE-8BAF-6C9C69A5571E}"/>
    <dgm:cxn modelId="{AC90FF4B-DF1A-468A-A7CD-74A124E3F474}" srcId="{02F09CE7-858C-42A3-91B4-F9401B95707B}" destId="{9701A7DD-D042-41BD-9DCA-260BC652E44D}" srcOrd="3" destOrd="0" parTransId="{3561D3FB-3FF7-4C09-B468-3E501809E186}" sibTransId="{5CFC6031-8010-49F9-A6E8-41BC017ACE63}"/>
    <dgm:cxn modelId="{D3E26002-8AC4-44C9-ACBC-AF36CE691846}" type="presOf" srcId="{68361704-D5CF-49A1-9572-ADA104491EE8}" destId="{532C834D-92A4-4423-8E6C-59A4C8A257A0}" srcOrd="0" destOrd="0" presId="urn:microsoft.com/office/officeart/2005/8/layout/list1"/>
    <dgm:cxn modelId="{9318AB6B-A97C-49AC-AA7C-F8E699F0344D}" srcId="{02F09CE7-858C-42A3-91B4-F9401B95707B}" destId="{36A202E6-5D20-4B4B-9D24-8848D0225E99}" srcOrd="6" destOrd="0" parTransId="{6F0BC57D-85B5-4706-989B-553768F5D613}" sibTransId="{AB9D1AE1-0757-4DF3-BE19-AEFB23F3D3C0}"/>
    <dgm:cxn modelId="{7ED60173-980F-499B-9AB9-9C127E483BAB}" type="presOf" srcId="{9701A7DD-D042-41BD-9DCA-260BC652E44D}" destId="{12FE1ABE-60B8-4161-AA7B-3BD2B13E8E8F}" srcOrd="1" destOrd="0" presId="urn:microsoft.com/office/officeart/2005/8/layout/list1"/>
    <dgm:cxn modelId="{5CFA0904-D465-4558-8A7D-41DA0F816935}" srcId="{02F09CE7-858C-42A3-91B4-F9401B95707B}" destId="{68361704-D5CF-49A1-9572-ADA104491EE8}" srcOrd="1" destOrd="0" parTransId="{6C7DB55B-74EE-4328-8C55-23B43B049AC9}" sibTransId="{D50D1141-FC07-4D48-B597-6D740F1EDB39}"/>
    <dgm:cxn modelId="{077F21E2-0907-4537-B334-F3BDFDFEC222}" type="presOf" srcId="{7125D510-580C-4E48-8DD9-9B0F7D05510C}" destId="{7C728221-E1FB-4143-85BD-4FFE9983F408}" srcOrd="0" destOrd="0" presId="urn:microsoft.com/office/officeart/2005/8/layout/list1"/>
    <dgm:cxn modelId="{3EFBEC4D-70B1-4EB9-BDC9-A64A72F1D869}" type="presOf" srcId="{36A202E6-5D20-4B4B-9D24-8848D0225E99}" destId="{0E9047D2-84EE-483F-89C0-390F611FAAD8}" srcOrd="1" destOrd="0" presId="urn:microsoft.com/office/officeart/2005/8/layout/list1"/>
    <dgm:cxn modelId="{40BBCE1F-0839-443D-83DD-2C403E880823}" type="presOf" srcId="{36A202E6-5D20-4B4B-9D24-8848D0225E99}" destId="{3D9D6FAA-0F16-48E7-9D6F-3CE6345F144D}" srcOrd="0" destOrd="0" presId="urn:microsoft.com/office/officeart/2005/8/layout/list1"/>
    <dgm:cxn modelId="{261D96A8-C5CE-4644-9879-CF194021E451}" type="presOf" srcId="{9701A7DD-D042-41BD-9DCA-260BC652E44D}" destId="{E9066337-3893-465F-B084-A7D2D800F7D6}" srcOrd="0" destOrd="0" presId="urn:microsoft.com/office/officeart/2005/8/layout/list1"/>
    <dgm:cxn modelId="{01E23EB7-AAD7-4FA7-A48C-BBEFFFF9410E}" type="presOf" srcId="{778AF531-5B02-479A-8276-69C6B576BB00}" destId="{77D53140-433D-45FB-A7F5-1B4F7FFE2ED7}" srcOrd="0" destOrd="0" presId="urn:microsoft.com/office/officeart/2005/8/layout/list1"/>
    <dgm:cxn modelId="{FB2CF865-B7CD-40F5-9570-5465A2EE68B9}" type="presOf" srcId="{7125D510-580C-4E48-8DD9-9B0F7D05510C}" destId="{709D6EF0-67C0-4BC7-8F55-A4E6F0C11D39}" srcOrd="1" destOrd="0" presId="urn:microsoft.com/office/officeart/2005/8/layout/list1"/>
    <dgm:cxn modelId="{3CFB69A5-C9AA-478F-AFD0-CA07BD328C4C}" srcId="{02F09CE7-858C-42A3-91B4-F9401B95707B}" destId="{778AF531-5B02-479A-8276-69C6B576BB00}" srcOrd="0" destOrd="0" parTransId="{01BA6D0F-E13A-4836-BBA1-C472B7BFC2CE}" sibTransId="{5BF2F9DE-CD2B-4943-8D5A-36E0FCF06B91}"/>
    <dgm:cxn modelId="{2D761097-6249-4BE7-BE25-A6830C9CC8B8}" type="presOf" srcId="{68361704-D5CF-49A1-9572-ADA104491EE8}" destId="{076BFE3C-E361-4573-891D-C737AF124323}" srcOrd="1" destOrd="0" presId="urn:microsoft.com/office/officeart/2005/8/layout/list1"/>
    <dgm:cxn modelId="{1B708AEC-DF39-403A-82D2-1D2EE602FD5D}" type="presOf" srcId="{02F09CE7-858C-42A3-91B4-F9401B95707B}" destId="{ED67C28F-0BF3-4A0C-AE7D-707E4F6BBEA3}" srcOrd="0" destOrd="0" presId="urn:microsoft.com/office/officeart/2005/8/layout/list1"/>
    <dgm:cxn modelId="{631222B2-A9D7-4E4E-85FC-1797E15D0E8A}" type="presOf" srcId="{8791C663-6616-4D2B-9024-3451D113492C}" destId="{AF52BE49-454B-48B1-9BFD-4DA84BA59EDB}" srcOrd="1" destOrd="0" presId="urn:microsoft.com/office/officeart/2005/8/layout/list1"/>
    <dgm:cxn modelId="{1BF7A70C-90B0-47CD-80ED-19A7957BAE36}" type="presOf" srcId="{E2AA7DF4-D04E-470A-AC65-866CC5A228FF}" destId="{19C0FA4D-DA8A-4ECD-9AE8-1EB9655971A6}" srcOrd="0" destOrd="0" presId="urn:microsoft.com/office/officeart/2005/8/layout/list1"/>
    <dgm:cxn modelId="{DA988C2C-E098-42AF-AD5E-6E68694C8308}" type="presOf" srcId="{E2AA7DF4-D04E-470A-AC65-866CC5A228FF}" destId="{80ABD8F8-54F1-4FA8-BECB-271D86F77A34}" srcOrd="1" destOrd="0" presId="urn:microsoft.com/office/officeart/2005/8/layout/list1"/>
    <dgm:cxn modelId="{4866CCA1-2439-473D-A16B-088440AF56E8}" srcId="{02F09CE7-858C-42A3-91B4-F9401B95707B}" destId="{8791C663-6616-4D2B-9024-3451D113492C}" srcOrd="4" destOrd="0" parTransId="{CFD1638A-6A2D-496E-BF8F-696F3F2C6528}" sibTransId="{B91607C7-7167-4683-8C47-D9904218FB56}"/>
    <dgm:cxn modelId="{64E3896F-E776-40A5-94C5-A8C487A5E80D}" type="presParOf" srcId="{ED67C28F-0BF3-4A0C-AE7D-707E4F6BBEA3}" destId="{C6C27F6D-D347-45B0-B179-B01F6A429C78}" srcOrd="0" destOrd="0" presId="urn:microsoft.com/office/officeart/2005/8/layout/list1"/>
    <dgm:cxn modelId="{5D74B419-E434-4D93-9AE5-FB21B47ACE55}" type="presParOf" srcId="{C6C27F6D-D347-45B0-B179-B01F6A429C78}" destId="{77D53140-433D-45FB-A7F5-1B4F7FFE2ED7}" srcOrd="0" destOrd="0" presId="urn:microsoft.com/office/officeart/2005/8/layout/list1"/>
    <dgm:cxn modelId="{13A488F8-0148-4482-B1F0-6615A3BDFCA0}" type="presParOf" srcId="{C6C27F6D-D347-45B0-B179-B01F6A429C78}" destId="{365530B4-CEFB-4708-93A7-67A13BDC09E8}" srcOrd="1" destOrd="0" presId="urn:microsoft.com/office/officeart/2005/8/layout/list1"/>
    <dgm:cxn modelId="{B81BC484-0564-44E2-8B3C-332303D8A3D2}" type="presParOf" srcId="{ED67C28F-0BF3-4A0C-AE7D-707E4F6BBEA3}" destId="{9F84845F-3BB6-4328-A336-0E59C0B88B2B}" srcOrd="1" destOrd="0" presId="urn:microsoft.com/office/officeart/2005/8/layout/list1"/>
    <dgm:cxn modelId="{D0601F10-2B7F-4D93-A98B-B9BD6300BB6C}" type="presParOf" srcId="{ED67C28F-0BF3-4A0C-AE7D-707E4F6BBEA3}" destId="{9DE53A35-2D9C-4587-A1DF-DC55C1683037}" srcOrd="2" destOrd="0" presId="urn:microsoft.com/office/officeart/2005/8/layout/list1"/>
    <dgm:cxn modelId="{4C7BDBAA-4BB4-4546-B173-12A243D7D047}" type="presParOf" srcId="{ED67C28F-0BF3-4A0C-AE7D-707E4F6BBEA3}" destId="{5DC3E027-4CD1-498A-A84A-FB927DB248AB}" srcOrd="3" destOrd="0" presId="urn:microsoft.com/office/officeart/2005/8/layout/list1"/>
    <dgm:cxn modelId="{941906A3-79A1-4145-AE1D-18F51AE69B87}" type="presParOf" srcId="{ED67C28F-0BF3-4A0C-AE7D-707E4F6BBEA3}" destId="{8AA6630F-F97E-4FE7-A722-C3DDA897CF05}" srcOrd="4" destOrd="0" presId="urn:microsoft.com/office/officeart/2005/8/layout/list1"/>
    <dgm:cxn modelId="{8CCDF983-B29E-4260-A1D2-9CA2C73C755D}" type="presParOf" srcId="{8AA6630F-F97E-4FE7-A722-C3DDA897CF05}" destId="{532C834D-92A4-4423-8E6C-59A4C8A257A0}" srcOrd="0" destOrd="0" presId="urn:microsoft.com/office/officeart/2005/8/layout/list1"/>
    <dgm:cxn modelId="{536A5F04-677C-41EE-BF30-38129963CA28}" type="presParOf" srcId="{8AA6630F-F97E-4FE7-A722-C3DDA897CF05}" destId="{076BFE3C-E361-4573-891D-C737AF124323}" srcOrd="1" destOrd="0" presId="urn:microsoft.com/office/officeart/2005/8/layout/list1"/>
    <dgm:cxn modelId="{8D7EE8A3-CB2A-47B7-AD51-2466A55A59CB}" type="presParOf" srcId="{ED67C28F-0BF3-4A0C-AE7D-707E4F6BBEA3}" destId="{11A94920-A02B-4FAD-92C1-488B39B192EB}" srcOrd="5" destOrd="0" presId="urn:microsoft.com/office/officeart/2005/8/layout/list1"/>
    <dgm:cxn modelId="{5D49432E-ED10-498B-A89E-E61666E1C888}" type="presParOf" srcId="{ED67C28F-0BF3-4A0C-AE7D-707E4F6BBEA3}" destId="{6D4ADC2C-79BF-45ED-8887-D5BFCBA5D1A3}" srcOrd="6" destOrd="0" presId="urn:microsoft.com/office/officeart/2005/8/layout/list1"/>
    <dgm:cxn modelId="{0FB3DDF7-8954-4FDE-B892-B3FDC9FC0154}" type="presParOf" srcId="{ED67C28F-0BF3-4A0C-AE7D-707E4F6BBEA3}" destId="{071BF2D2-E4E0-4EC0-8078-637978D5ABA4}" srcOrd="7" destOrd="0" presId="urn:microsoft.com/office/officeart/2005/8/layout/list1"/>
    <dgm:cxn modelId="{A124D017-8CEB-4B8D-A518-8C387C9C922E}" type="presParOf" srcId="{ED67C28F-0BF3-4A0C-AE7D-707E4F6BBEA3}" destId="{55110FA4-FB0A-4ABF-9C6C-515601A46F87}" srcOrd="8" destOrd="0" presId="urn:microsoft.com/office/officeart/2005/8/layout/list1"/>
    <dgm:cxn modelId="{AA7026D4-ACDA-4AF8-9427-580997CF97AF}" type="presParOf" srcId="{55110FA4-FB0A-4ABF-9C6C-515601A46F87}" destId="{7C728221-E1FB-4143-85BD-4FFE9983F408}" srcOrd="0" destOrd="0" presId="urn:microsoft.com/office/officeart/2005/8/layout/list1"/>
    <dgm:cxn modelId="{488832EC-CA54-407B-BB4F-346DA895AA2F}" type="presParOf" srcId="{55110FA4-FB0A-4ABF-9C6C-515601A46F87}" destId="{709D6EF0-67C0-4BC7-8F55-A4E6F0C11D39}" srcOrd="1" destOrd="0" presId="urn:microsoft.com/office/officeart/2005/8/layout/list1"/>
    <dgm:cxn modelId="{4DBB8EC5-DC21-4B72-8819-AE2A22089629}" type="presParOf" srcId="{ED67C28F-0BF3-4A0C-AE7D-707E4F6BBEA3}" destId="{72F28E7E-5665-41F1-887A-391C9CBA951C}" srcOrd="9" destOrd="0" presId="urn:microsoft.com/office/officeart/2005/8/layout/list1"/>
    <dgm:cxn modelId="{41A11FC5-2CA3-4FDC-9B4F-36CABF707D63}" type="presParOf" srcId="{ED67C28F-0BF3-4A0C-AE7D-707E4F6BBEA3}" destId="{4A1D4328-F779-4877-A23A-40B39B9AC141}" srcOrd="10" destOrd="0" presId="urn:microsoft.com/office/officeart/2005/8/layout/list1"/>
    <dgm:cxn modelId="{FA564C76-61CD-4144-AEE4-C1DFEE758558}" type="presParOf" srcId="{ED67C28F-0BF3-4A0C-AE7D-707E4F6BBEA3}" destId="{AB0AAC46-0B45-4620-93CA-483A87790BA5}" srcOrd="11" destOrd="0" presId="urn:microsoft.com/office/officeart/2005/8/layout/list1"/>
    <dgm:cxn modelId="{8A617ADC-9B96-4AD7-968E-F93496E13161}" type="presParOf" srcId="{ED67C28F-0BF3-4A0C-AE7D-707E4F6BBEA3}" destId="{47E2E045-7361-4E43-A29B-F9A3BE385C96}" srcOrd="12" destOrd="0" presId="urn:microsoft.com/office/officeart/2005/8/layout/list1"/>
    <dgm:cxn modelId="{3FB528EF-6FBE-42A4-81A7-31E07E308D40}" type="presParOf" srcId="{47E2E045-7361-4E43-A29B-F9A3BE385C96}" destId="{E9066337-3893-465F-B084-A7D2D800F7D6}" srcOrd="0" destOrd="0" presId="urn:microsoft.com/office/officeart/2005/8/layout/list1"/>
    <dgm:cxn modelId="{B492BEF6-E705-4906-80FE-CECDE2B1D6BA}" type="presParOf" srcId="{47E2E045-7361-4E43-A29B-F9A3BE385C96}" destId="{12FE1ABE-60B8-4161-AA7B-3BD2B13E8E8F}" srcOrd="1" destOrd="0" presId="urn:microsoft.com/office/officeart/2005/8/layout/list1"/>
    <dgm:cxn modelId="{8155BF46-F64F-4E27-98BD-B49F49A10B7B}" type="presParOf" srcId="{ED67C28F-0BF3-4A0C-AE7D-707E4F6BBEA3}" destId="{DCA50E8C-3776-4D6A-A6C1-9985BD735D34}" srcOrd="13" destOrd="0" presId="urn:microsoft.com/office/officeart/2005/8/layout/list1"/>
    <dgm:cxn modelId="{DFF8BF0A-FDEC-409A-8AFC-31A28B2DC78D}" type="presParOf" srcId="{ED67C28F-0BF3-4A0C-AE7D-707E4F6BBEA3}" destId="{A1F7A6D9-74E2-4994-A169-9F93677BDC56}" srcOrd="14" destOrd="0" presId="urn:microsoft.com/office/officeart/2005/8/layout/list1"/>
    <dgm:cxn modelId="{F3BD6D1D-380B-47EA-AB80-ADC13386050A}" type="presParOf" srcId="{ED67C28F-0BF3-4A0C-AE7D-707E4F6BBEA3}" destId="{1FB613D5-5A39-46A3-A168-A52DB2D89C43}" srcOrd="15" destOrd="0" presId="urn:microsoft.com/office/officeart/2005/8/layout/list1"/>
    <dgm:cxn modelId="{CEF49837-8904-47C5-8472-DBDE928C0827}" type="presParOf" srcId="{ED67C28F-0BF3-4A0C-AE7D-707E4F6BBEA3}" destId="{A5254271-1EC4-413E-9A4E-5F1D4A66A2E4}" srcOrd="16" destOrd="0" presId="urn:microsoft.com/office/officeart/2005/8/layout/list1"/>
    <dgm:cxn modelId="{7177E565-AB5F-4DFC-B848-8DAD36246A91}" type="presParOf" srcId="{A5254271-1EC4-413E-9A4E-5F1D4A66A2E4}" destId="{39833878-C2CC-4FEA-B587-5049E90EF412}" srcOrd="0" destOrd="0" presId="urn:microsoft.com/office/officeart/2005/8/layout/list1"/>
    <dgm:cxn modelId="{299D7E5B-D0F0-495A-B06A-A0A4A5CDB58B}" type="presParOf" srcId="{A5254271-1EC4-413E-9A4E-5F1D4A66A2E4}" destId="{AF52BE49-454B-48B1-9BFD-4DA84BA59EDB}" srcOrd="1" destOrd="0" presId="urn:microsoft.com/office/officeart/2005/8/layout/list1"/>
    <dgm:cxn modelId="{2F35DFF0-96AC-4F25-A8C9-EE1B8178BBBE}" type="presParOf" srcId="{ED67C28F-0BF3-4A0C-AE7D-707E4F6BBEA3}" destId="{0276AB89-3FEF-4222-9DD8-61B6F78983A1}" srcOrd="17" destOrd="0" presId="urn:microsoft.com/office/officeart/2005/8/layout/list1"/>
    <dgm:cxn modelId="{7DE60B44-7DBC-4F68-A696-D61E6E19D15D}" type="presParOf" srcId="{ED67C28F-0BF3-4A0C-AE7D-707E4F6BBEA3}" destId="{497B67A6-A23B-407E-9615-D8D0EF42138D}" srcOrd="18" destOrd="0" presId="urn:microsoft.com/office/officeart/2005/8/layout/list1"/>
    <dgm:cxn modelId="{819650CA-CC6E-4045-B3B2-85C01FCC548B}" type="presParOf" srcId="{ED67C28F-0BF3-4A0C-AE7D-707E4F6BBEA3}" destId="{90FDBBC2-2A5D-4729-9E5D-15597907DB9B}" srcOrd="19" destOrd="0" presId="urn:microsoft.com/office/officeart/2005/8/layout/list1"/>
    <dgm:cxn modelId="{A9FFE7ED-21BD-4D70-885B-75BA1B712624}" type="presParOf" srcId="{ED67C28F-0BF3-4A0C-AE7D-707E4F6BBEA3}" destId="{4265ACA6-6D36-42E1-98D4-229F3CFD70C6}" srcOrd="20" destOrd="0" presId="urn:microsoft.com/office/officeart/2005/8/layout/list1"/>
    <dgm:cxn modelId="{06D4DD31-5410-4C8D-A3AC-04FC5AFACD05}" type="presParOf" srcId="{4265ACA6-6D36-42E1-98D4-229F3CFD70C6}" destId="{19C0FA4D-DA8A-4ECD-9AE8-1EB9655971A6}" srcOrd="0" destOrd="0" presId="urn:microsoft.com/office/officeart/2005/8/layout/list1"/>
    <dgm:cxn modelId="{7C7D9E71-1B32-4E95-B296-7AB867267A4B}" type="presParOf" srcId="{4265ACA6-6D36-42E1-98D4-229F3CFD70C6}" destId="{80ABD8F8-54F1-4FA8-BECB-271D86F77A34}" srcOrd="1" destOrd="0" presId="urn:microsoft.com/office/officeart/2005/8/layout/list1"/>
    <dgm:cxn modelId="{724FCA62-B41C-4569-A3EC-4BBFF044746A}" type="presParOf" srcId="{ED67C28F-0BF3-4A0C-AE7D-707E4F6BBEA3}" destId="{59A0F980-135E-4656-921E-63A161A37E90}" srcOrd="21" destOrd="0" presId="urn:microsoft.com/office/officeart/2005/8/layout/list1"/>
    <dgm:cxn modelId="{8C8F0732-3B84-473D-BC4E-A2CA8BCDA288}" type="presParOf" srcId="{ED67C28F-0BF3-4A0C-AE7D-707E4F6BBEA3}" destId="{82B9860A-ECEB-47E6-AD09-472B4A1B865A}" srcOrd="22" destOrd="0" presId="urn:microsoft.com/office/officeart/2005/8/layout/list1"/>
    <dgm:cxn modelId="{154B6C7E-FCE3-48D9-9B79-E27289C6FF5A}" type="presParOf" srcId="{ED67C28F-0BF3-4A0C-AE7D-707E4F6BBEA3}" destId="{1E0D22D1-5F46-4BF2-BB9F-ABF514F61A4D}" srcOrd="23" destOrd="0" presId="urn:microsoft.com/office/officeart/2005/8/layout/list1"/>
    <dgm:cxn modelId="{2437230F-58E9-478E-9E7D-AF5191005F10}" type="presParOf" srcId="{ED67C28F-0BF3-4A0C-AE7D-707E4F6BBEA3}" destId="{B7A86CB0-15DC-4714-A21C-D5D8F7BEDFDA}" srcOrd="24" destOrd="0" presId="urn:microsoft.com/office/officeart/2005/8/layout/list1"/>
    <dgm:cxn modelId="{C5CA72B1-72A0-4449-BF67-1FE9192763C2}" type="presParOf" srcId="{B7A86CB0-15DC-4714-A21C-D5D8F7BEDFDA}" destId="{3D9D6FAA-0F16-48E7-9D6F-3CE6345F144D}" srcOrd="0" destOrd="0" presId="urn:microsoft.com/office/officeart/2005/8/layout/list1"/>
    <dgm:cxn modelId="{BFEE029B-6CC5-4C41-B312-B56B23EDAB3C}" type="presParOf" srcId="{B7A86CB0-15DC-4714-A21C-D5D8F7BEDFDA}" destId="{0E9047D2-84EE-483F-89C0-390F611FAAD8}" srcOrd="1" destOrd="0" presId="urn:microsoft.com/office/officeart/2005/8/layout/list1"/>
    <dgm:cxn modelId="{924641EE-E294-4648-ADE0-A59A7E48B5A2}" type="presParOf" srcId="{ED67C28F-0BF3-4A0C-AE7D-707E4F6BBEA3}" destId="{F584D416-0DD5-4D6C-8750-D40DDD842782}" srcOrd="25" destOrd="0" presId="urn:microsoft.com/office/officeart/2005/8/layout/list1"/>
    <dgm:cxn modelId="{67DD31C0-10AE-4E0E-BBE2-1DACCC428ED3}" type="presParOf" srcId="{ED67C28F-0BF3-4A0C-AE7D-707E4F6BBEA3}" destId="{C0D31245-2759-4AE4-AFEF-39612FCE01A4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D72E970-377F-4873-BC45-280F5945B253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785ACD8-49D0-4BE5-98D2-A49EBEB139FF}">
      <dgm:prSet phldrT="[Текст]"/>
      <dgm:spPr/>
      <dgm:t>
        <a:bodyPr/>
        <a:lstStyle/>
        <a:p>
          <a:r>
            <a:rPr lang="uk-UA" i="1" dirty="0" smtClean="0">
              <a:latin typeface="Times New Roman" pitchFamily="18" charset="0"/>
              <a:cs typeface="Times New Roman" pitchFamily="18" charset="0"/>
            </a:rPr>
            <a:t>Форми власності  житлового фонду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EDE09D04-6A87-40C6-BB19-8AC52BEDD09A}" type="parTrans" cxnId="{71713180-AC55-4A44-8DF8-F9783A087AC5}">
      <dgm:prSet/>
      <dgm:spPr/>
      <dgm:t>
        <a:bodyPr/>
        <a:lstStyle/>
        <a:p>
          <a:endParaRPr lang="ru-RU"/>
        </a:p>
      </dgm:t>
    </dgm:pt>
    <dgm:pt modelId="{352FC992-4011-4492-BFA2-505D5CB10F02}" type="sibTrans" cxnId="{71713180-AC55-4A44-8DF8-F9783A087AC5}">
      <dgm:prSet/>
      <dgm:spPr/>
      <dgm:t>
        <a:bodyPr/>
        <a:lstStyle/>
        <a:p>
          <a:endParaRPr lang="ru-RU"/>
        </a:p>
      </dgm:t>
    </dgm:pt>
    <dgm:pt modelId="{38505F27-BEB1-4250-B0FC-8E4A109A67AC}">
      <dgm:prSet phldrT="[Текст]"/>
      <dgm:spPr/>
      <dgm:t>
        <a:bodyPr/>
        <a:lstStyle/>
        <a:p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державний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1F228A34-CDF5-4304-BDFE-EA4F7CEF7E80}" type="parTrans" cxnId="{906571A2-A218-45E8-A90F-B5ECE92D44A5}">
      <dgm:prSet/>
      <dgm:spPr/>
      <dgm:t>
        <a:bodyPr/>
        <a:lstStyle/>
        <a:p>
          <a:endParaRPr lang="ru-RU"/>
        </a:p>
      </dgm:t>
    </dgm:pt>
    <dgm:pt modelId="{C88FBB93-8E65-48AA-A88B-D355E51D1495}" type="sibTrans" cxnId="{906571A2-A218-45E8-A90F-B5ECE92D44A5}">
      <dgm:prSet/>
      <dgm:spPr/>
      <dgm:t>
        <a:bodyPr/>
        <a:lstStyle/>
        <a:p>
          <a:endParaRPr lang="ru-RU"/>
        </a:p>
      </dgm:t>
    </dgm:pt>
    <dgm:pt modelId="{E71A71C3-0A77-4492-9752-344E57484989}">
      <dgm:prSet phldrT="[Текст]"/>
      <dgm:spPr/>
      <dgm:t>
        <a:bodyPr/>
        <a:lstStyle/>
        <a:p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приватний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44BC5BBB-6684-471F-AF9F-3CE62515E1F3}" type="parTrans" cxnId="{5928E2EF-E368-40FE-9FCB-419CABC3B358}">
      <dgm:prSet/>
      <dgm:spPr/>
      <dgm:t>
        <a:bodyPr/>
        <a:lstStyle/>
        <a:p>
          <a:endParaRPr lang="ru-RU"/>
        </a:p>
      </dgm:t>
    </dgm:pt>
    <dgm:pt modelId="{8CC14D92-FAFD-49FF-9B74-3112A2DFA249}" type="sibTrans" cxnId="{5928E2EF-E368-40FE-9FCB-419CABC3B358}">
      <dgm:prSet/>
      <dgm:spPr/>
      <dgm:t>
        <a:bodyPr/>
        <a:lstStyle/>
        <a:p>
          <a:endParaRPr lang="ru-RU"/>
        </a:p>
      </dgm:t>
    </dgm:pt>
    <dgm:pt modelId="{456C98F1-9853-42B2-8731-E061380CB62F}">
      <dgm:prSet phldrT="[Текст]"/>
      <dgm:spPr/>
      <dgm:t>
        <a:bodyPr/>
        <a:lstStyle/>
        <a:p>
          <a:r>
            <a:rPr lang="uk-UA" i="1" dirty="0" smtClean="0">
              <a:latin typeface="Times New Roman" pitchFamily="18" charset="0"/>
              <a:cs typeface="Times New Roman" pitchFamily="18" charset="0"/>
            </a:rPr>
            <a:t>колективний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BE21B4B5-042E-4FAB-8A12-6BE8031B9768}" type="parTrans" cxnId="{099E4989-BAC9-4E0B-8B30-944E437BFF6E}">
      <dgm:prSet/>
      <dgm:spPr/>
      <dgm:t>
        <a:bodyPr/>
        <a:lstStyle/>
        <a:p>
          <a:endParaRPr lang="ru-RU"/>
        </a:p>
      </dgm:t>
    </dgm:pt>
    <dgm:pt modelId="{82499B36-D540-425B-8F9A-DB0A0D83810F}" type="sibTrans" cxnId="{099E4989-BAC9-4E0B-8B30-944E437BFF6E}">
      <dgm:prSet/>
      <dgm:spPr/>
    </dgm:pt>
    <dgm:pt modelId="{F8B5A1EF-6538-466B-9973-EABC35CF1FFE}">
      <dgm:prSet phldrT="[Текст]"/>
      <dgm:spPr/>
      <dgm:t>
        <a:bodyPr/>
        <a:lstStyle/>
        <a:p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комунальний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1296BD11-B8F3-4C63-88CF-DC295017A6E9}" type="parTrans" cxnId="{2DB5E5BD-4AF5-4C02-A632-539571EA8C68}">
      <dgm:prSet/>
      <dgm:spPr/>
      <dgm:t>
        <a:bodyPr/>
        <a:lstStyle/>
        <a:p>
          <a:endParaRPr lang="ru-RU"/>
        </a:p>
      </dgm:t>
    </dgm:pt>
    <dgm:pt modelId="{11D61124-C3FC-4A97-94D5-3B65996B9D7D}" type="sibTrans" cxnId="{2DB5E5BD-4AF5-4C02-A632-539571EA8C68}">
      <dgm:prSet/>
      <dgm:spPr/>
    </dgm:pt>
    <dgm:pt modelId="{3DCED4AE-4A1C-48EA-8F9C-464D85EF8603}" type="pres">
      <dgm:prSet presAssocID="{CD72E970-377F-4873-BC45-280F5945B25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D527CF-DB9E-4132-9752-FD5629C9B3FA}" type="pres">
      <dgm:prSet presAssocID="{2785ACD8-49D0-4BE5-98D2-A49EBEB139FF}" presName="root1" presStyleCnt="0"/>
      <dgm:spPr/>
    </dgm:pt>
    <dgm:pt modelId="{A5BF75C4-615B-40DF-A4FD-701431CB6DDE}" type="pres">
      <dgm:prSet presAssocID="{2785ACD8-49D0-4BE5-98D2-A49EBEB139FF}" presName="LevelOneTextNode" presStyleLbl="node0" presStyleIdx="0" presStyleCnt="1" custScaleX="1150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231E60D-2DD2-42A4-AD21-E01E5EC9300D}" type="pres">
      <dgm:prSet presAssocID="{2785ACD8-49D0-4BE5-98D2-A49EBEB139FF}" presName="level2hierChild" presStyleCnt="0"/>
      <dgm:spPr/>
    </dgm:pt>
    <dgm:pt modelId="{E6ADF5FD-D91D-40AE-9063-A32E5E7DB0B6}" type="pres">
      <dgm:prSet presAssocID="{1F228A34-CDF5-4304-BDFE-EA4F7CEF7E80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826EEDD5-072E-4B90-B23D-0F9E58B15BB5}" type="pres">
      <dgm:prSet presAssocID="{1F228A34-CDF5-4304-BDFE-EA4F7CEF7E80}" presName="connTx" presStyleLbl="parChTrans1D2" presStyleIdx="0" presStyleCnt="4"/>
      <dgm:spPr/>
      <dgm:t>
        <a:bodyPr/>
        <a:lstStyle/>
        <a:p>
          <a:endParaRPr lang="ru-RU"/>
        </a:p>
      </dgm:t>
    </dgm:pt>
    <dgm:pt modelId="{C6BC7AB7-A576-47B0-A992-DDC05B9446ED}" type="pres">
      <dgm:prSet presAssocID="{38505F27-BEB1-4250-B0FC-8E4A109A67AC}" presName="root2" presStyleCnt="0"/>
      <dgm:spPr/>
    </dgm:pt>
    <dgm:pt modelId="{285D935F-ABB2-4B9E-8F06-8DFAC3F11ECE}" type="pres">
      <dgm:prSet presAssocID="{38505F27-BEB1-4250-B0FC-8E4A109A67AC}" presName="LevelTwoTextNode" presStyleLbl="node2" presStyleIdx="0" presStyleCnt="4" custLinFactNeighborX="-511" custLinFactNeighborY="5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5EB8F1A-71E4-4CF9-9E3C-6F5C24BBC42C}" type="pres">
      <dgm:prSet presAssocID="{38505F27-BEB1-4250-B0FC-8E4A109A67AC}" presName="level3hierChild" presStyleCnt="0"/>
      <dgm:spPr/>
    </dgm:pt>
    <dgm:pt modelId="{D493F517-D14B-48B5-B3C8-512B72FE29BB}" type="pres">
      <dgm:prSet presAssocID="{1296BD11-B8F3-4C63-88CF-DC295017A6E9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1C7C793A-15F1-44F8-BA31-AD42B6492353}" type="pres">
      <dgm:prSet presAssocID="{1296BD11-B8F3-4C63-88CF-DC295017A6E9}" presName="connTx" presStyleLbl="parChTrans1D2" presStyleIdx="1" presStyleCnt="4"/>
      <dgm:spPr/>
      <dgm:t>
        <a:bodyPr/>
        <a:lstStyle/>
        <a:p>
          <a:endParaRPr lang="ru-RU"/>
        </a:p>
      </dgm:t>
    </dgm:pt>
    <dgm:pt modelId="{8FAAB0AA-92C6-45FA-BE13-64CB0D613D58}" type="pres">
      <dgm:prSet presAssocID="{F8B5A1EF-6538-466B-9973-EABC35CF1FFE}" presName="root2" presStyleCnt="0"/>
      <dgm:spPr/>
    </dgm:pt>
    <dgm:pt modelId="{CDF8F432-19D4-428A-8F3C-D03C54ED7D8B}" type="pres">
      <dgm:prSet presAssocID="{F8B5A1EF-6538-466B-9973-EABC35CF1FFE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A3873FC-6D5A-4B9E-8AB3-21730D53E543}" type="pres">
      <dgm:prSet presAssocID="{F8B5A1EF-6538-466B-9973-EABC35CF1FFE}" presName="level3hierChild" presStyleCnt="0"/>
      <dgm:spPr/>
    </dgm:pt>
    <dgm:pt modelId="{39C260F6-7EB6-4693-9468-9D2FEC642AEC}" type="pres">
      <dgm:prSet presAssocID="{BE21B4B5-042E-4FAB-8A12-6BE8031B9768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D3BF90B2-9171-46B2-B703-06817F94F2F9}" type="pres">
      <dgm:prSet presAssocID="{BE21B4B5-042E-4FAB-8A12-6BE8031B9768}" presName="connTx" presStyleLbl="parChTrans1D2" presStyleIdx="2" presStyleCnt="4"/>
      <dgm:spPr/>
      <dgm:t>
        <a:bodyPr/>
        <a:lstStyle/>
        <a:p>
          <a:endParaRPr lang="ru-RU"/>
        </a:p>
      </dgm:t>
    </dgm:pt>
    <dgm:pt modelId="{8B611CF2-D6F0-49E3-9CF6-F3B094FF4716}" type="pres">
      <dgm:prSet presAssocID="{456C98F1-9853-42B2-8731-E061380CB62F}" presName="root2" presStyleCnt="0"/>
      <dgm:spPr/>
    </dgm:pt>
    <dgm:pt modelId="{8F9553D3-F02F-4352-8E6A-5BD1AA78D6BC}" type="pres">
      <dgm:prSet presAssocID="{456C98F1-9853-42B2-8731-E061380CB62F}" presName="LevelTwoTextNode" presStyleLbl="node2" presStyleIdx="2" presStyleCnt="4" custLinFactNeighborX="188" custLinFactNeighborY="492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2206AA-9D75-4FEB-9E1D-4F0134B32B3B}" type="pres">
      <dgm:prSet presAssocID="{456C98F1-9853-42B2-8731-E061380CB62F}" presName="level3hierChild" presStyleCnt="0"/>
      <dgm:spPr/>
    </dgm:pt>
    <dgm:pt modelId="{E1D7C054-C396-4424-B014-4F469F6F3AD2}" type="pres">
      <dgm:prSet presAssocID="{44BC5BBB-6684-471F-AF9F-3CE62515E1F3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4C373303-70DA-461D-AC75-41A443493A50}" type="pres">
      <dgm:prSet presAssocID="{44BC5BBB-6684-471F-AF9F-3CE62515E1F3}" presName="connTx" presStyleLbl="parChTrans1D2" presStyleIdx="3" presStyleCnt="4"/>
      <dgm:spPr/>
      <dgm:t>
        <a:bodyPr/>
        <a:lstStyle/>
        <a:p>
          <a:endParaRPr lang="ru-RU"/>
        </a:p>
      </dgm:t>
    </dgm:pt>
    <dgm:pt modelId="{9D7DF7E0-8778-4106-B238-2A66FBE8074C}" type="pres">
      <dgm:prSet presAssocID="{E71A71C3-0A77-4492-9752-344E57484989}" presName="root2" presStyleCnt="0"/>
      <dgm:spPr/>
    </dgm:pt>
    <dgm:pt modelId="{F3936D28-7EA4-41CE-A779-33E6AE18C28A}" type="pres">
      <dgm:prSet presAssocID="{E71A71C3-0A77-4492-9752-344E57484989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E904ADF-F4A1-4885-AC24-20FEE21EE02A}" type="pres">
      <dgm:prSet presAssocID="{E71A71C3-0A77-4492-9752-344E57484989}" presName="level3hierChild" presStyleCnt="0"/>
      <dgm:spPr/>
    </dgm:pt>
  </dgm:ptLst>
  <dgm:cxnLst>
    <dgm:cxn modelId="{DFC2416E-51F8-4A64-9C3F-9F1C29014C74}" type="presOf" srcId="{1296BD11-B8F3-4C63-88CF-DC295017A6E9}" destId="{D493F517-D14B-48B5-B3C8-512B72FE29BB}" srcOrd="0" destOrd="0" presId="urn:microsoft.com/office/officeart/2005/8/layout/hierarchy2"/>
    <dgm:cxn modelId="{906571A2-A218-45E8-A90F-B5ECE92D44A5}" srcId="{2785ACD8-49D0-4BE5-98D2-A49EBEB139FF}" destId="{38505F27-BEB1-4250-B0FC-8E4A109A67AC}" srcOrd="0" destOrd="0" parTransId="{1F228A34-CDF5-4304-BDFE-EA4F7CEF7E80}" sibTransId="{C88FBB93-8E65-48AA-A88B-D355E51D1495}"/>
    <dgm:cxn modelId="{71713180-AC55-4A44-8DF8-F9783A087AC5}" srcId="{CD72E970-377F-4873-BC45-280F5945B253}" destId="{2785ACD8-49D0-4BE5-98D2-A49EBEB139FF}" srcOrd="0" destOrd="0" parTransId="{EDE09D04-6A87-40C6-BB19-8AC52BEDD09A}" sibTransId="{352FC992-4011-4492-BFA2-505D5CB10F02}"/>
    <dgm:cxn modelId="{2DB5E5BD-4AF5-4C02-A632-539571EA8C68}" srcId="{2785ACD8-49D0-4BE5-98D2-A49EBEB139FF}" destId="{F8B5A1EF-6538-466B-9973-EABC35CF1FFE}" srcOrd="1" destOrd="0" parTransId="{1296BD11-B8F3-4C63-88CF-DC295017A6E9}" sibTransId="{11D61124-C3FC-4A97-94D5-3B65996B9D7D}"/>
    <dgm:cxn modelId="{14A89FF5-3780-40F0-9D4F-3026552075EA}" type="presOf" srcId="{1F228A34-CDF5-4304-BDFE-EA4F7CEF7E80}" destId="{E6ADF5FD-D91D-40AE-9063-A32E5E7DB0B6}" srcOrd="0" destOrd="0" presId="urn:microsoft.com/office/officeart/2005/8/layout/hierarchy2"/>
    <dgm:cxn modelId="{5928E2EF-E368-40FE-9FCB-419CABC3B358}" srcId="{2785ACD8-49D0-4BE5-98D2-A49EBEB139FF}" destId="{E71A71C3-0A77-4492-9752-344E57484989}" srcOrd="3" destOrd="0" parTransId="{44BC5BBB-6684-471F-AF9F-3CE62515E1F3}" sibTransId="{8CC14D92-FAFD-49FF-9B74-3112A2DFA249}"/>
    <dgm:cxn modelId="{9794C142-64BE-4DB9-82F0-54C215AA9817}" type="presOf" srcId="{44BC5BBB-6684-471F-AF9F-3CE62515E1F3}" destId="{E1D7C054-C396-4424-B014-4F469F6F3AD2}" srcOrd="0" destOrd="0" presId="urn:microsoft.com/office/officeart/2005/8/layout/hierarchy2"/>
    <dgm:cxn modelId="{BEF8821B-406F-4C1E-AD4A-F03A27E72315}" type="presOf" srcId="{E71A71C3-0A77-4492-9752-344E57484989}" destId="{F3936D28-7EA4-41CE-A779-33E6AE18C28A}" srcOrd="0" destOrd="0" presId="urn:microsoft.com/office/officeart/2005/8/layout/hierarchy2"/>
    <dgm:cxn modelId="{EA5728F2-B8E1-4410-A8D8-9AAAB2774E68}" type="presOf" srcId="{CD72E970-377F-4873-BC45-280F5945B253}" destId="{3DCED4AE-4A1C-48EA-8F9C-464D85EF8603}" srcOrd="0" destOrd="0" presId="urn:microsoft.com/office/officeart/2005/8/layout/hierarchy2"/>
    <dgm:cxn modelId="{0EDE9001-0212-44E5-A8ED-062EB0D16D50}" type="presOf" srcId="{44BC5BBB-6684-471F-AF9F-3CE62515E1F3}" destId="{4C373303-70DA-461D-AC75-41A443493A50}" srcOrd="1" destOrd="0" presId="urn:microsoft.com/office/officeart/2005/8/layout/hierarchy2"/>
    <dgm:cxn modelId="{A791CE73-F74B-406C-9064-6F538D6DDCB8}" type="presOf" srcId="{1F228A34-CDF5-4304-BDFE-EA4F7CEF7E80}" destId="{826EEDD5-072E-4B90-B23D-0F9E58B15BB5}" srcOrd="1" destOrd="0" presId="urn:microsoft.com/office/officeart/2005/8/layout/hierarchy2"/>
    <dgm:cxn modelId="{B7330A68-9609-4743-B7BF-1B532097E478}" type="presOf" srcId="{1296BD11-B8F3-4C63-88CF-DC295017A6E9}" destId="{1C7C793A-15F1-44F8-BA31-AD42B6492353}" srcOrd="1" destOrd="0" presId="urn:microsoft.com/office/officeart/2005/8/layout/hierarchy2"/>
    <dgm:cxn modelId="{31250F2D-554A-4C91-B754-9D8583BAF577}" type="presOf" srcId="{F8B5A1EF-6538-466B-9973-EABC35CF1FFE}" destId="{CDF8F432-19D4-428A-8F3C-D03C54ED7D8B}" srcOrd="0" destOrd="0" presId="urn:microsoft.com/office/officeart/2005/8/layout/hierarchy2"/>
    <dgm:cxn modelId="{669181B6-9357-4AD0-9B42-A4E543EE07DB}" type="presOf" srcId="{456C98F1-9853-42B2-8731-E061380CB62F}" destId="{8F9553D3-F02F-4352-8E6A-5BD1AA78D6BC}" srcOrd="0" destOrd="0" presId="urn:microsoft.com/office/officeart/2005/8/layout/hierarchy2"/>
    <dgm:cxn modelId="{099E4989-BAC9-4E0B-8B30-944E437BFF6E}" srcId="{2785ACD8-49D0-4BE5-98D2-A49EBEB139FF}" destId="{456C98F1-9853-42B2-8731-E061380CB62F}" srcOrd="2" destOrd="0" parTransId="{BE21B4B5-042E-4FAB-8A12-6BE8031B9768}" sibTransId="{82499B36-D540-425B-8F9A-DB0A0D83810F}"/>
    <dgm:cxn modelId="{DC785A7A-5349-4E01-B959-8AA29C80A5B4}" type="presOf" srcId="{38505F27-BEB1-4250-B0FC-8E4A109A67AC}" destId="{285D935F-ABB2-4B9E-8F06-8DFAC3F11ECE}" srcOrd="0" destOrd="0" presId="urn:microsoft.com/office/officeart/2005/8/layout/hierarchy2"/>
    <dgm:cxn modelId="{558FA42E-A185-401C-97AC-2311AAF93D96}" type="presOf" srcId="{BE21B4B5-042E-4FAB-8A12-6BE8031B9768}" destId="{D3BF90B2-9171-46B2-B703-06817F94F2F9}" srcOrd="1" destOrd="0" presId="urn:microsoft.com/office/officeart/2005/8/layout/hierarchy2"/>
    <dgm:cxn modelId="{D1CAD3FC-2A24-4FC5-858D-88DC85E52D0B}" type="presOf" srcId="{BE21B4B5-042E-4FAB-8A12-6BE8031B9768}" destId="{39C260F6-7EB6-4693-9468-9D2FEC642AEC}" srcOrd="0" destOrd="0" presId="urn:microsoft.com/office/officeart/2005/8/layout/hierarchy2"/>
    <dgm:cxn modelId="{5E24ACDC-C204-4B7C-AC3E-0C61907E5E1E}" type="presOf" srcId="{2785ACD8-49D0-4BE5-98D2-A49EBEB139FF}" destId="{A5BF75C4-615B-40DF-A4FD-701431CB6DDE}" srcOrd="0" destOrd="0" presId="urn:microsoft.com/office/officeart/2005/8/layout/hierarchy2"/>
    <dgm:cxn modelId="{7B21DD7E-886A-4A84-91A4-3FBB5E4F80AB}" type="presParOf" srcId="{3DCED4AE-4A1C-48EA-8F9C-464D85EF8603}" destId="{6FD527CF-DB9E-4132-9752-FD5629C9B3FA}" srcOrd="0" destOrd="0" presId="urn:microsoft.com/office/officeart/2005/8/layout/hierarchy2"/>
    <dgm:cxn modelId="{6693F733-C35D-4753-8314-470146E84764}" type="presParOf" srcId="{6FD527CF-DB9E-4132-9752-FD5629C9B3FA}" destId="{A5BF75C4-615B-40DF-A4FD-701431CB6DDE}" srcOrd="0" destOrd="0" presId="urn:microsoft.com/office/officeart/2005/8/layout/hierarchy2"/>
    <dgm:cxn modelId="{B239B790-A2F8-4C91-BB63-5FF3D86960F6}" type="presParOf" srcId="{6FD527CF-DB9E-4132-9752-FD5629C9B3FA}" destId="{7231E60D-2DD2-42A4-AD21-E01E5EC9300D}" srcOrd="1" destOrd="0" presId="urn:microsoft.com/office/officeart/2005/8/layout/hierarchy2"/>
    <dgm:cxn modelId="{48255F4F-EB00-4234-A857-EB31E3B23B3A}" type="presParOf" srcId="{7231E60D-2DD2-42A4-AD21-E01E5EC9300D}" destId="{E6ADF5FD-D91D-40AE-9063-A32E5E7DB0B6}" srcOrd="0" destOrd="0" presId="urn:microsoft.com/office/officeart/2005/8/layout/hierarchy2"/>
    <dgm:cxn modelId="{8654E0B9-04A8-4093-9B45-38EF7B700CF0}" type="presParOf" srcId="{E6ADF5FD-D91D-40AE-9063-A32E5E7DB0B6}" destId="{826EEDD5-072E-4B90-B23D-0F9E58B15BB5}" srcOrd="0" destOrd="0" presId="urn:microsoft.com/office/officeart/2005/8/layout/hierarchy2"/>
    <dgm:cxn modelId="{5095CD68-4A13-4A17-9665-47C5685C9CD4}" type="presParOf" srcId="{7231E60D-2DD2-42A4-AD21-E01E5EC9300D}" destId="{C6BC7AB7-A576-47B0-A992-DDC05B9446ED}" srcOrd="1" destOrd="0" presId="urn:microsoft.com/office/officeart/2005/8/layout/hierarchy2"/>
    <dgm:cxn modelId="{8A837722-3573-485A-89CC-81CD75F6E6DE}" type="presParOf" srcId="{C6BC7AB7-A576-47B0-A992-DDC05B9446ED}" destId="{285D935F-ABB2-4B9E-8F06-8DFAC3F11ECE}" srcOrd="0" destOrd="0" presId="urn:microsoft.com/office/officeart/2005/8/layout/hierarchy2"/>
    <dgm:cxn modelId="{87567EA3-D83C-4FCE-96DF-D1A99DA29104}" type="presParOf" srcId="{C6BC7AB7-A576-47B0-A992-DDC05B9446ED}" destId="{B5EB8F1A-71E4-4CF9-9E3C-6F5C24BBC42C}" srcOrd="1" destOrd="0" presId="urn:microsoft.com/office/officeart/2005/8/layout/hierarchy2"/>
    <dgm:cxn modelId="{CA9B087A-1B1C-4875-A293-2A4FF69FF057}" type="presParOf" srcId="{7231E60D-2DD2-42A4-AD21-E01E5EC9300D}" destId="{D493F517-D14B-48B5-B3C8-512B72FE29BB}" srcOrd="2" destOrd="0" presId="urn:microsoft.com/office/officeart/2005/8/layout/hierarchy2"/>
    <dgm:cxn modelId="{6D4E6BFA-5E5D-4B58-96AF-ACF468FA489E}" type="presParOf" srcId="{D493F517-D14B-48B5-B3C8-512B72FE29BB}" destId="{1C7C793A-15F1-44F8-BA31-AD42B6492353}" srcOrd="0" destOrd="0" presId="urn:microsoft.com/office/officeart/2005/8/layout/hierarchy2"/>
    <dgm:cxn modelId="{5316AFE8-AD61-4D52-BD22-731FB4D63414}" type="presParOf" srcId="{7231E60D-2DD2-42A4-AD21-E01E5EC9300D}" destId="{8FAAB0AA-92C6-45FA-BE13-64CB0D613D58}" srcOrd="3" destOrd="0" presId="urn:microsoft.com/office/officeart/2005/8/layout/hierarchy2"/>
    <dgm:cxn modelId="{0C5DCF39-EB53-44F6-8EF5-EB6D503300B5}" type="presParOf" srcId="{8FAAB0AA-92C6-45FA-BE13-64CB0D613D58}" destId="{CDF8F432-19D4-428A-8F3C-D03C54ED7D8B}" srcOrd="0" destOrd="0" presId="urn:microsoft.com/office/officeart/2005/8/layout/hierarchy2"/>
    <dgm:cxn modelId="{FFDEE7C7-9FD7-4426-B374-77EB61330024}" type="presParOf" srcId="{8FAAB0AA-92C6-45FA-BE13-64CB0D613D58}" destId="{2A3873FC-6D5A-4B9E-8AB3-21730D53E543}" srcOrd="1" destOrd="0" presId="urn:microsoft.com/office/officeart/2005/8/layout/hierarchy2"/>
    <dgm:cxn modelId="{153C09FD-CBCE-449F-AA79-D91ACCB22DE6}" type="presParOf" srcId="{7231E60D-2DD2-42A4-AD21-E01E5EC9300D}" destId="{39C260F6-7EB6-4693-9468-9D2FEC642AEC}" srcOrd="4" destOrd="0" presId="urn:microsoft.com/office/officeart/2005/8/layout/hierarchy2"/>
    <dgm:cxn modelId="{2F503F84-2328-487A-95DB-41230E576FDF}" type="presParOf" srcId="{39C260F6-7EB6-4693-9468-9D2FEC642AEC}" destId="{D3BF90B2-9171-46B2-B703-06817F94F2F9}" srcOrd="0" destOrd="0" presId="urn:microsoft.com/office/officeart/2005/8/layout/hierarchy2"/>
    <dgm:cxn modelId="{52994F00-8440-434E-80EF-9CE73FE2CD49}" type="presParOf" srcId="{7231E60D-2DD2-42A4-AD21-E01E5EC9300D}" destId="{8B611CF2-D6F0-49E3-9CF6-F3B094FF4716}" srcOrd="5" destOrd="0" presId="urn:microsoft.com/office/officeart/2005/8/layout/hierarchy2"/>
    <dgm:cxn modelId="{43CB1DFD-3367-407D-9B76-65B6A1A2A037}" type="presParOf" srcId="{8B611CF2-D6F0-49E3-9CF6-F3B094FF4716}" destId="{8F9553D3-F02F-4352-8E6A-5BD1AA78D6BC}" srcOrd="0" destOrd="0" presId="urn:microsoft.com/office/officeart/2005/8/layout/hierarchy2"/>
    <dgm:cxn modelId="{018C05A8-6EF1-458C-B79C-6BF4A52B621A}" type="presParOf" srcId="{8B611CF2-D6F0-49E3-9CF6-F3B094FF4716}" destId="{572206AA-9D75-4FEB-9E1D-4F0134B32B3B}" srcOrd="1" destOrd="0" presId="urn:microsoft.com/office/officeart/2005/8/layout/hierarchy2"/>
    <dgm:cxn modelId="{182CB04A-097E-42C7-8150-B601791FA516}" type="presParOf" srcId="{7231E60D-2DD2-42A4-AD21-E01E5EC9300D}" destId="{E1D7C054-C396-4424-B014-4F469F6F3AD2}" srcOrd="6" destOrd="0" presId="urn:microsoft.com/office/officeart/2005/8/layout/hierarchy2"/>
    <dgm:cxn modelId="{04504E3D-ACE1-4491-914D-B1E6529996D5}" type="presParOf" srcId="{E1D7C054-C396-4424-B014-4F469F6F3AD2}" destId="{4C373303-70DA-461D-AC75-41A443493A50}" srcOrd="0" destOrd="0" presId="urn:microsoft.com/office/officeart/2005/8/layout/hierarchy2"/>
    <dgm:cxn modelId="{0D2DA5E0-C80D-40C0-942F-F7BC20784B7B}" type="presParOf" srcId="{7231E60D-2DD2-42A4-AD21-E01E5EC9300D}" destId="{9D7DF7E0-8778-4106-B238-2A66FBE8074C}" srcOrd="7" destOrd="0" presId="urn:microsoft.com/office/officeart/2005/8/layout/hierarchy2"/>
    <dgm:cxn modelId="{993D9843-0019-4B2F-9B96-8C327892AA52}" type="presParOf" srcId="{9D7DF7E0-8778-4106-B238-2A66FBE8074C}" destId="{F3936D28-7EA4-41CE-A779-33E6AE18C28A}" srcOrd="0" destOrd="0" presId="urn:microsoft.com/office/officeart/2005/8/layout/hierarchy2"/>
    <dgm:cxn modelId="{C14284BF-1104-480C-84CC-01C9B34BC71D}" type="presParOf" srcId="{9D7DF7E0-8778-4106-B238-2A66FBE8074C}" destId="{3E904ADF-F4A1-4885-AC24-20FEE21EE02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660A680-C8F8-48D6-B713-D8484553826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432EDAD-2890-41A4-A9FD-2C1E325C9A4F}">
      <dgm:prSet phldrT="[Текст]"/>
      <dgm:spPr/>
      <dgm:t>
        <a:bodyPr/>
        <a:lstStyle/>
        <a:p>
          <a:r>
            <a:rPr lang="uk-UA" i="1" dirty="0" smtClean="0">
              <a:latin typeface="Times New Roman" pitchFamily="18" charset="0"/>
              <a:cs typeface="Times New Roman" pitchFamily="18" charset="0"/>
            </a:rPr>
            <a:t>Приватна власність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42A03E1B-9ECA-4186-A4FB-C218F2198127}" type="parTrans" cxnId="{7D6DF331-9CE2-4E62-ACAA-0194B33B8B88}">
      <dgm:prSet/>
      <dgm:spPr/>
      <dgm:t>
        <a:bodyPr/>
        <a:lstStyle/>
        <a:p>
          <a:endParaRPr lang="ru-RU"/>
        </a:p>
      </dgm:t>
    </dgm:pt>
    <dgm:pt modelId="{E61FF649-D0F1-442D-8F6F-23C93BFC353C}" type="sibTrans" cxnId="{7D6DF331-9CE2-4E62-ACAA-0194B33B8B88}">
      <dgm:prSet/>
      <dgm:spPr/>
      <dgm:t>
        <a:bodyPr/>
        <a:lstStyle/>
        <a:p>
          <a:endParaRPr lang="ru-RU"/>
        </a:p>
      </dgm:t>
    </dgm:pt>
    <dgm:pt modelId="{F640BFC7-CADC-4916-A9FA-268B6C46D7C3}">
      <dgm:prSet phldrT="[Текст]"/>
      <dgm:spPr/>
      <dgm:t>
        <a:bodyPr/>
        <a:lstStyle/>
        <a:p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громадяни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Ук­раїни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іноземці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та особи без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громадянства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набули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нього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пра­во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власності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законних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підставах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CAEAD558-56B8-4FC6-81DC-8BE134EB8FC9}" type="parTrans" cxnId="{35048D1B-C116-413D-A2E7-2780ACF8DEEB}">
      <dgm:prSet/>
      <dgm:spPr/>
      <dgm:t>
        <a:bodyPr/>
        <a:lstStyle/>
        <a:p>
          <a:endParaRPr lang="ru-RU"/>
        </a:p>
      </dgm:t>
    </dgm:pt>
    <dgm:pt modelId="{8517F2BD-0499-47AE-A348-9B705636FB0C}" type="sibTrans" cxnId="{35048D1B-C116-413D-A2E7-2780ACF8DEEB}">
      <dgm:prSet/>
      <dgm:spPr/>
      <dgm:t>
        <a:bodyPr/>
        <a:lstStyle/>
        <a:p>
          <a:endParaRPr lang="ru-RU"/>
        </a:p>
      </dgm:t>
    </dgm:pt>
    <dgm:pt modelId="{D35605D7-C9E6-4EA4-917E-81D675827798}">
      <dgm:prSet phldrT="[Текст]"/>
      <dgm:spPr/>
      <dgm:t>
        <a:bodyPr/>
        <a:lstStyle/>
        <a:p>
          <a:r>
            <a:rPr lang="uk-UA" i="1" dirty="0" smtClean="0">
              <a:latin typeface="Times New Roman" pitchFamily="18" charset="0"/>
              <a:cs typeface="Times New Roman" pitchFamily="18" charset="0"/>
            </a:rPr>
            <a:t>Колективна власність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7052333E-5445-4A4B-B239-CDEB07961028}" type="parTrans" cxnId="{A55DDD7E-CB47-4234-B685-2452D0FB49E4}">
      <dgm:prSet/>
      <dgm:spPr/>
      <dgm:t>
        <a:bodyPr/>
        <a:lstStyle/>
        <a:p>
          <a:endParaRPr lang="ru-RU"/>
        </a:p>
      </dgm:t>
    </dgm:pt>
    <dgm:pt modelId="{2D4E55A6-0A8B-4A02-B256-212BC904D64B}" type="sibTrans" cxnId="{A55DDD7E-CB47-4234-B685-2452D0FB49E4}">
      <dgm:prSet/>
      <dgm:spPr/>
      <dgm:t>
        <a:bodyPr/>
        <a:lstStyle/>
        <a:p>
          <a:endParaRPr lang="ru-RU"/>
        </a:p>
      </dgm:t>
    </dgm:pt>
    <dgm:pt modelId="{5133219A-6F06-407F-9C32-D3CC27E91DC3}">
      <dgm:prSet phldrT="[Текст]"/>
      <dgm:spPr/>
      <dgm:t>
        <a:bodyPr/>
        <a:lstStyle/>
        <a:p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трудові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ко­лективи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державних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підприємств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колективи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орендарів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колективні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підприємства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кооперативи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, 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господарські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товариства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об'єднання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громадян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релігійні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інші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організації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що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є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юридичними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особами;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C45BC52A-194D-4D4B-8B15-BDDF02A3E6B0}" type="parTrans" cxnId="{14781CB0-88C3-49C1-82A3-750BB8555690}">
      <dgm:prSet/>
      <dgm:spPr/>
      <dgm:t>
        <a:bodyPr/>
        <a:lstStyle/>
        <a:p>
          <a:endParaRPr lang="ru-RU"/>
        </a:p>
      </dgm:t>
    </dgm:pt>
    <dgm:pt modelId="{42ED01B2-2880-4D0B-9920-9BE73DA7E06B}" type="sibTrans" cxnId="{14781CB0-88C3-49C1-82A3-750BB8555690}">
      <dgm:prSet/>
      <dgm:spPr/>
      <dgm:t>
        <a:bodyPr/>
        <a:lstStyle/>
        <a:p>
          <a:endParaRPr lang="ru-RU"/>
        </a:p>
      </dgm:t>
    </dgm:pt>
    <dgm:pt modelId="{776AED36-D5B3-457C-AE5D-6595F3E3822E}">
      <dgm:prSet phldrT="[Текст]"/>
      <dgm:spPr/>
      <dgm:t>
        <a:bodyPr/>
        <a:lstStyle/>
        <a:p>
          <a:r>
            <a:rPr lang="uk-UA" i="1" dirty="0" smtClean="0">
              <a:latin typeface="Times New Roman" pitchFamily="18" charset="0"/>
              <a:cs typeface="Times New Roman" pitchFamily="18" charset="0"/>
            </a:rPr>
            <a:t>Комунальна власність 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A1D024AF-8333-4881-8017-10B4E99FF456}" type="parTrans" cxnId="{7C947932-5A52-464A-9673-CB137D519DB4}">
      <dgm:prSet/>
      <dgm:spPr/>
      <dgm:t>
        <a:bodyPr/>
        <a:lstStyle/>
        <a:p>
          <a:endParaRPr lang="ru-RU"/>
        </a:p>
      </dgm:t>
    </dgm:pt>
    <dgm:pt modelId="{8E559355-766A-43C8-AD9E-D6B5A6AE41E7}" type="sibTrans" cxnId="{7C947932-5A52-464A-9673-CB137D519DB4}">
      <dgm:prSet/>
      <dgm:spPr/>
      <dgm:t>
        <a:bodyPr/>
        <a:lstStyle/>
        <a:p>
          <a:endParaRPr lang="ru-RU"/>
        </a:p>
      </dgm:t>
    </dgm:pt>
    <dgm:pt modelId="{422AE696-6A2D-4CBB-8BC8-828E71B43497}">
      <dgm:prSet phldrT="[Текст]"/>
      <dgm:spPr/>
      <dgm:t>
        <a:bodyPr/>
        <a:lstStyle/>
        <a:p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територіальні</a:t>
          </a:r>
          <a:r>
            <a:rPr lang="ru-RU" b="0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1" dirty="0" err="1" smtClean="0">
              <a:latin typeface="Times New Roman" pitchFamily="18" charset="0"/>
              <a:cs typeface="Times New Roman" pitchFamily="18" charset="0"/>
            </a:rPr>
            <a:t>громади</a:t>
          </a:r>
          <a:endParaRPr lang="ru-RU" i="1" dirty="0">
            <a:latin typeface="Times New Roman" pitchFamily="18" charset="0"/>
            <a:cs typeface="Times New Roman" pitchFamily="18" charset="0"/>
          </a:endParaRPr>
        </a:p>
      </dgm:t>
    </dgm:pt>
    <dgm:pt modelId="{461855AB-27B5-43D2-B12F-D9BC0A30B23D}" type="parTrans" cxnId="{0385D09F-0F4C-4D37-9159-6CCFA6DF5B5B}">
      <dgm:prSet/>
      <dgm:spPr/>
      <dgm:t>
        <a:bodyPr/>
        <a:lstStyle/>
        <a:p>
          <a:endParaRPr lang="ru-RU"/>
        </a:p>
      </dgm:t>
    </dgm:pt>
    <dgm:pt modelId="{02BCC1EF-458A-4A02-804F-F61CB20BD76B}" type="sibTrans" cxnId="{0385D09F-0F4C-4D37-9159-6CCFA6DF5B5B}">
      <dgm:prSet/>
      <dgm:spPr/>
      <dgm:t>
        <a:bodyPr/>
        <a:lstStyle/>
        <a:p>
          <a:endParaRPr lang="ru-RU"/>
        </a:p>
      </dgm:t>
    </dgm:pt>
    <dgm:pt modelId="{62D4C72D-F488-4FFE-933C-01EE5DC13D5C}" type="pres">
      <dgm:prSet presAssocID="{F660A680-C8F8-48D6-B713-D8484553826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72D131F-B157-4CEE-B2BF-F36E75C48C0F}" type="pres">
      <dgm:prSet presAssocID="{F432EDAD-2890-41A4-A9FD-2C1E325C9A4F}" presName="linNode" presStyleCnt="0"/>
      <dgm:spPr/>
    </dgm:pt>
    <dgm:pt modelId="{61BECB96-7303-4315-941F-2CBEBFA42AB3}" type="pres">
      <dgm:prSet presAssocID="{F432EDAD-2890-41A4-A9FD-2C1E325C9A4F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7C679A-B14D-4AC8-A6C0-424FD0A3E7FC}" type="pres">
      <dgm:prSet presAssocID="{F432EDAD-2890-41A4-A9FD-2C1E325C9A4F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784E51-FA52-42FA-A107-A00B4B062DF4}" type="pres">
      <dgm:prSet presAssocID="{E61FF649-D0F1-442D-8F6F-23C93BFC353C}" presName="sp" presStyleCnt="0"/>
      <dgm:spPr/>
    </dgm:pt>
    <dgm:pt modelId="{BF510381-8475-48A8-868A-D656238140D3}" type="pres">
      <dgm:prSet presAssocID="{D35605D7-C9E6-4EA4-917E-81D675827798}" presName="linNode" presStyleCnt="0"/>
      <dgm:spPr/>
    </dgm:pt>
    <dgm:pt modelId="{56501BFF-5755-491E-A4F2-C68AF1FDE2BE}" type="pres">
      <dgm:prSet presAssocID="{D35605D7-C9E6-4EA4-917E-81D675827798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E49AEC-8BEF-4D12-8FFA-F944CAADB17F}" type="pres">
      <dgm:prSet presAssocID="{D35605D7-C9E6-4EA4-917E-81D675827798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300A6B-9B24-43C0-BDAD-E83506ED07CD}" type="pres">
      <dgm:prSet presAssocID="{2D4E55A6-0A8B-4A02-B256-212BC904D64B}" presName="sp" presStyleCnt="0"/>
      <dgm:spPr/>
    </dgm:pt>
    <dgm:pt modelId="{EFD8F705-D9A9-4E97-8186-4AA1ABA28981}" type="pres">
      <dgm:prSet presAssocID="{776AED36-D5B3-457C-AE5D-6595F3E3822E}" presName="linNode" presStyleCnt="0"/>
      <dgm:spPr/>
    </dgm:pt>
    <dgm:pt modelId="{68344A8C-EB92-43B1-B5A4-DE64ECE0FF64}" type="pres">
      <dgm:prSet presAssocID="{776AED36-D5B3-457C-AE5D-6595F3E3822E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0BF7EB-D42C-46E4-AE03-0A400C5AFC8B}" type="pres">
      <dgm:prSet presAssocID="{776AED36-D5B3-457C-AE5D-6595F3E3822E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C947932-5A52-464A-9673-CB137D519DB4}" srcId="{F660A680-C8F8-48D6-B713-D84845538263}" destId="{776AED36-D5B3-457C-AE5D-6595F3E3822E}" srcOrd="2" destOrd="0" parTransId="{A1D024AF-8333-4881-8017-10B4E99FF456}" sibTransId="{8E559355-766A-43C8-AD9E-D6B5A6AE41E7}"/>
    <dgm:cxn modelId="{08503385-2048-4AF3-AD5E-F5E1872517A3}" type="presOf" srcId="{F660A680-C8F8-48D6-B713-D84845538263}" destId="{62D4C72D-F488-4FFE-933C-01EE5DC13D5C}" srcOrd="0" destOrd="0" presId="urn:microsoft.com/office/officeart/2005/8/layout/vList5"/>
    <dgm:cxn modelId="{23D01439-99AD-45DC-AE26-55097781EE0D}" type="presOf" srcId="{F640BFC7-CADC-4916-A9FA-268B6C46D7C3}" destId="{A97C679A-B14D-4AC8-A6C0-424FD0A3E7FC}" srcOrd="0" destOrd="0" presId="urn:microsoft.com/office/officeart/2005/8/layout/vList5"/>
    <dgm:cxn modelId="{158E8CC8-D0C6-41DC-8AC7-787BB184638C}" type="presOf" srcId="{776AED36-D5B3-457C-AE5D-6595F3E3822E}" destId="{68344A8C-EB92-43B1-B5A4-DE64ECE0FF64}" srcOrd="0" destOrd="0" presId="urn:microsoft.com/office/officeart/2005/8/layout/vList5"/>
    <dgm:cxn modelId="{F837E0B3-F8BB-4F13-B2EA-3BBB88DE80C2}" type="presOf" srcId="{D35605D7-C9E6-4EA4-917E-81D675827798}" destId="{56501BFF-5755-491E-A4F2-C68AF1FDE2BE}" srcOrd="0" destOrd="0" presId="urn:microsoft.com/office/officeart/2005/8/layout/vList5"/>
    <dgm:cxn modelId="{A55DDD7E-CB47-4234-B685-2452D0FB49E4}" srcId="{F660A680-C8F8-48D6-B713-D84845538263}" destId="{D35605D7-C9E6-4EA4-917E-81D675827798}" srcOrd="1" destOrd="0" parTransId="{7052333E-5445-4A4B-B239-CDEB07961028}" sibTransId="{2D4E55A6-0A8B-4A02-B256-212BC904D64B}"/>
    <dgm:cxn modelId="{11011652-CD18-44E9-B356-A324EA1D9A4E}" type="presOf" srcId="{5133219A-6F06-407F-9C32-D3CC27E91DC3}" destId="{98E49AEC-8BEF-4D12-8FFA-F944CAADB17F}" srcOrd="0" destOrd="0" presId="urn:microsoft.com/office/officeart/2005/8/layout/vList5"/>
    <dgm:cxn modelId="{0385D09F-0F4C-4D37-9159-6CCFA6DF5B5B}" srcId="{776AED36-D5B3-457C-AE5D-6595F3E3822E}" destId="{422AE696-6A2D-4CBB-8BC8-828E71B43497}" srcOrd="0" destOrd="0" parTransId="{461855AB-27B5-43D2-B12F-D9BC0A30B23D}" sibTransId="{02BCC1EF-458A-4A02-804F-F61CB20BD76B}"/>
    <dgm:cxn modelId="{35048D1B-C116-413D-A2E7-2780ACF8DEEB}" srcId="{F432EDAD-2890-41A4-A9FD-2C1E325C9A4F}" destId="{F640BFC7-CADC-4916-A9FA-268B6C46D7C3}" srcOrd="0" destOrd="0" parTransId="{CAEAD558-56B8-4FC6-81DC-8BE134EB8FC9}" sibTransId="{8517F2BD-0499-47AE-A348-9B705636FB0C}"/>
    <dgm:cxn modelId="{D6E7615E-5F2D-4B9B-B4FD-DDC1E160ABDB}" type="presOf" srcId="{F432EDAD-2890-41A4-A9FD-2C1E325C9A4F}" destId="{61BECB96-7303-4315-941F-2CBEBFA42AB3}" srcOrd="0" destOrd="0" presId="urn:microsoft.com/office/officeart/2005/8/layout/vList5"/>
    <dgm:cxn modelId="{14781CB0-88C3-49C1-82A3-750BB8555690}" srcId="{D35605D7-C9E6-4EA4-917E-81D675827798}" destId="{5133219A-6F06-407F-9C32-D3CC27E91DC3}" srcOrd="0" destOrd="0" parTransId="{C45BC52A-194D-4D4B-8B15-BDDF02A3E6B0}" sibTransId="{42ED01B2-2880-4D0B-9920-9BE73DA7E06B}"/>
    <dgm:cxn modelId="{E6202847-3F69-4E61-A0B8-F7EA8B48D0CE}" type="presOf" srcId="{422AE696-6A2D-4CBB-8BC8-828E71B43497}" destId="{FB0BF7EB-D42C-46E4-AE03-0A400C5AFC8B}" srcOrd="0" destOrd="0" presId="urn:microsoft.com/office/officeart/2005/8/layout/vList5"/>
    <dgm:cxn modelId="{7D6DF331-9CE2-4E62-ACAA-0194B33B8B88}" srcId="{F660A680-C8F8-48D6-B713-D84845538263}" destId="{F432EDAD-2890-41A4-A9FD-2C1E325C9A4F}" srcOrd="0" destOrd="0" parTransId="{42A03E1B-9ECA-4186-A4FB-C218F2198127}" sibTransId="{E61FF649-D0F1-442D-8F6F-23C93BFC353C}"/>
    <dgm:cxn modelId="{0415C6EA-CEEA-44BF-915A-FD7C16FF96AD}" type="presParOf" srcId="{62D4C72D-F488-4FFE-933C-01EE5DC13D5C}" destId="{E72D131F-B157-4CEE-B2BF-F36E75C48C0F}" srcOrd="0" destOrd="0" presId="urn:microsoft.com/office/officeart/2005/8/layout/vList5"/>
    <dgm:cxn modelId="{2E95AB29-5AA9-4055-AC88-DC4E0984B494}" type="presParOf" srcId="{E72D131F-B157-4CEE-B2BF-F36E75C48C0F}" destId="{61BECB96-7303-4315-941F-2CBEBFA42AB3}" srcOrd="0" destOrd="0" presId="urn:microsoft.com/office/officeart/2005/8/layout/vList5"/>
    <dgm:cxn modelId="{9FEDC32D-97AD-4A57-A845-11D22451CD03}" type="presParOf" srcId="{E72D131F-B157-4CEE-B2BF-F36E75C48C0F}" destId="{A97C679A-B14D-4AC8-A6C0-424FD0A3E7FC}" srcOrd="1" destOrd="0" presId="urn:microsoft.com/office/officeart/2005/8/layout/vList5"/>
    <dgm:cxn modelId="{E5D3DB05-E405-4002-A3E2-7C052C5304AF}" type="presParOf" srcId="{62D4C72D-F488-4FFE-933C-01EE5DC13D5C}" destId="{3B784E51-FA52-42FA-A107-A00B4B062DF4}" srcOrd="1" destOrd="0" presId="urn:microsoft.com/office/officeart/2005/8/layout/vList5"/>
    <dgm:cxn modelId="{2EC03A89-6060-461C-A57E-FE92C845D5CC}" type="presParOf" srcId="{62D4C72D-F488-4FFE-933C-01EE5DC13D5C}" destId="{BF510381-8475-48A8-868A-D656238140D3}" srcOrd="2" destOrd="0" presId="urn:microsoft.com/office/officeart/2005/8/layout/vList5"/>
    <dgm:cxn modelId="{C3AD00F7-26E1-433E-9E39-77CA8B455B35}" type="presParOf" srcId="{BF510381-8475-48A8-868A-D656238140D3}" destId="{56501BFF-5755-491E-A4F2-C68AF1FDE2BE}" srcOrd="0" destOrd="0" presId="urn:microsoft.com/office/officeart/2005/8/layout/vList5"/>
    <dgm:cxn modelId="{971EFE8A-1274-4FE6-94FA-C4F8F10609E4}" type="presParOf" srcId="{BF510381-8475-48A8-868A-D656238140D3}" destId="{98E49AEC-8BEF-4D12-8FFA-F944CAADB17F}" srcOrd="1" destOrd="0" presId="urn:microsoft.com/office/officeart/2005/8/layout/vList5"/>
    <dgm:cxn modelId="{7D2A028F-3924-4F73-B7A0-DF674E1650BF}" type="presParOf" srcId="{62D4C72D-F488-4FFE-933C-01EE5DC13D5C}" destId="{C1300A6B-9B24-43C0-BDAD-E83506ED07CD}" srcOrd="3" destOrd="0" presId="urn:microsoft.com/office/officeart/2005/8/layout/vList5"/>
    <dgm:cxn modelId="{913BA3B7-AD6D-4289-B6D4-549F2B71E0E5}" type="presParOf" srcId="{62D4C72D-F488-4FFE-933C-01EE5DC13D5C}" destId="{EFD8F705-D9A9-4E97-8186-4AA1ABA28981}" srcOrd="4" destOrd="0" presId="urn:microsoft.com/office/officeart/2005/8/layout/vList5"/>
    <dgm:cxn modelId="{D3E223B3-3312-4A78-A7FE-A536A9D8D551}" type="presParOf" srcId="{EFD8F705-D9A9-4E97-8186-4AA1ABA28981}" destId="{68344A8C-EB92-43B1-B5A4-DE64ECE0FF64}" srcOrd="0" destOrd="0" presId="urn:microsoft.com/office/officeart/2005/8/layout/vList5"/>
    <dgm:cxn modelId="{F696735B-29BA-45E7-A407-C391C0C2192D}" type="presParOf" srcId="{EFD8F705-D9A9-4E97-8186-4AA1ABA28981}" destId="{FB0BF7EB-D42C-46E4-AE03-0A400C5AFC8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9674C8-2824-4CDC-BEDC-2D749D3558A4}">
      <dsp:nvSpPr>
        <dsp:cNvPr id="0" name=""/>
        <dsp:cNvSpPr/>
      </dsp:nvSpPr>
      <dsp:spPr>
        <a:xfrm>
          <a:off x="7375760" y="2818323"/>
          <a:ext cx="91440" cy="930360"/>
        </a:xfrm>
        <a:custGeom>
          <a:avLst/>
          <a:gdLst/>
          <a:ahLst/>
          <a:cxnLst/>
          <a:rect l="0" t="0" r="0" b="0"/>
          <a:pathLst>
            <a:path>
              <a:moveTo>
                <a:pt x="48036" y="0"/>
              </a:moveTo>
              <a:lnTo>
                <a:pt x="48036" y="725992"/>
              </a:lnTo>
              <a:lnTo>
                <a:pt x="45720" y="725992"/>
              </a:lnTo>
              <a:lnTo>
                <a:pt x="45720" y="93036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F6ED01-039D-4391-92EF-1C5E4FD48121}">
      <dsp:nvSpPr>
        <dsp:cNvPr id="0" name=""/>
        <dsp:cNvSpPr/>
      </dsp:nvSpPr>
      <dsp:spPr>
        <a:xfrm>
          <a:off x="4328448" y="1464118"/>
          <a:ext cx="3095348" cy="6065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2197"/>
              </a:lnTo>
              <a:lnTo>
                <a:pt x="3095348" y="402197"/>
              </a:lnTo>
              <a:lnTo>
                <a:pt x="3095348" y="60656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5EACA1-24DE-40EE-81BA-3EBACCCC723A}">
      <dsp:nvSpPr>
        <dsp:cNvPr id="0" name=""/>
        <dsp:cNvSpPr/>
      </dsp:nvSpPr>
      <dsp:spPr>
        <a:xfrm>
          <a:off x="1970802" y="2931162"/>
          <a:ext cx="2452677" cy="9155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1156"/>
              </a:lnTo>
              <a:lnTo>
                <a:pt x="2452677" y="711156"/>
              </a:lnTo>
              <a:lnTo>
                <a:pt x="2452677" y="9155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890645-B8E8-4A33-8599-B17D6BD6730C}">
      <dsp:nvSpPr>
        <dsp:cNvPr id="0" name=""/>
        <dsp:cNvSpPr/>
      </dsp:nvSpPr>
      <dsp:spPr>
        <a:xfrm>
          <a:off x="1356329" y="2931162"/>
          <a:ext cx="614472" cy="915525"/>
        </a:xfrm>
        <a:custGeom>
          <a:avLst/>
          <a:gdLst/>
          <a:ahLst/>
          <a:cxnLst/>
          <a:rect l="0" t="0" r="0" b="0"/>
          <a:pathLst>
            <a:path>
              <a:moveTo>
                <a:pt x="614472" y="0"/>
              </a:moveTo>
              <a:lnTo>
                <a:pt x="614472" y="711156"/>
              </a:lnTo>
              <a:lnTo>
                <a:pt x="0" y="711156"/>
              </a:lnTo>
              <a:lnTo>
                <a:pt x="0" y="9155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9C12BA-B6FD-4356-91DD-F5E0E0B39C15}">
      <dsp:nvSpPr>
        <dsp:cNvPr id="0" name=""/>
        <dsp:cNvSpPr/>
      </dsp:nvSpPr>
      <dsp:spPr>
        <a:xfrm>
          <a:off x="1970802" y="1464118"/>
          <a:ext cx="2357646" cy="621400"/>
        </a:xfrm>
        <a:custGeom>
          <a:avLst/>
          <a:gdLst/>
          <a:ahLst/>
          <a:cxnLst/>
          <a:rect l="0" t="0" r="0" b="0"/>
          <a:pathLst>
            <a:path>
              <a:moveTo>
                <a:pt x="2357646" y="0"/>
              </a:moveTo>
              <a:lnTo>
                <a:pt x="2357646" y="417032"/>
              </a:lnTo>
              <a:lnTo>
                <a:pt x="0" y="417032"/>
              </a:lnTo>
              <a:lnTo>
                <a:pt x="0" y="62140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C1843A-742C-4FD8-B56C-2C8D6A28F015}">
      <dsp:nvSpPr>
        <dsp:cNvPr id="0" name=""/>
        <dsp:cNvSpPr/>
      </dsp:nvSpPr>
      <dsp:spPr>
        <a:xfrm>
          <a:off x="2020095" y="703927"/>
          <a:ext cx="4616706" cy="7601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DAE4D8-26B1-4A78-A56F-A93B3BA25EEA}">
      <dsp:nvSpPr>
        <dsp:cNvPr id="0" name=""/>
        <dsp:cNvSpPr/>
      </dsp:nvSpPr>
      <dsp:spPr>
        <a:xfrm>
          <a:off x="2265215" y="936791"/>
          <a:ext cx="4616706" cy="7601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i="1" kern="1200" dirty="0" smtClean="0">
              <a:latin typeface="Times New Roman" pitchFamily="18" charset="0"/>
              <a:cs typeface="Times New Roman" pitchFamily="18" charset="0"/>
            </a:rPr>
            <a:t>Житловий фонд </a:t>
          </a:r>
          <a:endParaRPr lang="ru-RU" sz="1400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87480" y="959056"/>
        <a:ext cx="4572176" cy="715660"/>
      </dsp:txXfrm>
    </dsp:sp>
    <dsp:sp modelId="{487E51C4-F5AB-4A9E-AF7A-E48C1F013FC9}">
      <dsp:nvSpPr>
        <dsp:cNvPr id="0" name=""/>
        <dsp:cNvSpPr/>
      </dsp:nvSpPr>
      <dsp:spPr>
        <a:xfrm>
          <a:off x="500064" y="2085519"/>
          <a:ext cx="2941475" cy="8456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278D1A-8331-4710-8890-8B0A3A2D7AE4}">
      <dsp:nvSpPr>
        <dsp:cNvPr id="0" name=""/>
        <dsp:cNvSpPr/>
      </dsp:nvSpPr>
      <dsp:spPr>
        <a:xfrm>
          <a:off x="745184" y="2318383"/>
          <a:ext cx="2941475" cy="8456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Житловий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фонд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соціального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призначення</a:t>
          </a:r>
          <a:endParaRPr lang="ru-RU" sz="1400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769952" y="2343151"/>
        <a:ext cx="2891939" cy="796107"/>
      </dsp:txXfrm>
    </dsp:sp>
    <dsp:sp modelId="{E48657BF-83A9-419A-8213-C205B8B7A611}">
      <dsp:nvSpPr>
        <dsp:cNvPr id="0" name=""/>
        <dsp:cNvSpPr/>
      </dsp:nvSpPr>
      <dsp:spPr>
        <a:xfrm>
          <a:off x="6694" y="3846688"/>
          <a:ext cx="2699270" cy="17532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AAA4E9-765A-4CF0-B033-0F4C7ACC0716}">
      <dsp:nvSpPr>
        <dsp:cNvPr id="0" name=""/>
        <dsp:cNvSpPr/>
      </dsp:nvSpPr>
      <dsp:spPr>
        <a:xfrm>
          <a:off x="251814" y="4079552"/>
          <a:ext cx="2699270" cy="17532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житло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при­значене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проживання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громадян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потребують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соціального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за­хисту</a:t>
          </a:r>
          <a:endParaRPr lang="ru-RU" sz="1400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3165" y="4130903"/>
        <a:ext cx="2596568" cy="1650558"/>
      </dsp:txXfrm>
    </dsp:sp>
    <dsp:sp modelId="{97207BCB-6AD8-4B3F-836C-F6A58A4F390E}">
      <dsp:nvSpPr>
        <dsp:cNvPr id="0" name=""/>
        <dsp:cNvSpPr/>
      </dsp:nvSpPr>
      <dsp:spPr>
        <a:xfrm>
          <a:off x="3196204" y="3846688"/>
          <a:ext cx="2454550" cy="1757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8D03BF-90B8-43A8-B962-5A70A3EFDBB0}">
      <dsp:nvSpPr>
        <dsp:cNvPr id="0" name=""/>
        <dsp:cNvSpPr/>
      </dsp:nvSpPr>
      <dsp:spPr>
        <a:xfrm>
          <a:off x="3441324" y="4079552"/>
          <a:ext cx="2454550" cy="17577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житло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надається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користування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працівникам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підприємств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установ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орга­нізацій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тим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громадянам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за характером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трудових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мають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проживати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місцем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роботи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поблизу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нього</a:t>
          </a:r>
          <a:endParaRPr lang="ru-RU" sz="1400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492807" y="4131035"/>
        <a:ext cx="2351584" cy="1654805"/>
      </dsp:txXfrm>
    </dsp:sp>
    <dsp:sp modelId="{BB8EA569-06F2-4F27-B7AF-8615EAB2AF05}">
      <dsp:nvSpPr>
        <dsp:cNvPr id="0" name=""/>
        <dsp:cNvSpPr/>
      </dsp:nvSpPr>
      <dsp:spPr>
        <a:xfrm>
          <a:off x="5953092" y="2070684"/>
          <a:ext cx="2941409" cy="7476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4BEBFB-39C3-44C9-9CD9-836C93E59A89}">
      <dsp:nvSpPr>
        <dsp:cNvPr id="0" name=""/>
        <dsp:cNvSpPr/>
      </dsp:nvSpPr>
      <dsp:spPr>
        <a:xfrm>
          <a:off x="6198211" y="2303548"/>
          <a:ext cx="2941409" cy="7476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Житловий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фонд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загального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призначення</a:t>
          </a:r>
          <a:endParaRPr lang="ru-RU" sz="1400" b="0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6220109" y="2325446"/>
        <a:ext cx="2897613" cy="703843"/>
      </dsp:txXfrm>
    </dsp:sp>
    <dsp:sp modelId="{495756C1-8DBF-4620-88A6-5540C31DEA23}">
      <dsp:nvSpPr>
        <dsp:cNvPr id="0" name=""/>
        <dsp:cNvSpPr/>
      </dsp:nvSpPr>
      <dsp:spPr>
        <a:xfrm>
          <a:off x="6140994" y="3748684"/>
          <a:ext cx="2560971" cy="1918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133EF0-0547-4A9B-BEA0-E35F4DBAB81B}">
      <dsp:nvSpPr>
        <dsp:cNvPr id="0" name=""/>
        <dsp:cNvSpPr/>
      </dsp:nvSpPr>
      <dsp:spPr>
        <a:xfrm>
          <a:off x="6386114" y="3981548"/>
          <a:ext cx="2560971" cy="1918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сукупність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житла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всіх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форм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власності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призначеного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проживання</a:t>
          </a:r>
          <a:r>
            <a:rPr lang="ru-RU" sz="14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1" kern="1200" dirty="0" err="1" smtClean="0">
              <a:latin typeface="Times New Roman" pitchFamily="18" charset="0"/>
              <a:cs typeface="Times New Roman" pitchFamily="18" charset="0"/>
            </a:rPr>
            <a:t>громадян</a:t>
          </a:r>
          <a:endParaRPr lang="ru-RU" sz="1400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6442314" y="4037748"/>
        <a:ext cx="2448571" cy="18064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E53A35-2D9C-4587-A1DF-DC55C1683037}">
      <dsp:nvSpPr>
        <dsp:cNvPr id="0" name=""/>
        <dsp:cNvSpPr/>
      </dsp:nvSpPr>
      <dsp:spPr>
        <a:xfrm>
          <a:off x="0" y="566893"/>
          <a:ext cx="91440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5530B4-CEFB-4708-93A7-67A13BDC09E8}">
      <dsp:nvSpPr>
        <dsp:cNvPr id="0" name=""/>
        <dsp:cNvSpPr/>
      </dsp:nvSpPr>
      <dsp:spPr>
        <a:xfrm>
          <a:off x="457200" y="134229"/>
          <a:ext cx="7543854" cy="6540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>
              <a:latin typeface="Times New Roman" pitchFamily="18" charset="0"/>
              <a:cs typeface="Times New Roman" pitchFamily="18" charset="0"/>
            </a:rPr>
            <a:t>До </a:t>
          </a:r>
          <a:r>
            <a:rPr lang="ru-RU" sz="2000" b="1" i="1" kern="1200" dirty="0" err="1" smtClean="0">
              <a:latin typeface="Times New Roman" pitchFamily="18" charset="0"/>
              <a:cs typeface="Times New Roman" pitchFamily="18" charset="0"/>
            </a:rPr>
            <a:t>житлового</a:t>
          </a:r>
          <a:r>
            <a:rPr lang="ru-RU" sz="2000" b="1" i="1" kern="1200" dirty="0" smtClean="0">
              <a:latin typeface="Times New Roman" pitchFamily="18" charset="0"/>
              <a:cs typeface="Times New Roman" pitchFamily="18" charset="0"/>
            </a:rPr>
            <a:t> фонду </a:t>
          </a:r>
          <a:r>
            <a:rPr lang="ru-RU" sz="2000" b="1" i="1" kern="1200" dirty="0" err="1" smtClean="0">
              <a:latin typeface="Times New Roman" pitchFamily="18" charset="0"/>
              <a:cs typeface="Times New Roman" pitchFamily="18" charset="0"/>
            </a:rPr>
            <a:t>спеціального</a:t>
          </a:r>
          <a:r>
            <a:rPr lang="ru-RU" sz="2000" b="1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i="1" kern="1200" dirty="0" err="1" smtClean="0">
              <a:latin typeface="Times New Roman" pitchFamily="18" charset="0"/>
              <a:cs typeface="Times New Roman" pitchFamily="18" charset="0"/>
            </a:rPr>
            <a:t>призначення</a:t>
          </a:r>
          <a:r>
            <a:rPr lang="ru-RU" sz="2000" b="1" i="1" kern="1200" dirty="0" smtClean="0">
              <a:latin typeface="Times New Roman" pitchFamily="18" charset="0"/>
              <a:cs typeface="Times New Roman" pitchFamily="18" charset="0"/>
            </a:rPr>
            <a:t> належать:</a:t>
          </a:r>
          <a:endParaRPr lang="ru-RU" sz="2000" b="1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9129" y="166158"/>
        <a:ext cx="7479996" cy="590206"/>
      </dsp:txXfrm>
    </dsp:sp>
    <dsp:sp modelId="{6D4ADC2C-79BF-45ED-8887-D5BFCBA5D1A3}">
      <dsp:nvSpPr>
        <dsp:cNvPr id="0" name=""/>
        <dsp:cNvSpPr/>
      </dsp:nvSpPr>
      <dsp:spPr>
        <a:xfrm>
          <a:off x="0" y="1481370"/>
          <a:ext cx="91440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6BFE3C-E361-4573-891D-C737AF124323}">
      <dsp:nvSpPr>
        <dsp:cNvPr id="0" name=""/>
        <dsp:cNvSpPr/>
      </dsp:nvSpPr>
      <dsp:spPr>
        <a:xfrm>
          <a:off x="457200" y="1025893"/>
          <a:ext cx="7115193" cy="676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службове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житло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0242" y="1058935"/>
        <a:ext cx="7049109" cy="610793"/>
      </dsp:txXfrm>
    </dsp:sp>
    <dsp:sp modelId="{4A1D4328-F779-4877-A23A-40B39B9AC141}">
      <dsp:nvSpPr>
        <dsp:cNvPr id="0" name=""/>
        <dsp:cNvSpPr/>
      </dsp:nvSpPr>
      <dsp:spPr>
        <a:xfrm>
          <a:off x="0" y="2484868"/>
          <a:ext cx="91440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9D6EF0-67C0-4BC7-8F55-A4E6F0C11D39}">
      <dsp:nvSpPr>
        <dsp:cNvPr id="0" name=""/>
        <dsp:cNvSpPr/>
      </dsp:nvSpPr>
      <dsp:spPr>
        <a:xfrm>
          <a:off x="457200" y="1940370"/>
          <a:ext cx="7686720" cy="7658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гуртожитки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проживання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самітніх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громадян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жилі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кімнаті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для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спільного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користування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кількох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перебувають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родинних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зв'язках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);</a:t>
          </a:r>
          <a:endParaRPr lang="ru-RU" sz="1800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4588" y="1977758"/>
        <a:ext cx="7611944" cy="691121"/>
      </dsp:txXfrm>
    </dsp:sp>
    <dsp:sp modelId="{A1F7A6D9-74E2-4994-A169-9F93677BDC56}">
      <dsp:nvSpPr>
        <dsp:cNvPr id="0" name=""/>
        <dsp:cNvSpPr/>
      </dsp:nvSpPr>
      <dsp:spPr>
        <a:xfrm>
          <a:off x="0" y="3488362"/>
          <a:ext cx="91440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FE1ABE-60B8-4161-AA7B-3BD2B13E8E8F}">
      <dsp:nvSpPr>
        <dsp:cNvPr id="0" name=""/>
        <dsp:cNvSpPr/>
      </dsp:nvSpPr>
      <dsp:spPr>
        <a:xfrm>
          <a:off x="457200" y="2943868"/>
          <a:ext cx="6972327" cy="7658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гуртожитки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проживання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сімей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житло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),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складається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однієї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кількох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кімнат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перебуває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користуванні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окремої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сім'ї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800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4588" y="2981256"/>
        <a:ext cx="6897551" cy="691117"/>
      </dsp:txXfrm>
    </dsp:sp>
    <dsp:sp modelId="{497B67A6-A23B-407E-9615-D8D0EF42138D}">
      <dsp:nvSpPr>
        <dsp:cNvPr id="0" name=""/>
        <dsp:cNvSpPr/>
      </dsp:nvSpPr>
      <dsp:spPr>
        <a:xfrm>
          <a:off x="0" y="4644940"/>
          <a:ext cx="91440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52BE49-454B-48B1-9BFD-4DA84BA59EDB}">
      <dsp:nvSpPr>
        <dsp:cNvPr id="0" name=""/>
        <dsp:cNvSpPr/>
      </dsp:nvSpPr>
      <dsp:spPr>
        <a:xfrm>
          <a:off x="457200" y="3947362"/>
          <a:ext cx="6686595" cy="9189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будинки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квартири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маневреного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житлового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фонду;</a:t>
          </a:r>
          <a:endParaRPr lang="ru-RU" sz="1800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02061" y="3992223"/>
        <a:ext cx="6596873" cy="829256"/>
      </dsp:txXfrm>
    </dsp:sp>
    <dsp:sp modelId="{82B9860A-ECEB-47E6-AD09-472B4A1B865A}">
      <dsp:nvSpPr>
        <dsp:cNvPr id="0" name=""/>
        <dsp:cNvSpPr/>
      </dsp:nvSpPr>
      <dsp:spPr>
        <a:xfrm>
          <a:off x="0" y="5648438"/>
          <a:ext cx="91440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ABD8F8-54F1-4FA8-BECB-271D86F77A34}">
      <dsp:nvSpPr>
        <dsp:cNvPr id="0" name=""/>
        <dsp:cNvSpPr/>
      </dsp:nvSpPr>
      <dsp:spPr>
        <a:xfrm>
          <a:off x="457200" y="5103940"/>
          <a:ext cx="6829461" cy="7658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будинки-інтернати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інвалідів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ветеранів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самітніх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громадян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похилого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віку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800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4588" y="5141328"/>
        <a:ext cx="6754685" cy="691121"/>
      </dsp:txXfrm>
    </dsp:sp>
    <dsp:sp modelId="{C0D31245-2759-4AE4-AFEF-39612FCE01A4}">
      <dsp:nvSpPr>
        <dsp:cNvPr id="0" name=""/>
        <dsp:cNvSpPr/>
      </dsp:nvSpPr>
      <dsp:spPr>
        <a:xfrm>
          <a:off x="0" y="6345770"/>
          <a:ext cx="91440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9047D2-84EE-483F-89C0-390F611FAAD8}">
      <dsp:nvSpPr>
        <dsp:cNvPr id="0" name=""/>
        <dsp:cNvSpPr/>
      </dsp:nvSpPr>
      <dsp:spPr>
        <a:xfrm>
          <a:off x="457200" y="6107438"/>
          <a:ext cx="6829397" cy="4597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1" kern="1200" dirty="0" err="1" smtClean="0">
              <a:latin typeface="Times New Roman" pitchFamily="18" charset="0"/>
              <a:cs typeface="Times New Roman" pitchFamily="18" charset="0"/>
            </a:rPr>
            <a:t>готелі-притулки</a:t>
          </a:r>
          <a:r>
            <a:rPr lang="ru-RU" sz="1800" b="0" i="1" kern="12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sz="1500" b="0" i="0" kern="1200" dirty="0" smtClean="0">
              <a:latin typeface="Times New Roman" pitchFamily="18" charset="0"/>
              <a:cs typeface="Times New Roman" pitchFamily="18" charset="0"/>
            </a:rPr>
            <a:t> 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9642" y="6129880"/>
        <a:ext cx="6784513" cy="4148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socialnoe-zhi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2571744"/>
            <a:ext cx="5500694" cy="3437934"/>
          </a:xfrm>
          <a:prstGeom prst="rect">
            <a:avLst/>
          </a:prstGeom>
          <a:noFill/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28596" y="357166"/>
            <a:ext cx="7929618" cy="1500198"/>
          </a:xfrm>
        </p:spPr>
        <p:txBody>
          <a:bodyPr>
            <a:normAutofit fontScale="90000"/>
          </a:bodyPr>
          <a:lstStyle/>
          <a:p>
            <a:r>
              <a:rPr lang="ru-RU" sz="4400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4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житлового</a:t>
            </a:r>
            <a:r>
              <a:rPr lang="ru-RU" sz="4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фонду </a:t>
            </a:r>
            <a:r>
              <a:rPr lang="ru-RU" sz="4400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4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400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Юридична</a:t>
            </a:r>
            <a:r>
              <a:rPr lang="ru-RU" sz="4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sz="4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жилих</a:t>
            </a:r>
            <a:r>
              <a:rPr lang="ru-RU" sz="4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будинків</a:t>
            </a:r>
            <a:r>
              <a:rPr lang="ru-RU" sz="4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4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приміщень</a:t>
            </a:r>
            <a:r>
              <a:rPr lang="ru-RU" b="0" dirty="0" smtClean="0">
                <a:solidFill>
                  <a:srgbClr val="00B0F0"/>
                </a:solidFill>
              </a:rPr>
              <a:t/>
            </a:r>
            <a:br>
              <a:rPr lang="ru-RU" b="0" dirty="0" smtClean="0">
                <a:solidFill>
                  <a:srgbClr val="00B0F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idx="1"/>
          </p:nvPr>
        </p:nvSpPr>
        <p:spPr>
          <a:xfrm>
            <a:off x="428596" y="4286256"/>
            <a:ext cx="3886200" cy="2286000"/>
          </a:xfrm>
        </p:spPr>
        <p:txBody>
          <a:bodyPr>
            <a:noAutofit/>
          </a:bodyPr>
          <a:lstStyle/>
          <a:p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Виконала: </a:t>
            </a:r>
          </a:p>
          <a:p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студентка 3 курсу </a:t>
            </a:r>
          </a:p>
          <a:p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Групи 3412-3 </a:t>
            </a:r>
          </a:p>
          <a:p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Загорулько К.О</a:t>
            </a:r>
            <a:r>
              <a:rPr lang="uk-UA" sz="3200" dirty="0" smtClean="0"/>
              <a:t>. </a:t>
            </a:r>
            <a:endParaRPr lang="ru-RU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500042"/>
            <a:ext cx="8258204" cy="4525963"/>
          </a:xfrm>
        </p:spPr>
        <p:txBody>
          <a:bodyPr>
            <a:normAutofit/>
          </a:bodyPr>
          <a:lstStyle/>
          <a:p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Громадяни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мешкали 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жилих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будинках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жилих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примі­щеннях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переведені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нежилі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забезпечуються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жилою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площею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до чинного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переве­дення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жилого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будинку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нежилий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прийнято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виняткових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User\Desktop\_1355261298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3202079"/>
            <a:ext cx="4491044" cy="31701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komprob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1643050"/>
            <a:ext cx="3362325" cy="47625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Допоміжні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жилого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будинку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14282" y="1714488"/>
            <a:ext cx="5572164" cy="3686188"/>
          </a:xfrm>
        </p:spPr>
        <p:txBody>
          <a:bodyPr>
            <a:normAutofit/>
          </a:bodyPr>
          <a:lstStyle/>
          <a:p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Допоміжні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жилого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будинку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призначені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утримання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будинку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побутового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місцем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проживання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(вестибюль,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сходова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клітка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перехідний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шлюз,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міжквартирний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коридор,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колясочна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підвали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горища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JTgaXrLxNJ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1928802"/>
            <a:ext cx="5486400" cy="453548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Квартири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0" y="1214422"/>
            <a:ext cx="3657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 err="1" smtClean="0"/>
              <a:t>Квартири</a:t>
            </a:r>
            <a:r>
              <a:rPr lang="ru-RU" i="1" dirty="0" smtClean="0"/>
              <a:t> — </a:t>
            </a:r>
            <a:r>
              <a:rPr lang="ru-RU" i="1" dirty="0" err="1" smtClean="0"/>
              <a:t>частини</a:t>
            </a:r>
            <a:r>
              <a:rPr lang="ru-RU" i="1" dirty="0" smtClean="0"/>
              <a:t> </a:t>
            </a:r>
            <a:r>
              <a:rPr lang="ru-RU" i="1" dirty="0" err="1" smtClean="0"/>
              <a:t>жилих</a:t>
            </a:r>
            <a:r>
              <a:rPr lang="ru-RU" i="1" dirty="0" smtClean="0"/>
              <a:t> </a:t>
            </a:r>
            <a:r>
              <a:rPr lang="ru-RU" i="1" dirty="0" err="1" smtClean="0"/>
              <a:t>будинків</a:t>
            </a:r>
            <a:r>
              <a:rPr lang="ru-RU" i="1" dirty="0" smtClean="0"/>
              <a:t>, </a:t>
            </a:r>
            <a:r>
              <a:rPr lang="ru-RU" i="1" dirty="0" err="1" smtClean="0"/>
              <a:t>що</a:t>
            </a:r>
            <a:r>
              <a:rPr lang="ru-RU" i="1" dirty="0" smtClean="0"/>
              <a:t> </a:t>
            </a:r>
            <a:r>
              <a:rPr lang="ru-RU" i="1" dirty="0" err="1" smtClean="0"/>
              <a:t>призначені</a:t>
            </a:r>
            <a:r>
              <a:rPr lang="ru-RU" i="1" dirty="0" smtClean="0"/>
              <a:t> для </a:t>
            </a:r>
            <a:r>
              <a:rPr lang="ru-RU" i="1" dirty="0" err="1" smtClean="0"/>
              <a:t>проживання</a:t>
            </a:r>
            <a:r>
              <a:rPr lang="ru-RU" i="1" dirty="0" smtClean="0"/>
              <a:t> </a:t>
            </a:r>
            <a:r>
              <a:rPr lang="ru-RU" i="1" dirty="0" err="1" smtClean="0"/>
              <a:t>самітніх</a:t>
            </a:r>
            <a:r>
              <a:rPr lang="ru-RU" i="1" dirty="0" smtClean="0"/>
              <a:t> </a:t>
            </a:r>
            <a:r>
              <a:rPr lang="ru-RU" i="1" dirty="0" err="1" smtClean="0"/>
              <a:t>осіб</a:t>
            </a:r>
            <a:r>
              <a:rPr lang="ru-RU" i="1" dirty="0" smtClean="0"/>
              <a:t>, </a:t>
            </a:r>
            <a:r>
              <a:rPr lang="ru-RU" i="1" dirty="0" err="1" smtClean="0"/>
              <a:t>однієї</a:t>
            </a:r>
            <a:r>
              <a:rPr lang="ru-RU" i="1" dirty="0" smtClean="0"/>
              <a:t>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кількох</a:t>
            </a:r>
            <a:r>
              <a:rPr lang="ru-RU" i="1" dirty="0" smtClean="0"/>
              <a:t> </a:t>
            </a:r>
            <a:r>
              <a:rPr lang="ru-RU" i="1" dirty="0" err="1" smtClean="0"/>
              <a:t>сімей</a:t>
            </a:r>
            <a:r>
              <a:rPr lang="ru-RU" i="1" dirty="0" smtClean="0"/>
              <a:t> </a:t>
            </a:r>
            <a:r>
              <a:rPr lang="ru-RU" i="1" dirty="0" err="1" smtClean="0"/>
              <a:t>з</a:t>
            </a:r>
            <a:r>
              <a:rPr lang="ru-RU" i="1" dirty="0" smtClean="0"/>
              <a:t> </a:t>
            </a:r>
            <a:r>
              <a:rPr lang="ru-RU" i="1" dirty="0" err="1" smtClean="0"/>
              <a:t>упорядженими</a:t>
            </a:r>
            <a:r>
              <a:rPr lang="ru-RU" i="1" dirty="0" smtClean="0"/>
              <a:t> </a:t>
            </a:r>
            <a:r>
              <a:rPr lang="ru-RU" i="1" dirty="0" err="1" smtClean="0"/>
              <a:t>жилими</a:t>
            </a:r>
            <a:r>
              <a:rPr lang="ru-RU" i="1" dirty="0" smtClean="0"/>
              <a:t> </a:t>
            </a:r>
            <a:r>
              <a:rPr lang="ru-RU" i="1" dirty="0" err="1" smtClean="0"/>
              <a:t>кімнатами</a:t>
            </a:r>
            <a:r>
              <a:rPr lang="ru-RU" i="1" dirty="0" smtClean="0"/>
              <a:t>, </a:t>
            </a:r>
            <a:r>
              <a:rPr lang="ru-RU" i="1" dirty="0" err="1" smtClean="0"/>
              <a:t>підсобними</a:t>
            </a:r>
            <a:r>
              <a:rPr lang="ru-RU" i="1" dirty="0" smtClean="0"/>
              <a:t> </a:t>
            </a:r>
            <a:r>
              <a:rPr lang="ru-RU" i="1" dirty="0" err="1" smtClean="0"/>
              <a:t>приміщеннями</a:t>
            </a:r>
            <a:r>
              <a:rPr lang="ru-RU" i="1" dirty="0" smtClean="0"/>
              <a:t>, </a:t>
            </a:r>
            <a:r>
              <a:rPr lang="ru-RU" i="1" dirty="0" err="1" smtClean="0"/>
              <a:t>окремим</a:t>
            </a:r>
            <a:r>
              <a:rPr lang="ru-RU" i="1" dirty="0" smtClean="0"/>
              <a:t> </a:t>
            </a:r>
            <a:r>
              <a:rPr lang="ru-RU" i="1" dirty="0" err="1" smtClean="0"/>
              <a:t>виходом</a:t>
            </a:r>
            <a:r>
              <a:rPr lang="ru-RU" i="1" dirty="0" smtClean="0"/>
              <a:t> на </a:t>
            </a:r>
            <a:r>
              <a:rPr lang="ru-RU" i="1" dirty="0" err="1" smtClean="0"/>
              <a:t>сходову</a:t>
            </a:r>
            <a:r>
              <a:rPr lang="ru-RU" i="1" dirty="0" smtClean="0"/>
              <a:t> </a:t>
            </a:r>
            <a:r>
              <a:rPr lang="ru-RU" i="1" dirty="0" err="1" smtClean="0"/>
              <a:t>клітку</a:t>
            </a:r>
            <a:r>
              <a:rPr lang="ru-RU" i="1" dirty="0" smtClean="0"/>
              <a:t>, галерею, в коридор </a:t>
            </a:r>
            <a:r>
              <a:rPr lang="ru-RU" i="1" dirty="0" err="1" smtClean="0"/>
              <a:t>або</a:t>
            </a:r>
            <a:r>
              <a:rPr lang="ru-RU" i="1" dirty="0" smtClean="0"/>
              <a:t> на </a:t>
            </a:r>
            <a:r>
              <a:rPr lang="ru-RU" i="1" dirty="0" err="1" smtClean="0"/>
              <a:t>вулицю</a:t>
            </a:r>
            <a:endParaRPr lang="ru-RU" i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квартири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7158" y="1643050"/>
            <a:ext cx="3657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квартири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(одноквартирного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будинку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 — жила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кімната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кімнати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 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квартирі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(одноквартирному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будинку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придатна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постійного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проживання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самітньої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підсобні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квартири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однокімнатного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будинку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User\Desktop\93776345_2_644x461_propozitsya-dovgotermnovo-orendi-dvokmnatno-kvartiri-fotografii_rev00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2928934"/>
            <a:ext cx="4762500" cy="3571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half" idx="2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428604"/>
            <a:ext cx="8429684" cy="6000792"/>
          </a:xfrm>
        </p:spPr>
        <p:txBody>
          <a:bodyPr>
            <a:normAutofit lnSpcReduction="10000"/>
          </a:bodyPr>
          <a:lstStyle/>
          <a:p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житловий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фонд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фонд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установ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належить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повного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володіння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Комунальний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житловий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фонд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фонд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належить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територіальним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громадам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сіл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селищ,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міст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районів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містах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Колективний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житловий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фонд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фонд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колективних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орендних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товариств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житлово-будівельних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житлових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кооперативів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об'єднань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недержавних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релігійних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політичних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партій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об'єднань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Приватний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житловий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фонд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житлові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будинки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приватизовані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квартири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власниками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фізичні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особи (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громадяни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186766" cy="989034"/>
          </a:xfrm>
        </p:spPr>
        <p:txBody>
          <a:bodyPr/>
          <a:lstStyle/>
          <a:p>
            <a:r>
              <a:rPr lang="uk-UA" dirty="0" smtClean="0"/>
              <a:t>              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Суб'єкти 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2"/>
          </p:nvPr>
        </p:nvGraphicFramePr>
        <p:xfrm>
          <a:off x="0" y="1143000"/>
          <a:ext cx="91440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7158" y="1357298"/>
            <a:ext cx="7567642" cy="4768865"/>
          </a:xfrm>
        </p:spPr>
        <p:txBody>
          <a:bodyPr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Не належать до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житлового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фонду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нежилі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житлових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будинках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будинку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окремими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входами,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призначені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торговельної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забороненої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законом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діяль­ності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та не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шкідливої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експлуатації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будинку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До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житлового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фон­ду не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вбудовані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нежилі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жилих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будинках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при­значені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торгівлі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громадського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харчування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побутового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Передача житлового фонду  у комунальну власність</a:t>
            </a:r>
            <a:r>
              <a:rPr lang="uk-UA" b="1" dirty="0" smtClean="0"/>
              <a:t/>
            </a:r>
            <a:br>
              <a:rPr lang="uk-UA" b="1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0" y="1428736"/>
            <a:ext cx="9144000" cy="5429264"/>
          </a:xfrm>
        </p:spPr>
        <p:txBody>
          <a:bodyPr>
            <a:normAutofit fontScale="85000" lnSpcReduction="20000"/>
          </a:bodyPr>
          <a:lstStyle/>
          <a:p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житловий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фонд,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перебуває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повному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господар­ському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віданні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оперативному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управлінні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установ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бажанням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передаватися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кому­нальну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власність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місцем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розташування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будинків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Цей фонд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нада­ється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власність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міст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селищ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сіл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безоплатно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Передача об'єктів з державної у комунальну власність територі­альних громад сіл, селищ, міст здійснюється за згодою сільських, се­лищних, міських рад, а у спільну власність територіальних громад сіл, селищ, міст — за наявності згоди районних і обласних рад.</a:t>
            </a:r>
          </a:p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Порядок передачі житлового фонду, що перебував у повному господарському віданні підприємств, установ, організацій, у кому­нальну власність визначається Кабінетом Міністрів України, який, окрім того, визначає і порядок подання та розгляду пропозицій щодо передачі об'єктів з комунальної власності у державну.</a:t>
            </a:r>
          </a:p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Передача об'єктів здійснюється комісією з питань передачі об'­єктів, до складу якої входять представники виконавчих органів від­повідних рад, місцевих органів виконавчої влади, органів, уповнова­жених управляти державним майном, фінансових органів, підпри­ємств, трудових колективів підприємств, майно яких підлягає передачі.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Об'єкти житлового фонду передаються разом з майном підпри­ємств, що обслуговували ці об'єкти, у тому числі — основними фон­дами, ремонтно-будівельними базами, майстернями, транспортними засобами, технікою для прибирання, — у частині, що визначається комісією з питань передачі об'єктів, яка здійснює передачу.</a:t>
            </a:r>
          </a:p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Разом з відомчим житловим фондом комунальним підприєм­ствам передаються зовнішні мережі </a:t>
            </a:r>
            <a:r>
              <a:rPr lang="uk-UA" i="1" dirty="0" err="1" smtClean="0">
                <a:latin typeface="Times New Roman" pitchFamily="18" charset="0"/>
                <a:cs typeface="Times New Roman" pitchFamily="18" charset="0"/>
              </a:rPr>
              <a:t>електро-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i="1" dirty="0" err="1" smtClean="0">
                <a:latin typeface="Times New Roman" pitchFamily="18" charset="0"/>
                <a:cs typeface="Times New Roman" pitchFamily="18" charset="0"/>
              </a:rPr>
              <a:t>тепло-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, водопостачан­ня і водовідведення, а також будівлі, призначені для обслуговування цього фонду (бойлерні, котельні, каналізаційні та водопровідні спо­руди, вбудовані і прибудовані приміщення, обладнання тощо).</a:t>
            </a:r>
          </a:p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У разі банкрутства, зміни форми власності або ліквідації підпри­ємств, установ чи організацій, у повному господарському віданні яких перебував державний житловий фонд, останній (крім гурто­житків) водночас передається у комунальну власність відповідних міських, селищних, сільських рад.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6867725b2ad2094bb93d5d7858849842-am7rsk7z9hq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43332" y="2928934"/>
            <a:ext cx="5105413" cy="3646723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 smtClean="0"/>
              <a:t>Житловий</a:t>
            </a:r>
            <a:r>
              <a:rPr lang="ru-RU" b="1" i="1" dirty="0" smtClean="0"/>
              <a:t> фонд</a:t>
            </a:r>
            <a:endParaRPr lang="ru-RU" b="1" i="1" dirty="0"/>
          </a:p>
        </p:txBody>
      </p:sp>
      <p:sp>
        <p:nvSpPr>
          <p:cNvPr id="3" name="Текст 2"/>
          <p:cNvSpPr>
            <a:spLocks noGrp="1"/>
          </p:cNvSpPr>
          <p:nvPr>
            <p:ph sz="half" idx="1"/>
          </p:nvPr>
        </p:nvSpPr>
        <p:spPr>
          <a:xfrm>
            <a:off x="214282" y="1785926"/>
            <a:ext cx="3657600" cy="4525963"/>
          </a:xfrm>
        </p:spPr>
        <p:txBody>
          <a:bodyPr>
            <a:normAutofit fontScale="25000" lnSpcReduction="20000"/>
          </a:bodyPr>
          <a:lstStyle/>
          <a:p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жилих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будинків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жилих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приміщень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всій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визнані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встановленому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порядку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житлом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придатним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проживання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Житловий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фонд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сукупністю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жилих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квартир (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будинків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приватної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комунальної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колективної</a:t>
            </a:r>
            <a:r>
              <a:rPr lang="ru-RU" sz="9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i="1" dirty="0" err="1" smtClean="0"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sz="6200" i="1" dirty="0" smtClean="0"/>
              <a:t>.</a:t>
            </a:r>
            <a:endParaRPr lang="ru-RU" sz="6200" i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Використана література: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844" y="1285860"/>
            <a:ext cx="8786874" cy="5072098"/>
          </a:xfrm>
        </p:spPr>
        <p:txBody>
          <a:bodyPr>
            <a:normAutofit fontScale="32500" lnSpcReduction="20000"/>
          </a:bodyPr>
          <a:lstStyle/>
          <a:p>
            <a:r>
              <a:rPr lang="uk-UA" sz="4300" i="1" dirty="0" smtClean="0">
                <a:latin typeface="Times New Roman" pitchFamily="18" charset="0"/>
                <a:cs typeface="Times New Roman" pitchFamily="18" charset="0"/>
              </a:rPr>
              <a:t>Житловий кодекс Української РСР.</a:t>
            </a:r>
          </a:p>
          <a:p>
            <a:r>
              <a:rPr lang="uk-UA" sz="4300" i="1" dirty="0" smtClean="0">
                <a:latin typeface="Times New Roman" pitchFamily="18" charset="0"/>
                <a:cs typeface="Times New Roman" pitchFamily="18" charset="0"/>
              </a:rPr>
              <a:t>Житлове законодавство України / Упор. М. І. Мельник М І </a:t>
            </a:r>
            <a:r>
              <a:rPr lang="uk-UA" sz="4300" i="1" dirty="0" err="1" smtClean="0">
                <a:latin typeface="Times New Roman" pitchFamily="18" charset="0"/>
                <a:cs typeface="Times New Roman" pitchFamily="18" charset="0"/>
              </a:rPr>
              <a:t>Хав-ронюк</a:t>
            </a:r>
            <a:r>
              <a:rPr lang="uk-UA" sz="4300" i="1" dirty="0" smtClean="0">
                <a:latin typeface="Times New Roman" pitchFamily="18" charset="0"/>
                <a:cs typeface="Times New Roman" pitchFamily="18" charset="0"/>
              </a:rPr>
              <a:t>. — К.: ТОВ "Гранд", 1998.</a:t>
            </a:r>
          </a:p>
          <a:p>
            <a:r>
              <a:rPr lang="uk-UA" sz="4300" i="1" dirty="0" smtClean="0">
                <a:latin typeface="Times New Roman" pitchFamily="18" charset="0"/>
                <a:cs typeface="Times New Roman" pitchFamily="18" charset="0"/>
              </a:rPr>
              <a:t>Постанова Ради Міністрів Української РСР "Про порядок обстежен­ня стану жилих будинків з метою встановлення їх відповідності санітарним та технічним вимогам та визнання жилих будинків І , жилих приміщень непридатними для проживання" від 26 квітня 1984 р. за № 189.</a:t>
            </a:r>
          </a:p>
          <a:p>
            <a:r>
              <a:rPr lang="uk-UA" sz="4300" i="1" dirty="0" smtClean="0">
                <a:latin typeface="Times New Roman" pitchFamily="18" charset="0"/>
                <a:cs typeface="Times New Roman" pitchFamily="18" charset="0"/>
              </a:rPr>
              <a:t>Положення про порядок обстеження стану жилих будинків з метою встановлення їх відповідності санітарним і технічним вимогам та визнання жилих будинків і жилих приміщень непридатними для проживання, затверджене Постановою РМ УРСР за № 189 1984 р.</a:t>
            </a:r>
          </a:p>
          <a:p>
            <a:r>
              <a:rPr lang="uk-UA" sz="4300" i="1" dirty="0" smtClean="0">
                <a:latin typeface="Times New Roman" pitchFamily="18" charset="0"/>
                <a:cs typeface="Times New Roman" pitchFamily="18" charset="0"/>
              </a:rPr>
              <a:t>Закон України "Про передачу об'єктів права державної та комуналь­ної власності" від 3 березня 1998 р.</a:t>
            </a:r>
          </a:p>
          <a:p>
            <a:r>
              <a:rPr lang="uk-UA" sz="4300" i="1" dirty="0" smtClean="0">
                <a:latin typeface="Times New Roman" pitchFamily="18" charset="0"/>
                <a:cs typeface="Times New Roman" pitchFamily="18" charset="0"/>
              </a:rPr>
              <a:t>Закон України "Про внесення змін до деяких законів України у зв'язку з прийняттям Закону України "Про передачу об'єктів права державної та комунальної власності".</a:t>
            </a:r>
          </a:p>
          <a:p>
            <a:r>
              <a:rPr lang="uk-UA" sz="4300" i="1" dirty="0" smtClean="0">
                <a:latin typeface="Times New Roman" pitchFamily="18" charset="0"/>
                <a:cs typeface="Times New Roman" pitchFamily="18" charset="0"/>
              </a:rPr>
              <a:t>Постанова Кабінету Міністрів України "Про поетапну передачу у комунальну власність об'єктів соціальної сфери, житлового фон­ду сільськогосподарських, переробних та обслуговуючих підпри­ємств, установ і організацій агропромислового комплексу, засно­ваних на колективній та інших формах недержавної власності" від 5 вересня 1996 р. за № 1060.</a:t>
            </a:r>
          </a:p>
          <a:p>
            <a:r>
              <a:rPr lang="uk-UA" sz="4300" i="1" dirty="0" smtClean="0">
                <a:latin typeface="Times New Roman" pitchFamily="18" charset="0"/>
                <a:cs typeface="Times New Roman" pitchFamily="18" charset="0"/>
              </a:rPr>
              <a:t>Постанова Кабінету Міністрів України "Про затвердження Поло­ження про порядок передачі в комунальну власність загально­державного житлового фонду, що перебував у повному госпо­дарському віданні або в оперативному управлінні підприємств, установ та організацій" від 6 листопада 1995 р. за № 891.</a:t>
            </a:r>
          </a:p>
          <a:p>
            <a:r>
              <a:rPr lang="uk-UA" sz="4300" i="1" dirty="0" smtClean="0">
                <a:latin typeface="Times New Roman" pitchFamily="18" charset="0"/>
                <a:cs typeface="Times New Roman" pitchFamily="18" charset="0"/>
              </a:rPr>
              <a:t>Положення про порядок передачі в комунальну власність загально­державного житлового фонду, що перебував у повному госпо­дарському віданні або в оперативному управлінні підприємств, установ та організацій, затверджене Постановою КМ України за № 891 1995 р.</a:t>
            </a:r>
          </a:p>
          <a:p>
            <a:r>
              <a:rPr lang="uk-UA" sz="4300" i="1" dirty="0" smtClean="0">
                <a:latin typeface="Times New Roman" pitchFamily="18" charset="0"/>
                <a:cs typeface="Times New Roman" pitchFamily="18" charset="0"/>
              </a:rPr>
              <a:t>Постанова Кабінету Міністрів України "Про поетапну передачу у комунальну власність територіальних громад великих міст (з на­селенням понад 100 тис. чол.) об'єктів теплопостачання спожива­чів житлово-комунальної сфери" від 25 грудня 1998 р. за № 2074.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half" idx="2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half" idx="2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User\Desktop\1237676208_1205501031_truskavet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3643314"/>
            <a:ext cx="4572000" cy="29908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житлового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фонду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14282" y="1643050"/>
            <a:ext cx="5786478" cy="464347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 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Жилі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будинки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будинки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призначені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проживання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людей,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одну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квартир, а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допоміжні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жилими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будинками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розуміють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будівлі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характеризуються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сукупністю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ознак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   —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відповідність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будівель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архітектурно-будівельним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санітарно-гігієнічним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протипожежним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іншим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нормам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стандартам,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робить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будівлі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придатними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постійного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проживання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в них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   —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експлуатацію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комісією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фахівців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спеціалістів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зведеного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будинку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зазначеним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умовам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   —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реєстрація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органах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місцевого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самоврядування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будівлі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жилої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DSCF08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33872" y="3071810"/>
            <a:ext cx="4641843" cy="348138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Непридатність жилих будинків для проживання</a:t>
            </a:r>
            <a:r>
              <a:rPr lang="uk-UA" b="1" dirty="0" smtClean="0"/>
              <a:t/>
            </a:r>
            <a:br>
              <a:rPr lang="uk-UA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Стаття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Житлового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кодексу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квартири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будинки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державного та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громадського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житлового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фонду,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непридатні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проживання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переобладнані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ін­ших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цілях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знесені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рішенням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виконавчого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органу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відповідної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місцевої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адміністрації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Обстежувати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будинків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періодично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у строки,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встановлені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Кабінетом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— не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одного разу на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п'ять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обстеження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жилих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будинків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відповідності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санітарним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технічним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вимогам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визнання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жилих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будинків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жилих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приміщень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непридатними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проживання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визначений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Постановою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Української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РСР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26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квітня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1984 р. за № 189. </a:t>
            </a:r>
          </a:p>
          <a:p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обстеження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жилих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будинків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перевіряються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а)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двір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будинку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елементи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благоустрою; 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фундаменти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підвали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стіни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елементи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фасадів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балкони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еркери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карнизи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г)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стикові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з'єднання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великопанельних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жилих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будинках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ґ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дах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будинку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обладнання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ньому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димові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вентиляційні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канали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інше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д)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ліфти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обладнання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е)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поверхи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жилого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будинку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включаючи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конструкції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є)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інженерне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обладнання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komissia-main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3143248"/>
            <a:ext cx="4572010" cy="3429008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357166"/>
            <a:ext cx="4500594" cy="6000792"/>
          </a:xfrm>
        </p:spPr>
        <p:txBody>
          <a:bodyPr>
            <a:normAutofit fontScale="85000" lnSpcReduction="20000"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обстеження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будинків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призначається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комісія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складі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 заступника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голови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місцевої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адміністрації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вико­навчого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органу, начальника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житлового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представників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у справах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будівництва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архітекту­ри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санітарно-епідеміологічної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державного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пожеж­ного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нагляду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депутата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місцевої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ради,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інженера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житлово-експлуата­ційної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представника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громадського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будинкового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коміте­ту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Комісія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залучати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фахівців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проектних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науково-дослід­них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інститутів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0"/>
            <a:ext cx="9144000" cy="6643710"/>
          </a:xfrm>
        </p:spPr>
        <p:txBody>
          <a:bodyPr>
            <a:normAutofit fontScale="85000" lnSpcReduction="20000"/>
          </a:bodyPr>
          <a:lstStyle/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Щоб визнати будинок непридатним для проживання, необхідно дотримання відповідної процедури. Якщо під час планових або поза­планових обстежень цих будинків виявиться їхня невідповідність са­нітарним і технічним вимогам, які можна й доцільно ліквідувати шляхом проведення капітального ремонту, житлово-експлуатаційна організація, у віданні якої перебуває житловий фонд, повинна пози­тивно вирішити питання про проведення такого ремонту.</a:t>
            </a:r>
          </a:p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У разі неможливості й недоцільності проведення капітального ремонту житлово-експлуатаційна організація вносить до уповнова­женого органу пропозицію про визнання жилого будинку таким, що не відповідає санітарним і технічним вимогам і є непридатним для проживання. При цьому додаються такі документи:</a:t>
            </a:r>
          </a:p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1) акт обстеження стану жилого будинку з відповідним висновком;</a:t>
            </a:r>
          </a:p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2) технічний паспорт жилого будинку з даними про його фізичну зношеність;</a:t>
            </a:r>
          </a:p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3) висновок проектної або науково-дослідної організації (у разі необхідності) щодо технічного стану жилого будинку та про неможли­вість або недоцільність проведення капітального ремонту будинку;</a:t>
            </a:r>
          </a:p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4) висновок органу або закладу санітарно-епідеміологічної служ­би щодо відповідності жилого будинку санітарним нормам.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168</TotalTime>
  <Words>1516</Words>
  <Application>Microsoft Office PowerPoint</Application>
  <PresentationFormat>Экран (4:3)</PresentationFormat>
  <Paragraphs>84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Техническая</vt:lpstr>
      <vt:lpstr>Призначення житлового фонду України. Юридична класифікація жилих будинків і приміщень  </vt:lpstr>
      <vt:lpstr>Житловий фонд</vt:lpstr>
      <vt:lpstr>Презентация PowerPoint</vt:lpstr>
      <vt:lpstr>Презентация PowerPoint</vt:lpstr>
      <vt:lpstr>  До житлового фонду України входять:</vt:lpstr>
      <vt:lpstr>Непридатність жилих будинків для проживання </vt:lpstr>
      <vt:lpstr>Презентация PowerPoint</vt:lpstr>
      <vt:lpstr>Презентация PowerPoint</vt:lpstr>
      <vt:lpstr>Презентация PowerPoint</vt:lpstr>
      <vt:lpstr>Презентация PowerPoint</vt:lpstr>
      <vt:lpstr>Допоміжні приміщення жилого будинку</vt:lpstr>
      <vt:lpstr>                 Квартири</vt:lpstr>
      <vt:lpstr> Частина квартири</vt:lpstr>
      <vt:lpstr>Презентация PowerPoint</vt:lpstr>
      <vt:lpstr>Презентация PowerPoint</vt:lpstr>
      <vt:lpstr>               Суб'єкти </vt:lpstr>
      <vt:lpstr>Презентация PowerPoint</vt:lpstr>
      <vt:lpstr>Передача житлового фонду  у комунальну власність </vt:lpstr>
      <vt:lpstr>Презентация PowerPoint</vt:lpstr>
      <vt:lpstr>Використана література: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Katerina</dc:creator>
  <cp:lastModifiedBy>Comp</cp:lastModifiedBy>
  <cp:revision>18</cp:revision>
  <dcterms:created xsi:type="dcterms:W3CDTF">2014-12-06T18:00:56Z</dcterms:created>
  <dcterms:modified xsi:type="dcterms:W3CDTF">2015-12-06T15:06:32Z</dcterms:modified>
</cp:coreProperties>
</file>