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7" r:id="rId4"/>
    <p:sldId id="268" r:id="rId5"/>
    <p:sldId id="269" r:id="rId6"/>
    <p:sldId id="258" r:id="rId7"/>
    <p:sldId id="260" r:id="rId8"/>
    <p:sldId id="261" r:id="rId9"/>
    <p:sldId id="262" r:id="rId10"/>
    <p:sldId id="263" r:id="rId11"/>
    <p:sldId id="266" r:id="rId12"/>
    <p:sldId id="270" r:id="rId13"/>
    <p:sldId id="271" r:id="rId14"/>
    <p:sldId id="273" r:id="rId15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9" autoAdjust="0"/>
  </p:normalViewPr>
  <p:slideViewPr>
    <p:cSldViewPr>
      <p:cViewPr varScale="1">
        <p:scale>
          <a:sx n="70" d="100"/>
          <a:sy n="70" d="100"/>
        </p:scale>
        <p:origin x="536" y="23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4080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D8FB85CB-BF8F-4C81-836B-4BE236FEA2FD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noProof="0" dirty="0"/>
            <a:t>За </a:t>
          </a:r>
          <a:r>
            <a:rPr lang="ru-RU" sz="2000" noProof="0" dirty="0" err="1" smtClean="0"/>
            <a:t>змістом</a:t>
          </a:r>
          <a:r>
            <a:rPr lang="ru-RU" sz="2000" noProof="0" dirty="0" smtClean="0"/>
            <a:t>: </a:t>
          </a:r>
          <a:r>
            <a:rPr lang="ru-RU" sz="2000" noProof="0" dirty="0" err="1" smtClean="0"/>
            <a:t>спортивні</a:t>
          </a:r>
          <a:r>
            <a:rPr lang="ru-RU" sz="2000" noProof="0" dirty="0" smtClean="0"/>
            <a:t>, </a:t>
          </a:r>
          <a:r>
            <a:rPr lang="ru-RU" sz="2000" noProof="0" dirty="0" err="1" smtClean="0"/>
            <a:t>рухливі</a:t>
          </a:r>
          <a:r>
            <a:rPr lang="ru-RU" sz="2000" noProof="0" dirty="0" smtClean="0"/>
            <a:t>, </a:t>
          </a:r>
          <a:r>
            <a:rPr lang="ru-RU" sz="2000" noProof="0" dirty="0" err="1" smtClean="0"/>
            <a:t>інтелектуальні</a:t>
          </a:r>
          <a:r>
            <a:rPr lang="ru-RU" sz="2000" noProof="0" dirty="0" smtClean="0"/>
            <a:t> (</a:t>
          </a:r>
          <a:r>
            <a:rPr lang="ru-RU" sz="2000" noProof="0" dirty="0" err="1" smtClean="0"/>
            <a:t>дидактичні</a:t>
          </a:r>
          <a:r>
            <a:rPr lang="ru-RU" sz="2000" noProof="0" dirty="0" smtClean="0"/>
            <a:t>) </a:t>
          </a:r>
          <a:r>
            <a:rPr lang="ru-RU" sz="2000" noProof="0" dirty="0" err="1" smtClean="0"/>
            <a:t>тощо</a:t>
          </a:r>
          <a:r>
            <a:rPr lang="ru-RU" sz="1800" noProof="0" dirty="0" smtClean="0"/>
            <a:t>;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noProof="0" dirty="0"/>
        </a:p>
      </dgm:t>
    </dgm:pt>
    <dgm:pt modelId="{E8DDDC71-391D-47CC-BA4E-F6E520717CA1}" type="parTrans" cxnId="{55208442-09B4-4F73-86BE-EF2D6F493298}">
      <dgm:prSet/>
      <dgm:spPr/>
      <dgm:t>
        <a:bodyPr/>
        <a:lstStyle/>
        <a:p>
          <a:endParaRPr lang="ru-RU"/>
        </a:p>
      </dgm:t>
    </dgm:pt>
    <dgm:pt modelId="{1AD7D9FD-4F04-4276-AAEE-4B63EDCDAD6C}" type="sibTrans" cxnId="{55208442-09B4-4F73-86BE-EF2D6F493298}">
      <dgm:prSet/>
      <dgm:spPr/>
      <dgm:t>
        <a:bodyPr/>
        <a:lstStyle/>
        <a:p>
          <a:endParaRPr lang="ru-RU"/>
        </a:p>
      </dgm:t>
    </dgm:pt>
    <dgm:pt modelId="{2F2C39FC-AE6F-469A-8CEF-4225FACAC7D7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noProof="0" dirty="0" smtClean="0"/>
            <a:t>За формою: </a:t>
          </a:r>
          <a:r>
            <a:rPr lang="ru-RU" sz="2000" dirty="0" err="1" smtClean="0"/>
            <a:t>ігрові</a:t>
          </a:r>
          <a:r>
            <a:rPr lang="ru-RU" sz="2000" dirty="0" smtClean="0"/>
            <a:t> </a:t>
          </a:r>
          <a:r>
            <a:rPr lang="ru-RU" sz="2000" dirty="0" err="1" smtClean="0"/>
            <a:t>імпровізації</a:t>
          </a:r>
          <a:r>
            <a:rPr lang="ru-RU" sz="2000" dirty="0" smtClean="0"/>
            <a:t>, </a:t>
          </a:r>
          <a:r>
            <a:rPr lang="ru-RU" sz="2000" dirty="0" err="1" smtClean="0"/>
            <a:t>конкурси</a:t>
          </a:r>
          <a:r>
            <a:rPr lang="ru-RU" sz="2000" dirty="0" smtClean="0"/>
            <a:t>, </a:t>
          </a:r>
          <a:r>
            <a:rPr lang="ru-RU" sz="2000" dirty="0" err="1" smtClean="0"/>
            <a:t>естафети</a:t>
          </a:r>
          <a:r>
            <a:rPr lang="ru-RU" sz="2000" dirty="0" smtClean="0"/>
            <a:t> та </a:t>
          </a:r>
          <a:r>
            <a:rPr lang="ru-RU" sz="2000" dirty="0" err="1" smtClean="0"/>
            <a:t>старти</a:t>
          </a:r>
          <a:r>
            <a:rPr lang="ru-RU" sz="2000" dirty="0" smtClean="0"/>
            <a:t>; </a:t>
          </a:r>
          <a:r>
            <a:rPr lang="ru-RU" sz="2000" dirty="0" err="1" smtClean="0"/>
            <a:t>весільні</a:t>
          </a:r>
          <a:r>
            <a:rPr lang="ru-RU" sz="2000" dirty="0" smtClean="0"/>
            <a:t> обряди, </a:t>
          </a:r>
          <a:r>
            <a:rPr lang="ru-RU" sz="2000" dirty="0" err="1" smtClean="0"/>
            <a:t>ігрові</a:t>
          </a:r>
          <a:r>
            <a:rPr lang="ru-RU" sz="2000" dirty="0" smtClean="0"/>
            <a:t> </a:t>
          </a:r>
          <a:r>
            <a:rPr lang="ru-RU" sz="2000" dirty="0" err="1" smtClean="0"/>
            <a:t>звичаї</a:t>
          </a:r>
          <a:r>
            <a:rPr lang="ru-RU" sz="2000" dirty="0" smtClean="0"/>
            <a:t>, </a:t>
          </a:r>
          <a:r>
            <a:rPr lang="ru-RU" sz="2000" dirty="0" err="1" smtClean="0"/>
            <a:t>розіграші</a:t>
          </a:r>
          <a:r>
            <a:rPr lang="ru-RU" sz="2000" dirty="0" smtClean="0"/>
            <a:t>, </a:t>
          </a:r>
          <a:r>
            <a:rPr lang="ru-RU" sz="2000" dirty="0" err="1" smtClean="0"/>
            <a:t>карнавали</a:t>
          </a:r>
          <a:r>
            <a:rPr lang="ru-RU" sz="2000" dirty="0" smtClean="0"/>
            <a:t>, </a:t>
          </a:r>
          <a:r>
            <a:rPr lang="ru-RU" sz="2000" dirty="0" err="1" smtClean="0"/>
            <a:t>маскаради</a:t>
          </a:r>
          <a:endParaRPr lang="ru-RU" sz="2000" dirty="0" smtClean="0"/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noProof="0" dirty="0" smtClean="0"/>
        </a:p>
      </dgm:t>
    </dgm:pt>
    <dgm:pt modelId="{A62F5866-DFD5-4649-867C-945208DD1AA1}" type="parTrans" cxnId="{34545AE6-8871-4ADC-8556-9B68C7EDD401}">
      <dgm:prSet/>
      <dgm:spPr/>
      <dgm:t>
        <a:bodyPr/>
        <a:lstStyle/>
        <a:p>
          <a:endParaRPr lang="ru-RU"/>
        </a:p>
      </dgm:t>
    </dgm:pt>
    <dgm:pt modelId="{FF557EFC-55FC-44DD-922D-5B0E6E9DFACB}" type="sibTrans" cxnId="{34545AE6-8871-4ADC-8556-9B68C7EDD401}">
      <dgm:prSet/>
      <dgm:spPr/>
      <dgm:t>
        <a:bodyPr/>
        <a:lstStyle/>
        <a:p>
          <a:endParaRPr lang="ru-RU"/>
        </a:p>
      </dgm:t>
    </dgm:pt>
    <dgm:pt modelId="{7E3DA085-781C-4C8B-90EC-AF97A1F55551}">
      <dgm:prSet/>
      <dgm:spPr/>
      <dgm:t>
        <a:bodyPr/>
        <a:lstStyle/>
        <a:p>
          <a:r>
            <a:rPr lang="ru-RU" noProof="0" dirty="0"/>
            <a:t>За часом проведення. Ігри розділяються за сезонністю (зимові, весняні, літні, осінні) та за тривалістю у часі (тривалі, тимчасові, короткочасні, ігри-хвилинки).</a:t>
          </a:r>
          <a:endParaRPr lang="ru-RU" noProof="0" dirty="0"/>
        </a:p>
      </dgm:t>
    </dgm:pt>
    <dgm:pt modelId="{6FC3499B-DBD8-4C2B-AD92-BAFD15E7F4E4}" type="parTrans" cxnId="{02F6B885-8D6D-46C9-999E-4BB885ED57F6}">
      <dgm:prSet/>
      <dgm:spPr/>
      <dgm:t>
        <a:bodyPr/>
        <a:lstStyle/>
        <a:p>
          <a:endParaRPr lang="ru-RU"/>
        </a:p>
      </dgm:t>
    </dgm:pt>
    <dgm:pt modelId="{1BB197B6-BC41-4D5D-B930-F7088E56425B}" type="sibTrans" cxnId="{02F6B885-8D6D-46C9-999E-4BB885ED57F6}">
      <dgm:prSet/>
      <dgm:spPr/>
      <dgm:t>
        <a:bodyPr/>
        <a:lstStyle/>
        <a:p>
          <a:endParaRPr lang="ru-RU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E2D66F-6DE8-4285-87DB-D4938D471636}" type="pres">
      <dgm:prSet presAssocID="{7E3DA085-781C-4C8B-90EC-AF97A1F55551}" presName="parentText" presStyleLbl="node1" presStyleIdx="0" presStyleCnt="3" custScaleY="82801" custLinFactY="224258" custLinFactNeighborX="-3636" custLinFactNeighborY="300000">
        <dgm:presLayoutVars>
          <dgm:chMax val="0"/>
          <dgm:bulletEnabled val="1"/>
        </dgm:presLayoutVars>
      </dgm:prSet>
      <dgm:spPr/>
    </dgm:pt>
    <dgm:pt modelId="{2CE2950D-60D6-426C-9638-C51CA96F5080}" type="pres">
      <dgm:prSet presAssocID="{1BB197B6-BC41-4D5D-B930-F7088E56425B}" presName="spacer" presStyleCnt="0"/>
      <dgm:spPr/>
    </dgm:pt>
    <dgm:pt modelId="{8CE33E07-C5F3-47B0-8718-CED758A2F9DB}" type="pres">
      <dgm:prSet presAssocID="{D8FB85CB-BF8F-4C81-836B-4BE236FEA2FD}" presName="parentText" presStyleLbl="node1" presStyleIdx="1" presStyleCnt="3" custLinFactY="-203729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10448-8006-46C8-AB37-F74A6C8D8E27}" type="pres">
      <dgm:prSet presAssocID="{1AD7D9FD-4F04-4276-AAEE-4B63EDCDAD6C}" presName="spacer" presStyleCnt="0"/>
      <dgm:spPr/>
    </dgm:pt>
    <dgm:pt modelId="{F8360013-AFB2-40BE-A381-A6AAAFA7911F}" type="pres">
      <dgm:prSet presAssocID="{2F2C39FC-AE6F-469A-8CEF-4225FACAC7D7}" presName="parentText" presStyleLbl="node1" presStyleIdx="2" presStyleCnt="3" custScaleY="85134" custLinFactY="-89948" custLinFactNeighborX="90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208442-09B4-4F73-86BE-EF2D6F493298}" srcId="{90119837-5B71-4D44-BB01-DB0B084933C8}" destId="{D8FB85CB-BF8F-4C81-836B-4BE236FEA2FD}" srcOrd="1" destOrd="0" parTransId="{E8DDDC71-391D-47CC-BA4E-F6E520717CA1}" sibTransId="{1AD7D9FD-4F04-4276-AAEE-4B63EDCDAD6C}"/>
    <dgm:cxn modelId="{D35D7F3F-49EC-48F1-AF90-A3A742AAED5E}" type="presOf" srcId="{7E3DA085-781C-4C8B-90EC-AF97A1F55551}" destId="{C5E2D66F-6DE8-4285-87DB-D4938D471636}" srcOrd="0" destOrd="0" presId="urn:microsoft.com/office/officeart/2005/8/layout/vList2"/>
    <dgm:cxn modelId="{02F6B885-8D6D-46C9-999E-4BB885ED57F6}" srcId="{90119837-5B71-4D44-BB01-DB0B084933C8}" destId="{7E3DA085-781C-4C8B-90EC-AF97A1F55551}" srcOrd="0" destOrd="0" parTransId="{6FC3499B-DBD8-4C2B-AD92-BAFD15E7F4E4}" sibTransId="{1BB197B6-BC41-4D5D-B930-F7088E56425B}"/>
    <dgm:cxn modelId="{38F8E610-5D02-4A4C-9A3C-423B0A9FB21C}" type="presOf" srcId="{2F2C39FC-AE6F-469A-8CEF-4225FACAC7D7}" destId="{F8360013-AFB2-40BE-A381-A6AAAFA7911F}" srcOrd="0" destOrd="0" presId="urn:microsoft.com/office/officeart/2005/8/layout/vList2"/>
    <dgm:cxn modelId="{E2EE33AC-3CDB-41AB-99D0-EE89822B0377}" type="presOf" srcId="{90119837-5B71-4D44-BB01-DB0B084933C8}" destId="{ED5DCCC5-BCA8-4491-AA37-BAF153ECA184}" srcOrd="0" destOrd="0" presId="urn:microsoft.com/office/officeart/2005/8/layout/vList2"/>
    <dgm:cxn modelId="{34545AE6-8871-4ADC-8556-9B68C7EDD401}" srcId="{90119837-5B71-4D44-BB01-DB0B084933C8}" destId="{2F2C39FC-AE6F-469A-8CEF-4225FACAC7D7}" srcOrd="2" destOrd="0" parTransId="{A62F5866-DFD5-4649-867C-945208DD1AA1}" sibTransId="{FF557EFC-55FC-44DD-922D-5B0E6E9DFACB}"/>
    <dgm:cxn modelId="{D1775C6F-B09D-49CE-AD12-0DF34ACB7D2A}" type="presOf" srcId="{D8FB85CB-BF8F-4C81-836B-4BE236FEA2FD}" destId="{8CE33E07-C5F3-47B0-8718-CED758A2F9DB}" srcOrd="0" destOrd="0" presId="urn:microsoft.com/office/officeart/2005/8/layout/vList2"/>
    <dgm:cxn modelId="{54127B08-EC39-43EC-A188-A428A1132E3A}" type="presParOf" srcId="{ED5DCCC5-BCA8-4491-AA37-BAF153ECA184}" destId="{C5E2D66F-6DE8-4285-87DB-D4938D471636}" srcOrd="0" destOrd="0" presId="urn:microsoft.com/office/officeart/2005/8/layout/vList2"/>
    <dgm:cxn modelId="{DE195B43-0DE6-45CA-A07B-6CB918FD1B8B}" type="presParOf" srcId="{ED5DCCC5-BCA8-4491-AA37-BAF153ECA184}" destId="{2CE2950D-60D6-426C-9638-C51CA96F5080}" srcOrd="1" destOrd="0" presId="urn:microsoft.com/office/officeart/2005/8/layout/vList2"/>
    <dgm:cxn modelId="{AB2C03D0-590E-4E93-93AE-CAB852EC7747}" type="presParOf" srcId="{ED5DCCC5-BCA8-4491-AA37-BAF153ECA184}" destId="{8CE33E07-C5F3-47B0-8718-CED758A2F9DB}" srcOrd="2" destOrd="0" presId="urn:microsoft.com/office/officeart/2005/8/layout/vList2"/>
    <dgm:cxn modelId="{59970013-85E2-4123-8C68-5DAABBE6214F}" type="presParOf" srcId="{ED5DCCC5-BCA8-4491-AA37-BAF153ECA184}" destId="{46D10448-8006-46C8-AB37-F74A6C8D8E27}" srcOrd="3" destOrd="0" presId="urn:microsoft.com/office/officeart/2005/8/layout/vList2"/>
    <dgm:cxn modelId="{7455B7C0-EEF7-4661-BDE7-9C14E05EC307}" type="presParOf" srcId="{ED5DCCC5-BCA8-4491-AA37-BAF153ECA184}" destId="{F8360013-AFB2-40BE-A381-A6AAAFA7911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D8FB85CB-BF8F-4C81-836B-4BE236FEA2FD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noProof="0" dirty="0" smtClean="0"/>
            <a:t>За </a:t>
          </a:r>
          <a:r>
            <a:rPr lang="ru-RU" sz="2000" noProof="0" dirty="0" err="1" smtClean="0"/>
            <a:t>місцем</a:t>
          </a:r>
          <a:r>
            <a:rPr lang="ru-RU" sz="2000" noProof="0" dirty="0" smtClean="0"/>
            <a:t> </a:t>
          </a:r>
          <a:r>
            <a:rPr lang="ru-RU" sz="2000" noProof="0" dirty="0" err="1" smtClean="0"/>
            <a:t>проведення</a:t>
          </a:r>
          <a:r>
            <a:rPr lang="ru-RU" sz="2000" noProof="0" dirty="0" smtClean="0"/>
            <a:t>. За </a:t>
          </a:r>
          <a:r>
            <a:rPr lang="ru-RU" sz="2000" noProof="0" dirty="0" err="1" smtClean="0"/>
            <a:t>цією</a:t>
          </a:r>
          <a:r>
            <a:rPr lang="ru-RU" sz="2000" noProof="0" dirty="0" smtClean="0"/>
            <a:t> </a:t>
          </a:r>
          <a:r>
            <a:rPr lang="ru-RU" sz="2000" noProof="0" dirty="0" err="1" smtClean="0"/>
            <a:t>ознакою</a:t>
          </a:r>
          <a:r>
            <a:rPr lang="ru-RU" sz="2000" noProof="0" dirty="0" smtClean="0"/>
            <a:t> </a:t>
          </a:r>
          <a:r>
            <a:rPr lang="ru-RU" sz="2000" noProof="0" dirty="0" err="1" smtClean="0"/>
            <a:t>виділяються</a:t>
          </a:r>
          <a:r>
            <a:rPr lang="ru-RU" sz="2000" noProof="0" dirty="0" smtClean="0"/>
            <a:t> </a:t>
          </a:r>
          <a:r>
            <a:rPr lang="ru-RU" sz="2000" noProof="0" dirty="0" err="1" smtClean="0"/>
            <a:t>такі</a:t>
          </a:r>
          <a:r>
            <a:rPr lang="ru-RU" sz="2000" noProof="0" dirty="0" smtClean="0"/>
            <a:t> </a:t>
          </a:r>
          <a:r>
            <a:rPr lang="ru-RU" sz="2000" noProof="0" dirty="0" err="1" smtClean="0"/>
            <a:t>ігри</a:t>
          </a:r>
          <a:r>
            <a:rPr lang="ru-RU" sz="2000" noProof="0" dirty="0" smtClean="0"/>
            <a:t>: </a:t>
          </a:r>
          <a:r>
            <a:rPr lang="ru-RU" sz="2000" noProof="0" dirty="0" err="1" smtClean="0"/>
            <a:t>настільні</a:t>
          </a:r>
          <a:r>
            <a:rPr lang="ru-RU" sz="2000" noProof="0" dirty="0" smtClean="0"/>
            <a:t>, </a:t>
          </a:r>
          <a:r>
            <a:rPr lang="ru-RU" sz="2000" noProof="0" dirty="0" err="1" smtClean="0"/>
            <a:t>кімнатні</a:t>
          </a:r>
          <a:r>
            <a:rPr lang="ru-RU" sz="2000" noProof="0" dirty="0" smtClean="0"/>
            <a:t>, </a:t>
          </a:r>
          <a:r>
            <a:rPr lang="ru-RU" sz="2000" noProof="0" dirty="0" err="1" smtClean="0"/>
            <a:t>вуличні</a:t>
          </a:r>
          <a:r>
            <a:rPr lang="ru-RU" sz="2000" noProof="0" dirty="0" smtClean="0"/>
            <a:t>, </a:t>
          </a:r>
          <a:r>
            <a:rPr lang="ru-RU" sz="2000" noProof="0" dirty="0" err="1" smtClean="0"/>
            <a:t>дворові</a:t>
          </a:r>
          <a:r>
            <a:rPr lang="ru-RU" sz="2000" noProof="0" dirty="0" smtClean="0"/>
            <a:t>; </a:t>
          </a:r>
          <a:r>
            <a:rPr lang="ru-RU" sz="2000" noProof="0" dirty="0" err="1" smtClean="0"/>
            <a:t>ігри</a:t>
          </a:r>
          <a:r>
            <a:rPr lang="ru-RU" sz="2000" noProof="0" dirty="0" smtClean="0"/>
            <a:t> на </a:t>
          </a:r>
          <a:r>
            <a:rPr lang="ru-RU" sz="2000" noProof="0" dirty="0" err="1" smtClean="0"/>
            <a:t>місцевості</a:t>
          </a:r>
          <a:r>
            <a:rPr lang="ru-RU" sz="1800" noProof="0" dirty="0" smtClean="0"/>
            <a:t>;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noProof="0" dirty="0"/>
        </a:p>
      </dgm:t>
    </dgm:pt>
    <dgm:pt modelId="{E8DDDC71-391D-47CC-BA4E-F6E520717CA1}" type="parTrans" cxnId="{55208442-09B4-4F73-86BE-EF2D6F493298}">
      <dgm:prSet/>
      <dgm:spPr/>
      <dgm:t>
        <a:bodyPr/>
        <a:lstStyle/>
        <a:p>
          <a:endParaRPr lang="ru-RU"/>
        </a:p>
      </dgm:t>
    </dgm:pt>
    <dgm:pt modelId="{1AD7D9FD-4F04-4276-AAEE-4B63EDCDAD6C}" type="sibTrans" cxnId="{55208442-09B4-4F73-86BE-EF2D6F493298}">
      <dgm:prSet/>
      <dgm:spPr/>
      <dgm:t>
        <a:bodyPr/>
        <a:lstStyle/>
        <a:p>
          <a:endParaRPr lang="ru-RU"/>
        </a:p>
      </dgm:t>
    </dgm:pt>
    <dgm:pt modelId="{2F2C39FC-AE6F-469A-8CEF-4225FACAC7D7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noProof="0" dirty="0" smtClean="0"/>
            <a:t>За складом і </a:t>
          </a:r>
          <a:r>
            <a:rPr lang="ru-RU" sz="2000" noProof="0" dirty="0" err="1" smtClean="0"/>
            <a:t>кількістю</a:t>
          </a:r>
          <a:r>
            <a:rPr lang="ru-RU" sz="2000" noProof="0" dirty="0" smtClean="0"/>
            <a:t> </a:t>
          </a:r>
          <a:r>
            <a:rPr lang="ru-RU" sz="2000" noProof="0" dirty="0" err="1" smtClean="0"/>
            <a:t>учасників</a:t>
          </a:r>
          <a:r>
            <a:rPr lang="ru-RU" sz="2000" noProof="0" dirty="0" smtClean="0"/>
            <a:t>. </a:t>
          </a:r>
          <a:r>
            <a:rPr lang="ru-RU" sz="2000" noProof="0" dirty="0" err="1" smtClean="0"/>
            <a:t>Розрізняються</a:t>
          </a:r>
          <a:r>
            <a:rPr lang="ru-RU" sz="2000" noProof="0" dirty="0" smtClean="0"/>
            <a:t> </a:t>
          </a:r>
          <a:r>
            <a:rPr lang="ru-RU" sz="2000" noProof="0" dirty="0" err="1" smtClean="0"/>
            <a:t>ігри</a:t>
          </a:r>
          <a:r>
            <a:rPr lang="ru-RU" sz="2000" noProof="0" dirty="0" smtClean="0"/>
            <a:t> за </a:t>
          </a:r>
          <a:r>
            <a:rPr lang="ru-RU" sz="2000" noProof="0" dirty="0" err="1" smtClean="0"/>
            <a:t>віком</a:t>
          </a:r>
          <a:r>
            <a:rPr lang="ru-RU" sz="2000" noProof="0" dirty="0" smtClean="0"/>
            <a:t>, </a:t>
          </a:r>
          <a:r>
            <a:rPr lang="ru-RU" sz="2000" noProof="0" dirty="0" err="1" smtClean="0"/>
            <a:t>статтю</a:t>
          </a:r>
          <a:r>
            <a:rPr lang="ru-RU" sz="2000" noProof="0" dirty="0" smtClean="0"/>
            <a:t>, складом і </a:t>
          </a:r>
          <a:r>
            <a:rPr lang="ru-RU" sz="2000" noProof="0" dirty="0" err="1" smtClean="0"/>
            <a:t>кількістю</a:t>
          </a:r>
          <a:r>
            <a:rPr lang="ru-RU" sz="2000" noProof="0" dirty="0" smtClean="0"/>
            <a:t> </a:t>
          </a:r>
          <a:r>
            <a:rPr lang="ru-RU" sz="2000" noProof="0" dirty="0" err="1" smtClean="0"/>
            <a:t>учасників</a:t>
          </a:r>
          <a:r>
            <a:rPr lang="ru-RU" sz="2000" noProof="0" dirty="0" smtClean="0"/>
            <a:t>. </a:t>
          </a:r>
          <a:endParaRPr lang="ru-RU" sz="1500" noProof="0" dirty="0" smtClean="0"/>
        </a:p>
      </dgm:t>
    </dgm:pt>
    <dgm:pt modelId="{A62F5866-DFD5-4649-867C-945208DD1AA1}" type="parTrans" cxnId="{34545AE6-8871-4ADC-8556-9B68C7EDD401}">
      <dgm:prSet/>
      <dgm:spPr/>
      <dgm:t>
        <a:bodyPr/>
        <a:lstStyle/>
        <a:p>
          <a:endParaRPr lang="ru-RU"/>
        </a:p>
      </dgm:t>
    </dgm:pt>
    <dgm:pt modelId="{FF557EFC-55FC-44DD-922D-5B0E6E9DFACB}" type="sibTrans" cxnId="{34545AE6-8871-4ADC-8556-9B68C7EDD401}">
      <dgm:prSet/>
      <dgm:spPr/>
      <dgm:t>
        <a:bodyPr/>
        <a:lstStyle/>
        <a:p>
          <a:endParaRPr lang="ru-RU"/>
        </a:p>
      </dgm:t>
    </dgm:pt>
    <dgm:pt modelId="{7E3DA085-781C-4C8B-90EC-AF97A1F55551}">
      <dgm:prSet/>
      <dgm:spPr/>
      <dgm:t>
        <a:bodyPr/>
        <a:lstStyle/>
        <a:p>
          <a:r>
            <a:rPr lang="ru-RU" noProof="0" dirty="0" smtClean="0"/>
            <a:t>За </a:t>
          </a:r>
          <a:r>
            <a:rPr lang="ru-RU" noProof="0" dirty="0" err="1" smtClean="0"/>
            <a:t>ступенем</a:t>
          </a:r>
          <a:r>
            <a:rPr lang="ru-RU" noProof="0" dirty="0" smtClean="0"/>
            <a:t> </a:t>
          </a:r>
          <a:r>
            <a:rPr lang="ru-RU" noProof="0" dirty="0" err="1" smtClean="0"/>
            <a:t>регулювання</a:t>
          </a:r>
          <a:r>
            <a:rPr lang="ru-RU" noProof="0" dirty="0" smtClean="0"/>
            <a:t>, </a:t>
          </a:r>
          <a:r>
            <a:rPr lang="ru-RU" noProof="0" dirty="0" err="1" smtClean="0"/>
            <a:t>управління</a:t>
          </a:r>
          <a:r>
            <a:rPr lang="ru-RU" noProof="0" dirty="0" smtClean="0"/>
            <a:t>. </a:t>
          </a:r>
          <a:r>
            <a:rPr lang="ru-RU" noProof="0" dirty="0" err="1" smtClean="0"/>
            <a:t>Існують</a:t>
          </a:r>
          <a:r>
            <a:rPr lang="ru-RU" noProof="0" dirty="0" smtClean="0"/>
            <a:t> </a:t>
          </a:r>
          <a:r>
            <a:rPr lang="ru-RU" noProof="0" dirty="0" err="1" smtClean="0"/>
            <a:t>ігри</a:t>
          </a:r>
          <a:r>
            <a:rPr lang="ru-RU" noProof="0" dirty="0" smtClean="0"/>
            <a:t>, </a:t>
          </a:r>
          <a:r>
            <a:rPr lang="ru-RU" noProof="0" dirty="0" err="1" smtClean="0"/>
            <a:t>організовані</a:t>
          </a:r>
          <a:r>
            <a:rPr lang="ru-RU" noProof="0" dirty="0" smtClean="0"/>
            <a:t> менеджером-</a:t>
          </a:r>
          <a:r>
            <a:rPr lang="ru-RU" noProof="0" dirty="0" err="1" smtClean="0"/>
            <a:t>аніматором</a:t>
          </a:r>
          <a:r>
            <a:rPr lang="ru-RU" noProof="0" dirty="0" smtClean="0"/>
            <a:t>, </a:t>
          </a:r>
          <a:r>
            <a:rPr lang="ru-RU" noProof="0" dirty="0" err="1" smtClean="0"/>
            <a:t>спортивним</a:t>
          </a:r>
          <a:r>
            <a:rPr lang="ru-RU" noProof="0" dirty="0" smtClean="0"/>
            <a:t> </a:t>
          </a:r>
          <a:r>
            <a:rPr lang="ru-RU" noProof="0" dirty="0" err="1" smtClean="0"/>
            <a:t>інструктором</a:t>
          </a:r>
          <a:r>
            <a:rPr lang="ru-RU" noProof="0" dirty="0" smtClean="0"/>
            <a:t> (</a:t>
          </a:r>
          <a:r>
            <a:rPr lang="ru-RU" noProof="0" dirty="0" err="1" smtClean="0"/>
            <a:t>спонтанні</a:t>
          </a:r>
          <a:r>
            <a:rPr lang="ru-RU" noProof="0" dirty="0" smtClean="0"/>
            <a:t>, </a:t>
          </a:r>
          <a:r>
            <a:rPr lang="ru-RU" noProof="0" dirty="0" err="1" smtClean="0"/>
            <a:t>імпровізовані</a:t>
          </a:r>
          <a:r>
            <a:rPr lang="ru-RU" noProof="0" dirty="0" smtClean="0"/>
            <a:t>), </a:t>
          </a:r>
          <a:r>
            <a:rPr lang="ru-RU" noProof="0" dirty="0" err="1" smtClean="0"/>
            <a:t>експромтні</a:t>
          </a:r>
          <a:r>
            <a:rPr lang="ru-RU" noProof="0" dirty="0" smtClean="0"/>
            <a:t>.</a:t>
          </a:r>
          <a:endParaRPr lang="ru-RU" noProof="0" dirty="0"/>
        </a:p>
      </dgm:t>
    </dgm:pt>
    <dgm:pt modelId="{6FC3499B-DBD8-4C2B-AD92-BAFD15E7F4E4}" type="parTrans" cxnId="{02F6B885-8D6D-46C9-999E-4BB885ED57F6}">
      <dgm:prSet/>
      <dgm:spPr/>
      <dgm:t>
        <a:bodyPr/>
        <a:lstStyle/>
        <a:p>
          <a:endParaRPr lang="ru-RU"/>
        </a:p>
      </dgm:t>
    </dgm:pt>
    <dgm:pt modelId="{1BB197B6-BC41-4D5D-B930-F7088E56425B}" type="sibTrans" cxnId="{02F6B885-8D6D-46C9-999E-4BB885ED57F6}">
      <dgm:prSet/>
      <dgm:spPr/>
      <dgm:t>
        <a:bodyPr/>
        <a:lstStyle/>
        <a:p>
          <a:endParaRPr lang="ru-RU"/>
        </a:p>
      </dgm:t>
    </dgm:pt>
    <dgm:pt modelId="{9C3D0177-8468-4862-90BD-C4AD59BA03C3}">
      <dgm:prSet custT="1"/>
      <dgm:spPr/>
      <dgm:t>
        <a:bodyPr/>
        <a:lstStyle/>
        <a:p>
          <a:r>
            <a:rPr lang="ru-RU" sz="2000" dirty="0"/>
            <a:t>За </a:t>
          </a:r>
          <a:r>
            <a:rPr lang="ru-RU" sz="2000" dirty="0" err="1"/>
            <a:t>наявністю</a:t>
          </a:r>
          <a:r>
            <a:rPr lang="ru-RU" sz="2000" dirty="0"/>
            <a:t> </a:t>
          </a:r>
          <a:r>
            <a:rPr lang="ru-RU" sz="2000" dirty="0" err="1"/>
            <a:t>або</a:t>
          </a:r>
          <a:r>
            <a:rPr lang="ru-RU" sz="2000" dirty="0"/>
            <a:t> </a:t>
          </a:r>
          <a:r>
            <a:rPr lang="ru-RU" sz="2000" dirty="0" err="1"/>
            <a:t>відсутністю</a:t>
          </a:r>
          <a:r>
            <a:rPr lang="ru-RU" sz="2000" dirty="0"/>
            <a:t> </a:t>
          </a:r>
          <a:r>
            <a:rPr lang="ru-RU" sz="2000" dirty="0" err="1"/>
            <a:t>обладнання</a:t>
          </a:r>
          <a:r>
            <a:rPr lang="ru-RU" sz="2000" dirty="0"/>
            <a:t>  </a:t>
          </a:r>
          <a:r>
            <a:rPr lang="ru-RU" sz="2000" dirty="0" err="1"/>
            <a:t>розрізняються</a:t>
          </a:r>
          <a:r>
            <a:rPr lang="ru-RU" sz="2000" dirty="0"/>
            <a:t> </a:t>
          </a:r>
          <a:r>
            <a:rPr lang="ru-RU" sz="2000" dirty="0" err="1"/>
            <a:t>ігри</a:t>
          </a:r>
          <a:r>
            <a:rPr lang="ru-RU" sz="2000" dirty="0"/>
            <a:t> без </a:t>
          </a:r>
          <a:r>
            <a:rPr lang="ru-RU" sz="2000" dirty="0" err="1"/>
            <a:t>предметів</a:t>
          </a:r>
          <a:r>
            <a:rPr lang="ru-RU" sz="2000" dirty="0"/>
            <a:t> і з предметами, а </a:t>
          </a:r>
          <a:r>
            <a:rPr lang="ru-RU" sz="2000" dirty="0" err="1"/>
            <a:t>також</a:t>
          </a:r>
          <a:r>
            <a:rPr lang="ru-RU" sz="2000" dirty="0"/>
            <a:t> </a:t>
          </a:r>
          <a:r>
            <a:rPr lang="ru-RU" sz="2000" dirty="0" err="1"/>
            <a:t>комп'ютерні</a:t>
          </a:r>
          <a:r>
            <a:rPr lang="ru-RU" sz="2000" dirty="0"/>
            <a:t> </a:t>
          </a:r>
          <a:r>
            <a:rPr lang="ru-RU" sz="2000" dirty="0" err="1"/>
            <a:t>ігри</a:t>
          </a:r>
          <a:r>
            <a:rPr lang="ru-RU" sz="2000" dirty="0"/>
            <a:t>, </a:t>
          </a:r>
          <a:r>
            <a:rPr lang="ru-RU" sz="2000" dirty="0" err="1"/>
            <a:t>ігри-автомати</a:t>
          </a:r>
          <a:r>
            <a:rPr lang="ru-RU" sz="2000" dirty="0"/>
            <a:t>, </a:t>
          </a:r>
          <a:r>
            <a:rPr lang="ru-RU" sz="2000" dirty="0" err="1"/>
            <a:t>ігри-атракціони</a:t>
          </a:r>
          <a:r>
            <a:rPr lang="ru-RU" sz="2000" dirty="0"/>
            <a:t>.</a:t>
          </a:r>
          <a:endParaRPr lang="ru-RU" sz="2000" dirty="0"/>
        </a:p>
      </dgm:t>
    </dgm:pt>
    <dgm:pt modelId="{E0A00761-7B26-404E-AE64-E4953328D1FF}" type="parTrans" cxnId="{372F2125-0B94-4D14-9894-B5B191C6D458}">
      <dgm:prSet/>
      <dgm:spPr/>
      <dgm:t>
        <a:bodyPr/>
        <a:lstStyle/>
        <a:p>
          <a:endParaRPr lang="ru-RU"/>
        </a:p>
      </dgm:t>
    </dgm:pt>
    <dgm:pt modelId="{50F84D72-527B-409B-B453-F91A377B56FC}" type="sibTrans" cxnId="{372F2125-0B94-4D14-9894-B5B191C6D458}">
      <dgm:prSet/>
      <dgm:spPr/>
      <dgm:t>
        <a:bodyPr/>
        <a:lstStyle/>
        <a:p>
          <a:endParaRPr lang="ru-RU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E2D66F-6DE8-4285-87DB-D4938D471636}" type="pres">
      <dgm:prSet presAssocID="{7E3DA085-781C-4C8B-90EC-AF97A1F55551}" presName="parentText" presStyleLbl="node1" presStyleIdx="0" presStyleCnt="4" custScaleY="15879" custLinFactY="6004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2950D-60D6-426C-9638-C51CA96F5080}" type="pres">
      <dgm:prSet presAssocID="{1BB197B6-BC41-4D5D-B930-F7088E56425B}" presName="spacer" presStyleCnt="0"/>
      <dgm:spPr/>
    </dgm:pt>
    <dgm:pt modelId="{8CE33E07-C5F3-47B0-8718-CED758A2F9DB}" type="pres">
      <dgm:prSet presAssocID="{D8FB85CB-BF8F-4C81-836B-4BE236FEA2FD}" presName="parentText" presStyleLbl="node1" presStyleIdx="1" presStyleCnt="4" custScaleY="18501" custLinFactY="-203729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10448-8006-46C8-AB37-F74A6C8D8E27}" type="pres">
      <dgm:prSet presAssocID="{1AD7D9FD-4F04-4276-AAEE-4B63EDCDAD6C}" presName="spacer" presStyleCnt="0"/>
      <dgm:spPr/>
    </dgm:pt>
    <dgm:pt modelId="{F8360013-AFB2-40BE-A381-A6AAAFA7911F}" type="pres">
      <dgm:prSet presAssocID="{2F2C39FC-AE6F-469A-8CEF-4225FACAC7D7}" presName="parentText" presStyleLbl="node1" presStyleIdx="2" presStyleCnt="4" custScaleY="16568" custLinFactY="-1810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F9BC8-D54A-4C99-B4AC-7FE74BB1200A}" type="pres">
      <dgm:prSet presAssocID="{FF557EFC-55FC-44DD-922D-5B0E6E9DFACB}" presName="spacer" presStyleCnt="0"/>
      <dgm:spPr/>
    </dgm:pt>
    <dgm:pt modelId="{1D912453-A536-47B6-A26C-EA7B5CB5BBE4}" type="pres">
      <dgm:prSet presAssocID="{9C3D0177-8468-4862-90BD-C4AD59BA03C3}" presName="parentText" presStyleLbl="node1" presStyleIdx="3" presStyleCnt="4" custScaleY="15298" custLinFactY="-15225" custLinFactNeighborX="826" custLinFactNeighborY="-100000">
        <dgm:presLayoutVars>
          <dgm:chMax val="0"/>
          <dgm:bulletEnabled val="1"/>
        </dgm:presLayoutVars>
      </dgm:prSet>
      <dgm:spPr/>
    </dgm:pt>
  </dgm:ptLst>
  <dgm:cxnLst>
    <dgm:cxn modelId="{372F2125-0B94-4D14-9894-B5B191C6D458}" srcId="{90119837-5B71-4D44-BB01-DB0B084933C8}" destId="{9C3D0177-8468-4862-90BD-C4AD59BA03C3}" srcOrd="3" destOrd="0" parTransId="{E0A00761-7B26-404E-AE64-E4953328D1FF}" sibTransId="{50F84D72-527B-409B-B453-F91A377B56FC}"/>
    <dgm:cxn modelId="{E2EE33AC-3CDB-41AB-99D0-EE89822B0377}" type="presOf" srcId="{90119837-5B71-4D44-BB01-DB0B084933C8}" destId="{ED5DCCC5-BCA8-4491-AA37-BAF153ECA184}" srcOrd="0" destOrd="0" presId="urn:microsoft.com/office/officeart/2005/8/layout/vList2"/>
    <dgm:cxn modelId="{38F8E610-5D02-4A4C-9A3C-423B0A9FB21C}" type="presOf" srcId="{2F2C39FC-AE6F-469A-8CEF-4225FACAC7D7}" destId="{F8360013-AFB2-40BE-A381-A6AAAFA7911F}" srcOrd="0" destOrd="0" presId="urn:microsoft.com/office/officeart/2005/8/layout/vList2"/>
    <dgm:cxn modelId="{02F6B885-8D6D-46C9-999E-4BB885ED57F6}" srcId="{90119837-5B71-4D44-BB01-DB0B084933C8}" destId="{7E3DA085-781C-4C8B-90EC-AF97A1F55551}" srcOrd="0" destOrd="0" parTransId="{6FC3499B-DBD8-4C2B-AD92-BAFD15E7F4E4}" sibTransId="{1BB197B6-BC41-4D5D-B930-F7088E56425B}"/>
    <dgm:cxn modelId="{9AE4DD38-7E64-499E-BE5E-7FD8171269AF}" type="presOf" srcId="{9C3D0177-8468-4862-90BD-C4AD59BA03C3}" destId="{1D912453-A536-47B6-A26C-EA7B5CB5BBE4}" srcOrd="0" destOrd="0" presId="urn:microsoft.com/office/officeart/2005/8/layout/vList2"/>
    <dgm:cxn modelId="{D1775C6F-B09D-49CE-AD12-0DF34ACB7D2A}" type="presOf" srcId="{D8FB85CB-BF8F-4C81-836B-4BE236FEA2FD}" destId="{8CE33E07-C5F3-47B0-8718-CED758A2F9DB}" srcOrd="0" destOrd="0" presId="urn:microsoft.com/office/officeart/2005/8/layout/vList2"/>
    <dgm:cxn modelId="{34545AE6-8871-4ADC-8556-9B68C7EDD401}" srcId="{90119837-5B71-4D44-BB01-DB0B084933C8}" destId="{2F2C39FC-AE6F-469A-8CEF-4225FACAC7D7}" srcOrd="2" destOrd="0" parTransId="{A62F5866-DFD5-4649-867C-945208DD1AA1}" sibTransId="{FF557EFC-55FC-44DD-922D-5B0E6E9DFACB}"/>
    <dgm:cxn modelId="{55208442-09B4-4F73-86BE-EF2D6F493298}" srcId="{90119837-5B71-4D44-BB01-DB0B084933C8}" destId="{D8FB85CB-BF8F-4C81-836B-4BE236FEA2FD}" srcOrd="1" destOrd="0" parTransId="{E8DDDC71-391D-47CC-BA4E-F6E520717CA1}" sibTransId="{1AD7D9FD-4F04-4276-AAEE-4B63EDCDAD6C}"/>
    <dgm:cxn modelId="{D35D7F3F-49EC-48F1-AF90-A3A742AAED5E}" type="presOf" srcId="{7E3DA085-781C-4C8B-90EC-AF97A1F55551}" destId="{C5E2D66F-6DE8-4285-87DB-D4938D471636}" srcOrd="0" destOrd="0" presId="urn:microsoft.com/office/officeart/2005/8/layout/vList2"/>
    <dgm:cxn modelId="{54127B08-EC39-43EC-A188-A428A1132E3A}" type="presParOf" srcId="{ED5DCCC5-BCA8-4491-AA37-BAF153ECA184}" destId="{C5E2D66F-6DE8-4285-87DB-D4938D471636}" srcOrd="0" destOrd="0" presId="urn:microsoft.com/office/officeart/2005/8/layout/vList2"/>
    <dgm:cxn modelId="{DE195B43-0DE6-45CA-A07B-6CB918FD1B8B}" type="presParOf" srcId="{ED5DCCC5-BCA8-4491-AA37-BAF153ECA184}" destId="{2CE2950D-60D6-426C-9638-C51CA96F5080}" srcOrd="1" destOrd="0" presId="urn:microsoft.com/office/officeart/2005/8/layout/vList2"/>
    <dgm:cxn modelId="{AB2C03D0-590E-4E93-93AE-CAB852EC7747}" type="presParOf" srcId="{ED5DCCC5-BCA8-4491-AA37-BAF153ECA184}" destId="{8CE33E07-C5F3-47B0-8718-CED758A2F9DB}" srcOrd="2" destOrd="0" presId="urn:microsoft.com/office/officeart/2005/8/layout/vList2"/>
    <dgm:cxn modelId="{59970013-85E2-4123-8C68-5DAABBE6214F}" type="presParOf" srcId="{ED5DCCC5-BCA8-4491-AA37-BAF153ECA184}" destId="{46D10448-8006-46C8-AB37-F74A6C8D8E27}" srcOrd="3" destOrd="0" presId="urn:microsoft.com/office/officeart/2005/8/layout/vList2"/>
    <dgm:cxn modelId="{7455B7C0-EEF7-4661-BDE7-9C14E05EC307}" type="presParOf" srcId="{ED5DCCC5-BCA8-4491-AA37-BAF153ECA184}" destId="{F8360013-AFB2-40BE-A381-A6AAAFA7911F}" srcOrd="4" destOrd="0" presId="urn:microsoft.com/office/officeart/2005/8/layout/vList2"/>
    <dgm:cxn modelId="{F9FFFAE9-B2C6-47CA-9845-C3A1BDA3AF95}" type="presParOf" srcId="{ED5DCCC5-BCA8-4491-AA37-BAF153ECA184}" destId="{9B4F9BC8-D54A-4C99-B4AC-7FE74BB1200A}" srcOrd="5" destOrd="0" presId="urn:microsoft.com/office/officeart/2005/8/layout/vList2"/>
    <dgm:cxn modelId="{1AB0BFF1-C3B4-49A8-B5EE-F09AA8E03ECD}" type="presParOf" srcId="{ED5DCCC5-BCA8-4491-AA37-BAF153ECA184}" destId="{1D912453-A536-47B6-A26C-EA7B5CB5BBE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2D66F-6DE8-4285-87DB-D4938D471636}">
      <dsp:nvSpPr>
        <dsp:cNvPr id="0" name=""/>
        <dsp:cNvSpPr/>
      </dsp:nvSpPr>
      <dsp:spPr>
        <a:xfrm>
          <a:off x="0" y="3758237"/>
          <a:ext cx="7920881" cy="11383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/>
            <a:t>За часом проведення. Ігри розділяються за сезонністю (зимові, весняні, літні, осінні) та за тривалістю у часі (тривалі, тимчасові, короткочасні, ігри-хвилинки).</a:t>
          </a:r>
          <a:endParaRPr lang="ru-RU" sz="2000" kern="1200" noProof="0" dirty="0"/>
        </a:p>
      </dsp:txBody>
      <dsp:txXfrm>
        <a:off x="55568" y="3813805"/>
        <a:ext cx="7809745" cy="1027170"/>
      </dsp:txXfrm>
    </dsp:sp>
    <dsp:sp modelId="{8CE33E07-C5F3-47B0-8718-CED758A2F9DB}">
      <dsp:nvSpPr>
        <dsp:cNvPr id="0" name=""/>
        <dsp:cNvSpPr/>
      </dsp:nvSpPr>
      <dsp:spPr>
        <a:xfrm>
          <a:off x="0" y="0"/>
          <a:ext cx="7920881" cy="1374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noProof="0" dirty="0"/>
            <a:t>За </a:t>
          </a:r>
          <a:r>
            <a:rPr lang="ru-RU" sz="2000" kern="1200" noProof="0" dirty="0" err="1" smtClean="0"/>
            <a:t>змістом</a:t>
          </a:r>
          <a:r>
            <a:rPr lang="ru-RU" sz="2000" kern="1200" noProof="0" dirty="0" smtClean="0"/>
            <a:t>: </a:t>
          </a:r>
          <a:r>
            <a:rPr lang="ru-RU" sz="2000" kern="1200" noProof="0" dirty="0" err="1" smtClean="0"/>
            <a:t>спортивні</a:t>
          </a:r>
          <a:r>
            <a:rPr lang="ru-RU" sz="2000" kern="1200" noProof="0" dirty="0" smtClean="0"/>
            <a:t>, </a:t>
          </a:r>
          <a:r>
            <a:rPr lang="ru-RU" sz="2000" kern="1200" noProof="0" dirty="0" err="1" smtClean="0"/>
            <a:t>рухливі</a:t>
          </a:r>
          <a:r>
            <a:rPr lang="ru-RU" sz="2000" kern="1200" noProof="0" dirty="0" smtClean="0"/>
            <a:t>, </a:t>
          </a:r>
          <a:r>
            <a:rPr lang="ru-RU" sz="2000" kern="1200" noProof="0" dirty="0" err="1" smtClean="0"/>
            <a:t>інтелектуальні</a:t>
          </a:r>
          <a:r>
            <a:rPr lang="ru-RU" sz="2000" kern="1200" noProof="0" dirty="0" smtClean="0"/>
            <a:t> (</a:t>
          </a:r>
          <a:r>
            <a:rPr lang="ru-RU" sz="2000" kern="1200" noProof="0" dirty="0" err="1" smtClean="0"/>
            <a:t>дидактичні</a:t>
          </a:r>
          <a:r>
            <a:rPr lang="ru-RU" sz="2000" kern="1200" noProof="0" dirty="0" smtClean="0"/>
            <a:t>) </a:t>
          </a:r>
          <a:r>
            <a:rPr lang="ru-RU" sz="2000" kern="1200" noProof="0" dirty="0" err="1" smtClean="0"/>
            <a:t>тощо</a:t>
          </a:r>
          <a:r>
            <a:rPr lang="ru-RU" sz="1800" kern="1200" noProof="0" dirty="0" smtClean="0"/>
            <a:t>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noProof="0" dirty="0"/>
        </a:p>
      </dsp:txBody>
      <dsp:txXfrm>
        <a:off x="67110" y="67110"/>
        <a:ext cx="7786661" cy="1240530"/>
      </dsp:txXfrm>
    </dsp:sp>
    <dsp:sp modelId="{F8360013-AFB2-40BE-A381-A6AAAFA7911F}">
      <dsp:nvSpPr>
        <dsp:cNvPr id="0" name=""/>
        <dsp:cNvSpPr/>
      </dsp:nvSpPr>
      <dsp:spPr>
        <a:xfrm>
          <a:off x="0" y="1883050"/>
          <a:ext cx="7920881" cy="1170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noProof="0" dirty="0" smtClean="0"/>
            <a:t>За формою: </a:t>
          </a:r>
          <a:r>
            <a:rPr lang="ru-RU" sz="2000" kern="1200" dirty="0" err="1" smtClean="0"/>
            <a:t>ігрові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імпровізації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конкурси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естафети</a:t>
          </a:r>
          <a:r>
            <a:rPr lang="ru-RU" sz="2000" kern="1200" dirty="0" smtClean="0"/>
            <a:t> та </a:t>
          </a:r>
          <a:r>
            <a:rPr lang="ru-RU" sz="2000" kern="1200" dirty="0" err="1" smtClean="0"/>
            <a:t>старти</a:t>
          </a:r>
          <a:r>
            <a:rPr lang="ru-RU" sz="2000" kern="1200" dirty="0" smtClean="0"/>
            <a:t>; </a:t>
          </a:r>
          <a:r>
            <a:rPr lang="ru-RU" sz="2000" kern="1200" dirty="0" err="1" smtClean="0"/>
            <a:t>весільні</a:t>
          </a:r>
          <a:r>
            <a:rPr lang="ru-RU" sz="2000" kern="1200" dirty="0" smtClean="0"/>
            <a:t> обряди, </a:t>
          </a:r>
          <a:r>
            <a:rPr lang="ru-RU" sz="2000" kern="1200" dirty="0" err="1" smtClean="0"/>
            <a:t>ігрові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звичаї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розіграші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карнавали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маскаради</a:t>
          </a:r>
          <a:endParaRPr lang="ru-RU" sz="20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noProof="0" dirty="0" smtClean="0"/>
        </a:p>
      </dsp:txBody>
      <dsp:txXfrm>
        <a:off x="57133" y="1940183"/>
        <a:ext cx="7806615" cy="10561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2D66F-6DE8-4285-87DB-D4938D471636}">
      <dsp:nvSpPr>
        <dsp:cNvPr id="0" name=""/>
        <dsp:cNvSpPr/>
      </dsp:nvSpPr>
      <dsp:spPr>
        <a:xfrm>
          <a:off x="0" y="5052562"/>
          <a:ext cx="8712969" cy="12841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noProof="0" dirty="0" smtClean="0"/>
            <a:t>За </a:t>
          </a:r>
          <a:r>
            <a:rPr lang="ru-RU" sz="2300" kern="1200" noProof="0" dirty="0" err="1" smtClean="0"/>
            <a:t>ступенем</a:t>
          </a:r>
          <a:r>
            <a:rPr lang="ru-RU" sz="2300" kern="1200" noProof="0" dirty="0" smtClean="0"/>
            <a:t> </a:t>
          </a:r>
          <a:r>
            <a:rPr lang="ru-RU" sz="2300" kern="1200" noProof="0" dirty="0" err="1" smtClean="0"/>
            <a:t>регулювання</a:t>
          </a:r>
          <a:r>
            <a:rPr lang="ru-RU" sz="2300" kern="1200" noProof="0" dirty="0" smtClean="0"/>
            <a:t>, </a:t>
          </a:r>
          <a:r>
            <a:rPr lang="ru-RU" sz="2300" kern="1200" noProof="0" dirty="0" err="1" smtClean="0"/>
            <a:t>управління</a:t>
          </a:r>
          <a:r>
            <a:rPr lang="ru-RU" sz="2300" kern="1200" noProof="0" dirty="0" smtClean="0"/>
            <a:t>. </a:t>
          </a:r>
          <a:r>
            <a:rPr lang="ru-RU" sz="2300" kern="1200" noProof="0" dirty="0" err="1" smtClean="0"/>
            <a:t>Існують</a:t>
          </a:r>
          <a:r>
            <a:rPr lang="ru-RU" sz="2300" kern="1200" noProof="0" dirty="0" smtClean="0"/>
            <a:t> </a:t>
          </a:r>
          <a:r>
            <a:rPr lang="ru-RU" sz="2300" kern="1200" noProof="0" dirty="0" err="1" smtClean="0"/>
            <a:t>ігри</a:t>
          </a:r>
          <a:r>
            <a:rPr lang="ru-RU" sz="2300" kern="1200" noProof="0" dirty="0" smtClean="0"/>
            <a:t>, </a:t>
          </a:r>
          <a:r>
            <a:rPr lang="ru-RU" sz="2300" kern="1200" noProof="0" dirty="0" err="1" smtClean="0"/>
            <a:t>організовані</a:t>
          </a:r>
          <a:r>
            <a:rPr lang="ru-RU" sz="2300" kern="1200" noProof="0" dirty="0" smtClean="0"/>
            <a:t> менеджером-</a:t>
          </a:r>
          <a:r>
            <a:rPr lang="ru-RU" sz="2300" kern="1200" noProof="0" dirty="0" err="1" smtClean="0"/>
            <a:t>аніматором</a:t>
          </a:r>
          <a:r>
            <a:rPr lang="ru-RU" sz="2300" kern="1200" noProof="0" dirty="0" smtClean="0"/>
            <a:t>, </a:t>
          </a:r>
          <a:r>
            <a:rPr lang="ru-RU" sz="2300" kern="1200" noProof="0" dirty="0" err="1" smtClean="0"/>
            <a:t>спортивним</a:t>
          </a:r>
          <a:r>
            <a:rPr lang="ru-RU" sz="2300" kern="1200" noProof="0" dirty="0" smtClean="0"/>
            <a:t> </a:t>
          </a:r>
          <a:r>
            <a:rPr lang="ru-RU" sz="2300" kern="1200" noProof="0" dirty="0" err="1" smtClean="0"/>
            <a:t>інструктором</a:t>
          </a:r>
          <a:r>
            <a:rPr lang="ru-RU" sz="2300" kern="1200" noProof="0" dirty="0" smtClean="0"/>
            <a:t> (</a:t>
          </a:r>
          <a:r>
            <a:rPr lang="ru-RU" sz="2300" kern="1200" noProof="0" dirty="0" err="1" smtClean="0"/>
            <a:t>спонтанні</a:t>
          </a:r>
          <a:r>
            <a:rPr lang="ru-RU" sz="2300" kern="1200" noProof="0" dirty="0" smtClean="0"/>
            <a:t>, </a:t>
          </a:r>
          <a:r>
            <a:rPr lang="ru-RU" sz="2300" kern="1200" noProof="0" dirty="0" err="1" smtClean="0"/>
            <a:t>імпровізовані</a:t>
          </a:r>
          <a:r>
            <a:rPr lang="ru-RU" sz="2300" kern="1200" noProof="0" dirty="0" smtClean="0"/>
            <a:t>), </a:t>
          </a:r>
          <a:r>
            <a:rPr lang="ru-RU" sz="2300" kern="1200" noProof="0" dirty="0" err="1" smtClean="0"/>
            <a:t>експромтні</a:t>
          </a:r>
          <a:r>
            <a:rPr lang="ru-RU" sz="2300" kern="1200" noProof="0" dirty="0" smtClean="0"/>
            <a:t>.</a:t>
          </a:r>
          <a:endParaRPr lang="ru-RU" sz="2300" kern="1200" noProof="0" dirty="0"/>
        </a:p>
      </dsp:txBody>
      <dsp:txXfrm>
        <a:off x="62687" y="5115249"/>
        <a:ext cx="8587595" cy="1158767"/>
      </dsp:txXfrm>
    </dsp:sp>
    <dsp:sp modelId="{8CE33E07-C5F3-47B0-8718-CED758A2F9DB}">
      <dsp:nvSpPr>
        <dsp:cNvPr id="0" name=""/>
        <dsp:cNvSpPr/>
      </dsp:nvSpPr>
      <dsp:spPr>
        <a:xfrm>
          <a:off x="0" y="0"/>
          <a:ext cx="8712969" cy="14961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noProof="0" dirty="0" smtClean="0"/>
            <a:t>За </a:t>
          </a:r>
          <a:r>
            <a:rPr lang="ru-RU" sz="2000" kern="1200" noProof="0" dirty="0" err="1" smtClean="0"/>
            <a:t>місцем</a:t>
          </a:r>
          <a:r>
            <a:rPr lang="ru-RU" sz="2000" kern="1200" noProof="0" dirty="0" smtClean="0"/>
            <a:t> </a:t>
          </a:r>
          <a:r>
            <a:rPr lang="ru-RU" sz="2000" kern="1200" noProof="0" dirty="0" err="1" smtClean="0"/>
            <a:t>проведення</a:t>
          </a:r>
          <a:r>
            <a:rPr lang="ru-RU" sz="2000" kern="1200" noProof="0" dirty="0" smtClean="0"/>
            <a:t>. За </a:t>
          </a:r>
          <a:r>
            <a:rPr lang="ru-RU" sz="2000" kern="1200" noProof="0" dirty="0" err="1" smtClean="0"/>
            <a:t>цією</a:t>
          </a:r>
          <a:r>
            <a:rPr lang="ru-RU" sz="2000" kern="1200" noProof="0" dirty="0" smtClean="0"/>
            <a:t> </a:t>
          </a:r>
          <a:r>
            <a:rPr lang="ru-RU" sz="2000" kern="1200" noProof="0" dirty="0" err="1" smtClean="0"/>
            <a:t>ознакою</a:t>
          </a:r>
          <a:r>
            <a:rPr lang="ru-RU" sz="2000" kern="1200" noProof="0" dirty="0" smtClean="0"/>
            <a:t> </a:t>
          </a:r>
          <a:r>
            <a:rPr lang="ru-RU" sz="2000" kern="1200" noProof="0" dirty="0" err="1" smtClean="0"/>
            <a:t>виділяються</a:t>
          </a:r>
          <a:r>
            <a:rPr lang="ru-RU" sz="2000" kern="1200" noProof="0" dirty="0" smtClean="0"/>
            <a:t> </a:t>
          </a:r>
          <a:r>
            <a:rPr lang="ru-RU" sz="2000" kern="1200" noProof="0" dirty="0" err="1" smtClean="0"/>
            <a:t>такі</a:t>
          </a:r>
          <a:r>
            <a:rPr lang="ru-RU" sz="2000" kern="1200" noProof="0" dirty="0" smtClean="0"/>
            <a:t> </a:t>
          </a:r>
          <a:r>
            <a:rPr lang="ru-RU" sz="2000" kern="1200" noProof="0" dirty="0" err="1" smtClean="0"/>
            <a:t>ігри</a:t>
          </a:r>
          <a:r>
            <a:rPr lang="ru-RU" sz="2000" kern="1200" noProof="0" dirty="0" smtClean="0"/>
            <a:t>: </a:t>
          </a:r>
          <a:r>
            <a:rPr lang="ru-RU" sz="2000" kern="1200" noProof="0" dirty="0" err="1" smtClean="0"/>
            <a:t>настільні</a:t>
          </a:r>
          <a:r>
            <a:rPr lang="ru-RU" sz="2000" kern="1200" noProof="0" dirty="0" smtClean="0"/>
            <a:t>, </a:t>
          </a:r>
          <a:r>
            <a:rPr lang="ru-RU" sz="2000" kern="1200" noProof="0" dirty="0" err="1" smtClean="0"/>
            <a:t>кімнатні</a:t>
          </a:r>
          <a:r>
            <a:rPr lang="ru-RU" sz="2000" kern="1200" noProof="0" dirty="0" smtClean="0"/>
            <a:t>, </a:t>
          </a:r>
          <a:r>
            <a:rPr lang="ru-RU" sz="2000" kern="1200" noProof="0" dirty="0" err="1" smtClean="0"/>
            <a:t>вуличні</a:t>
          </a:r>
          <a:r>
            <a:rPr lang="ru-RU" sz="2000" kern="1200" noProof="0" dirty="0" smtClean="0"/>
            <a:t>, </a:t>
          </a:r>
          <a:r>
            <a:rPr lang="ru-RU" sz="2000" kern="1200" noProof="0" dirty="0" err="1" smtClean="0"/>
            <a:t>дворові</a:t>
          </a:r>
          <a:r>
            <a:rPr lang="ru-RU" sz="2000" kern="1200" noProof="0" dirty="0" smtClean="0"/>
            <a:t>; </a:t>
          </a:r>
          <a:r>
            <a:rPr lang="ru-RU" sz="2000" kern="1200" noProof="0" dirty="0" err="1" smtClean="0"/>
            <a:t>ігри</a:t>
          </a:r>
          <a:r>
            <a:rPr lang="ru-RU" sz="2000" kern="1200" noProof="0" dirty="0" smtClean="0"/>
            <a:t> на </a:t>
          </a:r>
          <a:r>
            <a:rPr lang="ru-RU" sz="2000" kern="1200" noProof="0" dirty="0" err="1" smtClean="0"/>
            <a:t>місцевості</a:t>
          </a:r>
          <a:r>
            <a:rPr lang="ru-RU" sz="1800" kern="1200" noProof="0" dirty="0" smtClean="0"/>
            <a:t>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noProof="0" dirty="0"/>
        </a:p>
      </dsp:txBody>
      <dsp:txXfrm>
        <a:off x="73038" y="73038"/>
        <a:ext cx="8566893" cy="1350107"/>
      </dsp:txXfrm>
    </dsp:sp>
    <dsp:sp modelId="{F8360013-AFB2-40BE-A381-A6AAAFA7911F}">
      <dsp:nvSpPr>
        <dsp:cNvPr id="0" name=""/>
        <dsp:cNvSpPr/>
      </dsp:nvSpPr>
      <dsp:spPr>
        <a:xfrm>
          <a:off x="0" y="1728168"/>
          <a:ext cx="8712969" cy="13398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noProof="0" dirty="0" smtClean="0"/>
            <a:t>За складом і </a:t>
          </a:r>
          <a:r>
            <a:rPr lang="ru-RU" sz="2000" kern="1200" noProof="0" dirty="0" err="1" smtClean="0"/>
            <a:t>кількістю</a:t>
          </a:r>
          <a:r>
            <a:rPr lang="ru-RU" sz="2000" kern="1200" noProof="0" dirty="0" smtClean="0"/>
            <a:t> </a:t>
          </a:r>
          <a:r>
            <a:rPr lang="ru-RU" sz="2000" kern="1200" noProof="0" dirty="0" err="1" smtClean="0"/>
            <a:t>учасників</a:t>
          </a:r>
          <a:r>
            <a:rPr lang="ru-RU" sz="2000" kern="1200" noProof="0" dirty="0" smtClean="0"/>
            <a:t>. </a:t>
          </a:r>
          <a:r>
            <a:rPr lang="ru-RU" sz="2000" kern="1200" noProof="0" dirty="0" err="1" smtClean="0"/>
            <a:t>Розрізняються</a:t>
          </a:r>
          <a:r>
            <a:rPr lang="ru-RU" sz="2000" kern="1200" noProof="0" dirty="0" smtClean="0"/>
            <a:t> </a:t>
          </a:r>
          <a:r>
            <a:rPr lang="ru-RU" sz="2000" kern="1200" noProof="0" dirty="0" err="1" smtClean="0"/>
            <a:t>ігри</a:t>
          </a:r>
          <a:r>
            <a:rPr lang="ru-RU" sz="2000" kern="1200" noProof="0" dirty="0" smtClean="0"/>
            <a:t> за </a:t>
          </a:r>
          <a:r>
            <a:rPr lang="ru-RU" sz="2000" kern="1200" noProof="0" dirty="0" err="1" smtClean="0"/>
            <a:t>віком</a:t>
          </a:r>
          <a:r>
            <a:rPr lang="ru-RU" sz="2000" kern="1200" noProof="0" dirty="0" smtClean="0"/>
            <a:t>, </a:t>
          </a:r>
          <a:r>
            <a:rPr lang="ru-RU" sz="2000" kern="1200" noProof="0" dirty="0" err="1" smtClean="0"/>
            <a:t>статтю</a:t>
          </a:r>
          <a:r>
            <a:rPr lang="ru-RU" sz="2000" kern="1200" noProof="0" dirty="0" smtClean="0"/>
            <a:t>, складом і </a:t>
          </a:r>
          <a:r>
            <a:rPr lang="ru-RU" sz="2000" kern="1200" noProof="0" dirty="0" err="1" smtClean="0"/>
            <a:t>кількістю</a:t>
          </a:r>
          <a:r>
            <a:rPr lang="ru-RU" sz="2000" kern="1200" noProof="0" dirty="0" smtClean="0"/>
            <a:t> </a:t>
          </a:r>
          <a:r>
            <a:rPr lang="ru-RU" sz="2000" kern="1200" noProof="0" dirty="0" err="1" smtClean="0"/>
            <a:t>учасників</a:t>
          </a:r>
          <a:r>
            <a:rPr lang="ru-RU" sz="2000" kern="1200" noProof="0" dirty="0" smtClean="0"/>
            <a:t>. </a:t>
          </a:r>
          <a:endParaRPr lang="ru-RU" sz="1500" kern="1200" noProof="0" dirty="0" smtClean="0"/>
        </a:p>
      </dsp:txBody>
      <dsp:txXfrm>
        <a:off x="65407" y="1793575"/>
        <a:ext cx="8582155" cy="1209046"/>
      </dsp:txXfrm>
    </dsp:sp>
    <dsp:sp modelId="{1D912453-A536-47B6-A26C-EA7B5CB5BBE4}">
      <dsp:nvSpPr>
        <dsp:cNvPr id="0" name=""/>
        <dsp:cNvSpPr/>
      </dsp:nvSpPr>
      <dsp:spPr>
        <a:xfrm>
          <a:off x="0" y="3456375"/>
          <a:ext cx="8712969" cy="12371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За </a:t>
          </a:r>
          <a:r>
            <a:rPr lang="ru-RU" sz="2000" kern="1200" dirty="0" err="1"/>
            <a:t>наявністю</a:t>
          </a:r>
          <a:r>
            <a:rPr lang="ru-RU" sz="2000" kern="1200" dirty="0"/>
            <a:t> </a:t>
          </a:r>
          <a:r>
            <a:rPr lang="ru-RU" sz="2000" kern="1200" dirty="0" err="1"/>
            <a:t>або</a:t>
          </a:r>
          <a:r>
            <a:rPr lang="ru-RU" sz="2000" kern="1200" dirty="0"/>
            <a:t> </a:t>
          </a:r>
          <a:r>
            <a:rPr lang="ru-RU" sz="2000" kern="1200" dirty="0" err="1"/>
            <a:t>відсутністю</a:t>
          </a:r>
          <a:r>
            <a:rPr lang="ru-RU" sz="2000" kern="1200" dirty="0"/>
            <a:t> </a:t>
          </a:r>
          <a:r>
            <a:rPr lang="ru-RU" sz="2000" kern="1200" dirty="0" err="1"/>
            <a:t>обладнання</a:t>
          </a:r>
          <a:r>
            <a:rPr lang="ru-RU" sz="2000" kern="1200" dirty="0"/>
            <a:t>  </a:t>
          </a:r>
          <a:r>
            <a:rPr lang="ru-RU" sz="2000" kern="1200" dirty="0" err="1"/>
            <a:t>розрізняються</a:t>
          </a:r>
          <a:r>
            <a:rPr lang="ru-RU" sz="2000" kern="1200" dirty="0"/>
            <a:t> </a:t>
          </a:r>
          <a:r>
            <a:rPr lang="ru-RU" sz="2000" kern="1200" dirty="0" err="1"/>
            <a:t>ігри</a:t>
          </a:r>
          <a:r>
            <a:rPr lang="ru-RU" sz="2000" kern="1200" dirty="0"/>
            <a:t> без </a:t>
          </a:r>
          <a:r>
            <a:rPr lang="ru-RU" sz="2000" kern="1200" dirty="0" err="1"/>
            <a:t>предметів</a:t>
          </a:r>
          <a:r>
            <a:rPr lang="ru-RU" sz="2000" kern="1200" dirty="0"/>
            <a:t> і з предметами, а </a:t>
          </a:r>
          <a:r>
            <a:rPr lang="ru-RU" sz="2000" kern="1200" dirty="0" err="1"/>
            <a:t>також</a:t>
          </a:r>
          <a:r>
            <a:rPr lang="ru-RU" sz="2000" kern="1200" dirty="0"/>
            <a:t> </a:t>
          </a:r>
          <a:r>
            <a:rPr lang="ru-RU" sz="2000" kern="1200" dirty="0" err="1"/>
            <a:t>комп'ютерні</a:t>
          </a:r>
          <a:r>
            <a:rPr lang="ru-RU" sz="2000" kern="1200" dirty="0"/>
            <a:t> </a:t>
          </a:r>
          <a:r>
            <a:rPr lang="ru-RU" sz="2000" kern="1200" dirty="0" err="1"/>
            <a:t>ігри</a:t>
          </a:r>
          <a:r>
            <a:rPr lang="ru-RU" sz="2000" kern="1200" dirty="0"/>
            <a:t>, </a:t>
          </a:r>
          <a:r>
            <a:rPr lang="ru-RU" sz="2000" kern="1200" dirty="0" err="1"/>
            <a:t>ігри-автомати</a:t>
          </a:r>
          <a:r>
            <a:rPr lang="ru-RU" sz="2000" kern="1200" dirty="0"/>
            <a:t>, </a:t>
          </a:r>
          <a:r>
            <a:rPr lang="ru-RU" sz="2000" kern="1200" dirty="0" err="1"/>
            <a:t>ігри-атракціони</a:t>
          </a:r>
          <a:r>
            <a:rPr lang="ru-RU" sz="2000" kern="1200" dirty="0"/>
            <a:t>.</a:t>
          </a:r>
          <a:endParaRPr lang="ru-RU" sz="2000" kern="1200" dirty="0"/>
        </a:p>
      </dsp:txBody>
      <dsp:txXfrm>
        <a:off x="60393" y="3516768"/>
        <a:ext cx="8592183" cy="1116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3D02FD-F98D-4393-8C2A-AA2B1B59A463}" type="datetime1">
              <a:rPr lang="ru-RU" smtClean="0"/>
              <a:t>29.11.2020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5164D38-2738-4F9A-AE2C-9F3DA1661795}" type="datetime1">
              <a:rPr lang="ru-RU" smtClean="0"/>
              <a:t>29.11.2020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649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722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145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743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123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349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072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28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932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500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18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256" name="Линия" descr="Изображение линии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8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9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0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1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2" name="Полилиния 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3" name="Полилиния 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4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5" name="Полилиния 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6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7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8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9" name="Полилиния 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0" name="Полилиния 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1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2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3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4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5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6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7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8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9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0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1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2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3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4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5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6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7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8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9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0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1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2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3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4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5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6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7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8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9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0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1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2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3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4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5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6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7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8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9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0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1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2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3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4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5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6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7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8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9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0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1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2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3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4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5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6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7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8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9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0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1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2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3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4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5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6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7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8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9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0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1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2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3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4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5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6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7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8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9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0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1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2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3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4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5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6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7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8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9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0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1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2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3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4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5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6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7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8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9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0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1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2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3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4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5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6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7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8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9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7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Полилиния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9" name="Полилиния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0" name="Полилиния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3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4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ADCAA3-DEBC-406D-8401-30E1F946FF53}" type="datetime1">
              <a:rPr lang="ru-RU" smtClean="0"/>
              <a:t>29.11.2020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7" name="Линия" descr="Изображение линии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Полилиния 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9" name="Полилиния 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3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4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5B83A8-B65A-4820-B3AA-18435A44086F}" type="datetime1">
              <a:rPr lang="ru-RU" smtClean="0"/>
              <a:t>29.11.2020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167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Полилиния 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 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567F8A-3B9B-475E-B703-D5E9DB2614A0}" type="datetime1">
              <a:rPr lang="ru-RU" smtClean="0"/>
              <a:t>29.11.2020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255" name="Линия" descr="Изображение линии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7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8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9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0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1" name="Полилиния 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2" name="Полилиния 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3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4" name="Полилиния 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5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6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7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8" name="Полилиния 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9" name="Полилиния 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0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1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2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3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4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5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6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7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8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9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0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1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2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3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4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5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6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7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8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9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0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1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2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3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4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5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6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7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8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9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0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1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2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3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4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5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6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7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8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9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0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1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2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3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4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5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6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7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8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9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0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1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2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3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4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5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6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7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8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9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0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1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2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3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4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5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6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7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8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9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0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1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2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3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4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5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6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7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8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9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0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1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2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3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4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5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6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7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8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9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0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1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2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3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4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5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6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7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8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9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0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1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2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3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4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5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6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7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8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86B7B8-68DB-4C8D-B1EE-F0C4532BD17D}" type="datetime1">
              <a:rPr lang="ru-RU" smtClean="0"/>
              <a:t>29.11.2020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158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Полилиния 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0" name="Полилиния 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1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8857C3-C93F-4E49-AD92-CBF7106F2783}" type="datetime1">
              <a:rPr lang="ru-RU" smtClean="0"/>
              <a:t>29.11.2020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160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Полилиния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3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4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C36C73-844D-4651-9FC2-22D52B486471}" type="datetime1">
              <a:rPr lang="ru-RU" smtClean="0"/>
              <a:t>29.11.2020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5" name="Объект 3"/>
          <p:cNvSpPr>
            <a:spLocks noGrp="1"/>
          </p:cNvSpPr>
          <p:nvPr>
            <p:ph sz="half" idx="13"/>
          </p:nvPr>
        </p:nvSpPr>
        <p:spPr>
          <a:xfrm>
            <a:off x="6249860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156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Полилиния 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8" name="Полилиния 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9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0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1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BE7C9-88BB-4EFE-8667-3062E1396877}" type="datetime1">
              <a:rPr lang="ru-RU" smtClean="0"/>
              <a:t>29.11.2020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013653-6E18-417E-A961-3DF0937C0BAA}" type="datetime1">
              <a:rPr lang="ru-RU" smtClean="0"/>
              <a:t>29.11.2020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grpSp>
        <p:nvGrpSpPr>
          <p:cNvPr id="615" name="рамка" descr="Изображение прямоугольника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Группа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Группа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Группа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Группа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Группа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Группа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9705AF-92A4-4691-A540-883D58C8D1DC}" type="datetime1">
              <a:rPr lang="ru-RU" smtClean="0"/>
              <a:t>29.11.2020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614" name="рамка" descr="Изображение прямоугольника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Группа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Группа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Полилиния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Группа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Полилиния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Группа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Группа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Полилиния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Группа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Полилиния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09E27C-4335-4F92-9135-AD8999CC569B}" type="datetime1">
              <a:rPr lang="ru-RU" smtClean="0"/>
              <a:t>29.11.2020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C9D4412-E0C6-4262-9FCB-58486E3B00CB}" type="datetime1">
              <a:rPr lang="ru-RU" noProof="0" smtClean="0"/>
              <a:t>29.11.2020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3772" y="-459432"/>
            <a:ext cx="9144000" cy="2520280"/>
          </a:xfrm>
        </p:spPr>
        <p:txBody>
          <a:bodyPr rtlCol="0"/>
          <a:lstStyle/>
          <a:p>
            <a:r>
              <a:rPr lang="ru-RU" dirty="0" err="1" smtClean="0"/>
              <a:t>Гра</a:t>
            </a:r>
            <a:r>
              <a:rPr lang="ru-RU" dirty="0" smtClean="0"/>
              <a:t> </a:t>
            </a:r>
            <a:r>
              <a:rPr lang="ru-RU" dirty="0"/>
              <a:t>як </a:t>
            </a:r>
            <a:r>
              <a:rPr lang="ru-RU" dirty="0" err="1"/>
              <a:t>ефективна</a:t>
            </a:r>
            <a:r>
              <a:rPr lang="ru-RU" dirty="0"/>
              <a:t> форма </a:t>
            </a:r>
            <a:r>
              <a:rPr lang="ru-RU" dirty="0" err="1"/>
              <a:t>анімаційної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1764" y="2420888"/>
            <a:ext cx="9143999" cy="1066800"/>
          </a:xfrm>
        </p:spPr>
        <p:txBody>
          <a:bodyPr rtlCol="0"/>
          <a:lstStyle/>
          <a:p>
            <a:r>
              <a:rPr lang="ru-RU" sz="2800" dirty="0" err="1"/>
              <a:t>Класификація</a:t>
            </a:r>
            <a:r>
              <a:rPr lang="ru-RU" sz="2800" dirty="0"/>
              <a:t> </a:t>
            </a:r>
            <a:r>
              <a:rPr lang="ru-RU" sz="2800" dirty="0" err="1"/>
              <a:t>ігор</a:t>
            </a:r>
            <a:r>
              <a:rPr lang="ru-RU" sz="2800" dirty="0"/>
              <a:t>.</a:t>
            </a:r>
          </a:p>
          <a:p>
            <a:r>
              <a:rPr lang="ru-RU" sz="2800" dirty="0" smtClean="0"/>
              <a:t>Психолого-</a:t>
            </a:r>
            <a:r>
              <a:rPr lang="ru-RU" sz="2800" dirty="0" err="1" smtClean="0"/>
              <a:t>педагогічні</a:t>
            </a:r>
            <a:r>
              <a:rPr lang="ru-RU" sz="2800" dirty="0" smtClean="0"/>
              <a:t> </a:t>
            </a:r>
            <a:r>
              <a:rPr lang="ru-RU" sz="2800" dirty="0" err="1"/>
              <a:t>можливості</a:t>
            </a:r>
            <a:r>
              <a:rPr lang="ru-RU" sz="2800" dirty="0"/>
              <a:t> </a:t>
            </a:r>
            <a:r>
              <a:rPr lang="ru-RU" sz="2800" dirty="0" err="1" smtClean="0"/>
              <a:t>гри</a:t>
            </a:r>
            <a:r>
              <a:rPr lang="en-US" sz="2800"/>
              <a:t>.</a:t>
            </a:r>
            <a:endParaRPr lang="ru-RU" sz="2800" dirty="0"/>
          </a:p>
          <a:p>
            <a:pPr rtl="0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524" y="2276872"/>
            <a:ext cx="4311574" cy="40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33772" y="260648"/>
            <a:ext cx="11449272" cy="5682952"/>
          </a:xfrm>
        </p:spPr>
        <p:txBody>
          <a:bodyPr rtlCol="0">
            <a:normAutofit/>
          </a:bodyPr>
          <a:lstStyle/>
          <a:p>
            <a:r>
              <a:rPr lang="ru-RU" dirty="0"/>
              <a:t>3. «</a:t>
            </a:r>
            <a:r>
              <a:rPr lang="ru-RU" dirty="0" err="1"/>
              <a:t>Гра</a:t>
            </a:r>
            <a:r>
              <a:rPr lang="ru-RU" dirty="0"/>
              <a:t>-драма» (Орел-</a:t>
            </a:r>
            <a:r>
              <a:rPr lang="ru-RU" dirty="0" err="1"/>
              <a:t>рішка</a:t>
            </a:r>
            <a:r>
              <a:rPr lang="ru-RU" dirty="0"/>
              <a:t>) - вид </a:t>
            </a:r>
            <a:r>
              <a:rPr lang="ru-RU" dirty="0" err="1"/>
              <a:t>ігрової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в </a:t>
            </a:r>
            <a:r>
              <a:rPr lang="ru-RU" dirty="0" err="1"/>
              <a:t>готелях</a:t>
            </a:r>
            <a:r>
              <a:rPr lang="ru-RU" dirty="0"/>
              <a:t>, на </a:t>
            </a:r>
            <a:r>
              <a:rPr lang="ru-RU" dirty="0" err="1"/>
              <a:t>туристських</a:t>
            </a:r>
            <a:r>
              <a:rPr lang="ru-RU" dirty="0"/>
              <a:t> базах, в </a:t>
            </a:r>
            <a:r>
              <a:rPr lang="ru-RU" dirty="0" err="1"/>
              <a:t>автокемпінгах</a:t>
            </a:r>
            <a:r>
              <a:rPr lang="ru-RU" dirty="0"/>
              <a:t>. За </a:t>
            </a:r>
            <a:r>
              <a:rPr lang="ru-RU" dirty="0" err="1"/>
              <a:t>змістом</a:t>
            </a:r>
            <a:r>
              <a:rPr lang="ru-RU" dirty="0"/>
              <a:t> сюжету і </a:t>
            </a:r>
            <a:r>
              <a:rPr lang="ru-RU" dirty="0" err="1"/>
              <a:t>дослідженнями</a:t>
            </a:r>
            <a:r>
              <a:rPr lang="ru-RU" dirty="0"/>
              <a:t> антуражу будь-</a:t>
            </a:r>
            <a:r>
              <a:rPr lang="ru-RU" dirty="0" err="1"/>
              <a:t>якої</a:t>
            </a:r>
            <a:r>
              <a:rPr lang="ru-RU" dirty="0"/>
              <a:t> «</a:t>
            </a:r>
            <a:r>
              <a:rPr lang="ru-RU" dirty="0" err="1"/>
              <a:t>гри-драми</a:t>
            </a:r>
            <a:r>
              <a:rPr lang="ru-RU" dirty="0"/>
              <a:t>» </a:t>
            </a:r>
            <a:r>
              <a:rPr lang="ru-RU" dirty="0" err="1"/>
              <a:t>стоїть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самовизначення</a:t>
            </a:r>
            <a:r>
              <a:rPr lang="ru-RU" dirty="0"/>
              <a:t> кожного </a:t>
            </a:r>
            <a:r>
              <a:rPr lang="ru-RU" dirty="0" err="1"/>
              <a:t>учасника</a:t>
            </a:r>
            <a:r>
              <a:rPr lang="ru-RU" dirty="0"/>
              <a:t> в </a:t>
            </a:r>
            <a:r>
              <a:rPr lang="ru-RU" dirty="0" err="1"/>
              <a:t>конкретній</a:t>
            </a:r>
            <a:r>
              <a:rPr lang="ru-RU" dirty="0"/>
              <a:t> </a:t>
            </a:r>
            <a:r>
              <a:rPr lang="ru-RU" dirty="0" err="1"/>
              <a:t>ігровій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і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особистого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.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уміти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, </a:t>
            </a:r>
            <a:r>
              <a:rPr lang="ru-RU" dirty="0" err="1"/>
              <a:t>розуміти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, </a:t>
            </a:r>
            <a:r>
              <a:rPr lang="ru-RU" dirty="0" err="1"/>
              <a:t>влаштувати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контексті</a:t>
            </a:r>
            <a:r>
              <a:rPr lang="ru-RU" dirty="0"/>
              <a:t> </a:t>
            </a:r>
            <a:r>
              <a:rPr lang="ru-RU" dirty="0" err="1"/>
              <a:t>зробленого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: </a:t>
            </a:r>
            <a:r>
              <a:rPr lang="ru-RU" dirty="0" err="1"/>
              <a:t>ставити</a:t>
            </a:r>
            <a:r>
              <a:rPr lang="ru-RU" dirty="0"/>
              <a:t> мету, </a:t>
            </a:r>
            <a:r>
              <a:rPr lang="ru-RU" dirty="0" err="1"/>
              <a:t>організовувати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встановлювати</a:t>
            </a:r>
            <a:r>
              <a:rPr lang="ru-RU" dirty="0"/>
              <a:t> </a:t>
            </a:r>
            <a:r>
              <a:rPr lang="ru-RU" dirty="0" err="1"/>
              <a:t>стосунки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людьми. </a:t>
            </a:r>
            <a:endParaRPr lang="ru-RU" dirty="0" smtClean="0"/>
          </a:p>
          <a:p>
            <a:r>
              <a:rPr lang="ru-RU" dirty="0"/>
              <a:t>4. «</a:t>
            </a:r>
            <a:r>
              <a:rPr lang="ru-RU" dirty="0" err="1"/>
              <a:t>Ділові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»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,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освоєння</a:t>
            </a:r>
            <a:r>
              <a:rPr lang="ru-RU" dirty="0"/>
              <a:t>, </a:t>
            </a:r>
            <a:r>
              <a:rPr lang="ru-RU" dirty="0" err="1"/>
              <a:t>осмислення</a:t>
            </a:r>
            <a:r>
              <a:rPr lang="ru-RU" dirty="0"/>
              <a:t> </a:t>
            </a:r>
            <a:r>
              <a:rPr lang="ru-RU" dirty="0" err="1"/>
              <a:t>інструментальних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з </a:t>
            </a:r>
            <a:r>
              <a:rPr lang="ru-RU" dirty="0" err="1"/>
              <a:t>побудовою</a:t>
            </a:r>
            <a:r>
              <a:rPr lang="ru-RU" dirty="0"/>
              <a:t> </a:t>
            </a:r>
            <a:r>
              <a:rPr lang="ru-RU" dirty="0" err="1"/>
              <a:t>реальної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досягненням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, </a:t>
            </a:r>
            <a:r>
              <a:rPr lang="ru-RU" dirty="0" err="1"/>
              <a:t>структуризацією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ділових</a:t>
            </a:r>
            <a:r>
              <a:rPr lang="ru-RU" dirty="0"/>
              <a:t> </a:t>
            </a:r>
            <a:r>
              <a:rPr lang="ru-RU" dirty="0" err="1"/>
              <a:t>стосунків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 smtClean="0"/>
              <a:t>.</a:t>
            </a:r>
          </a:p>
          <a:p>
            <a:r>
              <a:rPr lang="ru-RU" dirty="0"/>
              <a:t>5. «</a:t>
            </a:r>
            <a:r>
              <a:rPr lang="ru-RU" dirty="0" err="1"/>
              <a:t>Психологічні</a:t>
            </a:r>
            <a:r>
              <a:rPr lang="ru-RU" dirty="0"/>
              <a:t> </a:t>
            </a:r>
            <a:r>
              <a:rPr lang="ru-RU" dirty="0" err="1"/>
              <a:t>акції</a:t>
            </a:r>
            <a:r>
              <a:rPr lang="ru-RU" dirty="0"/>
              <a:t>»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ігрове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яке на </a:t>
            </a:r>
            <a:r>
              <a:rPr lang="ru-RU" dirty="0" err="1"/>
              <a:t>певний</a:t>
            </a:r>
            <a:r>
              <a:rPr lang="ru-RU" dirty="0"/>
              <a:t> час </a:t>
            </a:r>
            <a:r>
              <a:rPr lang="ru-RU" dirty="0" err="1"/>
              <a:t>створюється</a:t>
            </a:r>
            <a:r>
              <a:rPr lang="ru-RU" dirty="0"/>
              <a:t> в </a:t>
            </a:r>
            <a:r>
              <a:rPr lang="ru-RU" dirty="0" err="1"/>
              <a:t>просторі</a:t>
            </a:r>
            <a:r>
              <a:rPr lang="ru-RU" dirty="0"/>
              <a:t> </a:t>
            </a:r>
            <a:r>
              <a:rPr lang="ru-RU" dirty="0" err="1"/>
              <a:t>колективу</a:t>
            </a:r>
            <a:r>
              <a:rPr lang="ru-RU" dirty="0"/>
              <a:t>. Вона не </a:t>
            </a:r>
            <a:r>
              <a:rPr lang="ru-RU" dirty="0" err="1"/>
              <a:t>заважає</a:t>
            </a:r>
            <a:r>
              <a:rPr lang="ru-RU" dirty="0"/>
              <a:t> </a:t>
            </a:r>
            <a:r>
              <a:rPr lang="ru-RU" dirty="0" err="1"/>
              <a:t>розгортатися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видам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і </a:t>
            </a:r>
            <a:r>
              <a:rPr lang="ru-RU" dirty="0" err="1"/>
              <a:t>дорослих</a:t>
            </a:r>
            <a:r>
              <a:rPr lang="ru-RU" dirty="0"/>
              <a:t>, але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деякий</a:t>
            </a:r>
            <a:r>
              <a:rPr lang="ru-RU" dirty="0"/>
              <a:t> </a:t>
            </a:r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, правила, </a:t>
            </a:r>
            <a:r>
              <a:rPr lang="ru-RU" dirty="0" err="1"/>
              <a:t>намічений</a:t>
            </a:r>
            <a:r>
              <a:rPr lang="ru-RU" dirty="0"/>
              <a:t> результат. </a:t>
            </a:r>
            <a:r>
              <a:rPr lang="ru-RU" dirty="0" err="1"/>
              <a:t>Основна</a:t>
            </a:r>
            <a:r>
              <a:rPr lang="ru-RU" dirty="0"/>
              <a:t> мета таких «</a:t>
            </a:r>
            <a:r>
              <a:rPr lang="ru-RU" dirty="0" err="1"/>
              <a:t>акцій</a:t>
            </a:r>
            <a:r>
              <a:rPr lang="ru-RU" dirty="0"/>
              <a:t>» -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життєвого</a:t>
            </a:r>
            <a:r>
              <a:rPr lang="ru-RU" dirty="0"/>
              <a:t> простору </a:t>
            </a:r>
            <a:r>
              <a:rPr lang="ru-RU" dirty="0" err="1"/>
              <a:t>учасників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внесення</a:t>
            </a:r>
            <a:r>
              <a:rPr lang="ru-RU" dirty="0"/>
              <a:t> в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dirty="0" smtClean="0"/>
              <a:t>Розшифруйте приказку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60" y="2060848"/>
            <a:ext cx="10458199" cy="395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Розшифруйте </a:t>
            </a:r>
            <a:r>
              <a:rPr lang="uk-UA" dirty="0" err="1" smtClean="0"/>
              <a:t>прислів</a:t>
            </a:r>
            <a:r>
              <a:rPr lang="en-US" dirty="0" smtClean="0"/>
              <a:t>’</a:t>
            </a:r>
            <a:r>
              <a:rPr lang="uk-UA" dirty="0" smtClean="0"/>
              <a:t>я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01924" y="1844824"/>
            <a:ext cx="6092825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Шифр</a:t>
            </a:r>
          </a:p>
          <a:p>
            <a:endParaRPr lang="ru-RU" sz="2800" dirty="0"/>
          </a:p>
          <a:p>
            <a:r>
              <a:rPr lang="ru-RU" sz="2800" dirty="0"/>
              <a:t>36 12 8</a:t>
            </a:r>
          </a:p>
          <a:p>
            <a:r>
              <a:rPr lang="ru-RU" sz="2800" dirty="0"/>
              <a:t>21 10 15 12 32</a:t>
            </a:r>
          </a:p>
          <a:p>
            <a:r>
              <a:rPr lang="ru-RU" sz="2800" dirty="0"/>
              <a:t>32 12 14 8 12 21 24 9</a:t>
            </a:r>
          </a:p>
          <a:p>
            <a:r>
              <a:rPr lang="ru-RU" sz="2800" dirty="0"/>
              <a:t>63 14 40 45</a:t>
            </a:r>
          </a:p>
          <a:p>
            <a:r>
              <a:rPr lang="ru-RU" sz="2800" dirty="0"/>
              <a:t>21 10 15</a:t>
            </a:r>
          </a:p>
          <a:p>
            <a:r>
              <a:rPr lang="ru-RU" sz="2800" dirty="0"/>
              <a:t>32 12 14 21 12 56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636" y="3566650"/>
            <a:ext cx="6552728" cy="2723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274" y="294305"/>
            <a:ext cx="4030285" cy="26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2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86" y="3642177"/>
            <a:ext cx="6293838" cy="251277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22741" y="2348880"/>
            <a:ext cx="6580583" cy="40324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29916" y="1844824"/>
            <a:ext cx="609282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 Шифр</a:t>
            </a:r>
          </a:p>
          <a:p>
            <a:r>
              <a:rPr lang="ru-RU" sz="3200" dirty="0"/>
              <a:t>10 12 6 8 16</a:t>
            </a:r>
          </a:p>
          <a:p>
            <a:r>
              <a:rPr lang="ru-RU" sz="3200" dirty="0"/>
              <a:t>9 21 56 28 6</a:t>
            </a:r>
          </a:p>
          <a:p>
            <a:r>
              <a:rPr lang="ru-RU" sz="3200" dirty="0"/>
              <a:t>6</a:t>
            </a:r>
          </a:p>
          <a:p>
            <a:r>
              <a:rPr lang="ru-RU" sz="3200" dirty="0"/>
              <a:t>28 15 24 56 35 27</a:t>
            </a:r>
          </a:p>
          <a:p>
            <a:r>
              <a:rPr lang="ru-RU" sz="3200" dirty="0"/>
              <a:t>21 63 18 16 7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457" y="0"/>
            <a:ext cx="2470368" cy="329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9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8312" y="2348880"/>
            <a:ext cx="11711037" cy="2667000"/>
          </a:xfrm>
        </p:spPr>
        <p:txBody>
          <a:bodyPr/>
          <a:lstStyle/>
          <a:p>
            <a:r>
              <a:rPr lang="ru-RU" sz="4000" dirty="0" err="1"/>
              <a:t>Завдання</a:t>
            </a:r>
            <a:r>
              <a:rPr lang="ru-RU" sz="4000" dirty="0"/>
              <a:t> до </a:t>
            </a:r>
            <a:r>
              <a:rPr lang="ru-RU" sz="4000" dirty="0" err="1"/>
              <a:t>виконання</a:t>
            </a:r>
            <a:r>
              <a:rPr lang="ru-RU" sz="4000" dirty="0"/>
              <a:t>:</a:t>
            </a:r>
            <a:br>
              <a:rPr lang="ru-RU" sz="4000" dirty="0"/>
            </a:br>
            <a:r>
              <a:rPr lang="ru-RU" sz="4000" dirty="0" err="1"/>
              <a:t>Знайти</a:t>
            </a:r>
            <a:r>
              <a:rPr lang="ru-RU" sz="4000" dirty="0"/>
              <a:t> </a:t>
            </a:r>
            <a:r>
              <a:rPr lang="ru-RU" sz="4000" dirty="0" err="1"/>
              <a:t>приклади</a:t>
            </a:r>
            <a:r>
              <a:rPr lang="ru-RU" sz="4000" dirty="0"/>
              <a:t> </a:t>
            </a:r>
            <a:r>
              <a:rPr lang="ru-RU" sz="4000" dirty="0" err="1"/>
              <a:t>телевізійних</a:t>
            </a:r>
            <a:r>
              <a:rPr lang="ru-RU" sz="4000" dirty="0"/>
              <a:t> шоу </a:t>
            </a:r>
            <a:r>
              <a:rPr lang="ru-RU" sz="4000" dirty="0" err="1"/>
              <a:t>програм</a:t>
            </a:r>
            <a:r>
              <a:rPr lang="ru-RU" sz="4000" dirty="0"/>
              <a:t>, </a:t>
            </a:r>
            <a:r>
              <a:rPr lang="ru-RU" sz="4000" dirty="0" err="1"/>
              <a:t>відповідних</a:t>
            </a:r>
            <a:r>
              <a:rPr lang="ru-RU" sz="4000" dirty="0"/>
              <a:t> </a:t>
            </a:r>
            <a:r>
              <a:rPr lang="ru-RU" sz="4000" dirty="0" err="1"/>
              <a:t>різним</a:t>
            </a:r>
            <a:r>
              <a:rPr lang="ru-RU" sz="4000" dirty="0"/>
              <a:t> видам </a:t>
            </a:r>
            <a:r>
              <a:rPr lang="ru-RU" sz="4000" dirty="0" err="1"/>
              <a:t>ігор</a:t>
            </a:r>
            <a:r>
              <a:rPr lang="ru-RU" sz="4000" dirty="0"/>
              <a:t> (</a:t>
            </a:r>
            <a:r>
              <a:rPr lang="ru-RU" sz="4000" dirty="0" err="1"/>
              <a:t>обґрунтувати</a:t>
            </a:r>
            <a:r>
              <a:rPr lang="ru-RU" sz="4000" dirty="0"/>
              <a:t> та </a:t>
            </a:r>
            <a:r>
              <a:rPr lang="ru-RU" sz="4000" dirty="0" err="1"/>
              <a:t>виконати</a:t>
            </a:r>
            <a:r>
              <a:rPr lang="ru-RU" sz="4000" dirty="0"/>
              <a:t> у </a:t>
            </a:r>
            <a:r>
              <a:rPr lang="ru-RU" sz="4000" dirty="0" err="1"/>
              <a:t>вигляді</a:t>
            </a:r>
            <a:r>
              <a:rPr lang="ru-RU" sz="4000" dirty="0"/>
              <a:t> </a:t>
            </a:r>
            <a:r>
              <a:rPr lang="ru-RU" sz="4000" dirty="0" err="1"/>
              <a:t>презентації</a:t>
            </a:r>
            <a:r>
              <a:rPr lang="ru-RU" sz="4000" dirty="0"/>
              <a:t>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6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89756" y="0"/>
            <a:ext cx="11881320" cy="1556792"/>
          </a:xfrm>
        </p:spPr>
        <p:txBody>
          <a:bodyPr rtlCol="0">
            <a:normAutofit/>
          </a:bodyPr>
          <a:lstStyle/>
          <a:p>
            <a:r>
              <a:rPr lang="ru-RU" dirty="0" err="1"/>
              <a:t>Гра</a:t>
            </a:r>
            <a:r>
              <a:rPr lang="ru-RU" dirty="0"/>
              <a:t> 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обумовлена</a:t>
            </a:r>
            <a:r>
              <a:rPr lang="ru-RU" dirty="0"/>
              <a:t> </a:t>
            </a:r>
            <a:r>
              <a:rPr lang="ru-RU" dirty="0" err="1"/>
              <a:t>сукупністю</a:t>
            </a:r>
            <a:r>
              <a:rPr lang="ru-RU" dirty="0"/>
              <a:t> </a:t>
            </a:r>
            <a:r>
              <a:rPr lang="ru-RU" dirty="0" err="1"/>
              <a:t>визначених</a:t>
            </a:r>
            <a:r>
              <a:rPr lang="ru-RU" dirty="0"/>
              <a:t> правил, </a:t>
            </a:r>
            <a:r>
              <a:rPr lang="ru-RU" dirty="0" err="1"/>
              <a:t>засобів</a:t>
            </a:r>
            <a:r>
              <a:rPr lang="ru-RU" dirty="0"/>
              <a:t>, яка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дозвілля</a:t>
            </a:r>
            <a:r>
              <a:rPr lang="ru-RU" dirty="0"/>
              <a:t>, </a:t>
            </a:r>
            <a:r>
              <a:rPr lang="ru-RU" dirty="0" err="1"/>
              <a:t>розваг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є видом спорту.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17144" y="1700808"/>
            <a:ext cx="9045620" cy="4267200"/>
          </a:xfrm>
        </p:spPr>
        <p:txBody>
          <a:bodyPr rtlCol="0"/>
          <a:lstStyle/>
          <a:p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ігрової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3 </a:t>
            </a:r>
            <a:r>
              <a:rPr lang="ru-RU" dirty="0" err="1"/>
              <a:t>рівні</a:t>
            </a:r>
            <a:r>
              <a:rPr lang="ru-RU" dirty="0"/>
              <a:t>, </a:t>
            </a:r>
            <a:r>
              <a:rPr lang="ru-RU" dirty="0" err="1"/>
              <a:t>кожен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свою </a:t>
            </a:r>
            <a:r>
              <a:rPr lang="ru-RU" dirty="0" smtClean="0"/>
              <a:t>мету:</a:t>
            </a:r>
            <a:endParaRPr lang="ru-RU" dirty="0"/>
          </a:p>
          <a:p>
            <a:r>
              <a:rPr lang="ru-RU" dirty="0"/>
              <a:t>     Мета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– </a:t>
            </a:r>
            <a:r>
              <a:rPr lang="ru-RU" dirty="0" err="1"/>
              <a:t>готовність</a:t>
            </a:r>
            <a:r>
              <a:rPr lang="ru-RU" dirty="0"/>
              <a:t> до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вона приносить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самого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.   </a:t>
            </a:r>
          </a:p>
          <a:p>
            <a:r>
              <a:rPr lang="ru-RU" dirty="0"/>
              <a:t>     Мета другого </a:t>
            </a:r>
            <a:r>
              <a:rPr lang="ru-RU" dirty="0" err="1"/>
              <a:t>рівня</a:t>
            </a:r>
            <a:r>
              <a:rPr lang="ru-RU" dirty="0"/>
              <a:t> - </a:t>
            </a:r>
            <a:r>
              <a:rPr lang="ru-RU" dirty="0" err="1"/>
              <a:t>функціональна</a:t>
            </a:r>
            <a:r>
              <a:rPr lang="ru-RU" dirty="0"/>
              <a:t>, вона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виконанням</a:t>
            </a:r>
            <a:r>
              <a:rPr lang="ru-RU" dirty="0"/>
              <a:t> правил </a:t>
            </a:r>
            <a:r>
              <a:rPr lang="ru-RU" dirty="0" err="1"/>
              <a:t>гри</a:t>
            </a:r>
            <a:r>
              <a:rPr lang="ru-RU" dirty="0"/>
              <a:t>, </a:t>
            </a:r>
            <a:r>
              <a:rPr lang="ru-RU" dirty="0" err="1"/>
              <a:t>розігруванням</a:t>
            </a:r>
            <a:r>
              <a:rPr lang="ru-RU" dirty="0"/>
              <a:t> </a:t>
            </a:r>
            <a:r>
              <a:rPr lang="ru-RU" dirty="0" err="1"/>
              <a:t>сюжетів</a:t>
            </a:r>
            <a:r>
              <a:rPr lang="ru-RU" dirty="0"/>
              <a:t> та ролей.</a:t>
            </a:r>
          </a:p>
          <a:p>
            <a:r>
              <a:rPr lang="ru-RU" dirty="0"/>
              <a:t>     Мета </a:t>
            </a:r>
            <a:r>
              <a:rPr lang="ru-RU" dirty="0" err="1"/>
              <a:t>третього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-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творчі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: </a:t>
            </a:r>
            <a:r>
              <a:rPr lang="ru-RU" dirty="0" err="1"/>
              <a:t>розгадати</a:t>
            </a:r>
            <a:r>
              <a:rPr lang="ru-RU" dirty="0"/>
              <a:t>, </a:t>
            </a:r>
            <a:r>
              <a:rPr lang="ru-RU" dirty="0" err="1"/>
              <a:t>відгадати</a:t>
            </a:r>
            <a:r>
              <a:rPr lang="ru-RU" dirty="0"/>
              <a:t>, </a:t>
            </a:r>
            <a:r>
              <a:rPr lang="ru-RU" dirty="0" err="1"/>
              <a:t>розплутати</a:t>
            </a:r>
            <a:r>
              <a:rPr lang="ru-RU" dirty="0"/>
              <a:t>, </a:t>
            </a:r>
            <a:r>
              <a:rPr lang="ru-RU" dirty="0" err="1"/>
              <a:t>домогтися</a:t>
            </a:r>
            <a:r>
              <a:rPr lang="ru-RU" dirty="0"/>
              <a:t> результату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rtl="0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910" y="3068960"/>
            <a:ext cx="3332915" cy="37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Правила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ігор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843" y="2385048"/>
            <a:ext cx="10819531" cy="4267200"/>
          </a:xfrm>
        </p:spPr>
        <p:txBody>
          <a:bodyPr>
            <a:normAutofit/>
          </a:bodyPr>
          <a:lstStyle/>
          <a:p>
            <a:r>
              <a:rPr lang="ru-RU" sz="3200" dirty="0"/>
              <a:t>1.	</a:t>
            </a:r>
            <a:r>
              <a:rPr lang="ru-RU" sz="3200" dirty="0" err="1"/>
              <a:t>Попередня</a:t>
            </a:r>
            <a:r>
              <a:rPr lang="ru-RU" sz="3200" dirty="0"/>
              <a:t> </a:t>
            </a:r>
            <a:r>
              <a:rPr lang="ru-RU" sz="3200" dirty="0" err="1"/>
              <a:t>підготовка</a:t>
            </a:r>
            <a:r>
              <a:rPr lang="ru-RU" sz="3200" dirty="0"/>
              <a:t>: </a:t>
            </a:r>
            <a:r>
              <a:rPr lang="ru-RU" sz="3200" dirty="0" err="1"/>
              <a:t>визначення</a:t>
            </a:r>
            <a:r>
              <a:rPr lang="ru-RU" sz="3200" dirty="0"/>
              <a:t> </a:t>
            </a:r>
            <a:r>
              <a:rPr lang="ru-RU" sz="3200" dirty="0" err="1"/>
              <a:t>форми</a:t>
            </a:r>
            <a:r>
              <a:rPr lang="ru-RU" sz="3200" dirty="0"/>
              <a:t> </a:t>
            </a:r>
            <a:r>
              <a:rPr lang="ru-RU" sz="3200" dirty="0" err="1"/>
              <a:t>проведення</a:t>
            </a:r>
            <a:r>
              <a:rPr lang="ru-RU" sz="3200" dirty="0"/>
              <a:t>    </a:t>
            </a:r>
            <a:r>
              <a:rPr lang="ru-RU" sz="3200" dirty="0" err="1"/>
              <a:t>гри</a:t>
            </a:r>
            <a:r>
              <a:rPr lang="ru-RU" sz="3200" dirty="0"/>
              <a:t>, </a:t>
            </a:r>
            <a:r>
              <a:rPr lang="ru-RU" sz="3200" dirty="0" err="1"/>
              <a:t>розподіл</a:t>
            </a:r>
            <a:r>
              <a:rPr lang="ru-RU" sz="3200" dirty="0"/>
              <a:t> ролей. </a:t>
            </a:r>
          </a:p>
          <a:p>
            <a:r>
              <a:rPr lang="ru-RU" sz="3200" dirty="0"/>
              <a:t>2.	</a:t>
            </a:r>
            <a:r>
              <a:rPr lang="ru-RU" sz="3200" dirty="0" err="1"/>
              <a:t>Підбір</a:t>
            </a:r>
            <a:r>
              <a:rPr lang="ru-RU" sz="3200" dirty="0"/>
              <a:t> </a:t>
            </a:r>
            <a:r>
              <a:rPr lang="ru-RU" sz="3200" dirty="0" err="1"/>
              <a:t>обов'язкових</a:t>
            </a:r>
            <a:r>
              <a:rPr lang="ru-RU" sz="3200" dirty="0"/>
              <a:t> </a:t>
            </a:r>
            <a:r>
              <a:rPr lang="ru-RU" sz="3200" dirty="0" err="1"/>
              <a:t>атрибутів</a:t>
            </a:r>
            <a:r>
              <a:rPr lang="ru-RU" sz="3200" dirty="0"/>
              <a:t> </a:t>
            </a:r>
            <a:r>
              <a:rPr lang="ru-RU" sz="3200" dirty="0" err="1"/>
              <a:t>гри</a:t>
            </a:r>
            <a:r>
              <a:rPr lang="ru-RU" sz="3200" dirty="0"/>
              <a:t>.</a:t>
            </a:r>
          </a:p>
          <a:p>
            <a:r>
              <a:rPr lang="ru-RU" sz="3200" dirty="0"/>
              <a:t>3.	</a:t>
            </a:r>
            <a:r>
              <a:rPr lang="ru-RU" sz="3200" dirty="0" err="1" smtClean="0"/>
              <a:t>Власне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проведення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гри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4.    </a:t>
            </a:r>
            <a:r>
              <a:rPr lang="ru-RU" sz="3200" dirty="0" err="1" smtClean="0"/>
              <a:t>Констатація</a:t>
            </a:r>
            <a:r>
              <a:rPr lang="ru-RU" sz="3200" dirty="0" smtClean="0"/>
              <a:t> </a:t>
            </a:r>
            <a:r>
              <a:rPr lang="ru-RU" sz="3200" dirty="0"/>
              <a:t>результату </a:t>
            </a:r>
            <a:r>
              <a:rPr lang="ru-RU" sz="3200" dirty="0" err="1"/>
              <a:t>гри</a:t>
            </a:r>
            <a:r>
              <a:rPr lang="ru-RU" sz="3200" dirty="0"/>
              <a:t>.</a:t>
            </a:r>
          </a:p>
          <a:p>
            <a:r>
              <a:rPr lang="ru-RU" sz="3200" dirty="0" smtClean="0"/>
              <a:t>5.</a:t>
            </a:r>
            <a:r>
              <a:rPr lang="ru-RU" sz="3200" dirty="0"/>
              <a:t>	</a:t>
            </a:r>
            <a:r>
              <a:rPr lang="ru-RU" sz="3200" dirty="0" err="1"/>
              <a:t>Компетентне</a:t>
            </a:r>
            <a:r>
              <a:rPr lang="ru-RU" sz="3200" dirty="0"/>
              <a:t> </a:t>
            </a:r>
            <a:r>
              <a:rPr lang="ru-RU" sz="3200" dirty="0" err="1"/>
              <a:t>журі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548" y="133350"/>
            <a:ext cx="4482827" cy="211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uk-UA" dirty="0" smtClean="0"/>
              <a:t>Види ігор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49797" y="1628800"/>
            <a:ext cx="7056784" cy="4896544"/>
          </a:xfrm>
        </p:spPr>
        <p:txBody>
          <a:bodyPr rtlCol="0">
            <a:normAutofit fontScale="92500" lnSpcReduction="20000"/>
          </a:bodyPr>
          <a:lstStyle/>
          <a:p>
            <a:r>
              <a:rPr lang="ru-RU" b="1" dirty="0" err="1"/>
              <a:t>Фізичні</a:t>
            </a:r>
            <a:r>
              <a:rPr lang="ru-RU" b="1" dirty="0"/>
              <a:t>, </a:t>
            </a:r>
            <a:r>
              <a:rPr lang="ru-RU" b="1" dirty="0" err="1"/>
              <a:t>психологічні</a:t>
            </a:r>
            <a:r>
              <a:rPr lang="ru-RU" b="1" dirty="0"/>
              <a:t> </a:t>
            </a:r>
            <a:r>
              <a:rPr lang="ru-RU" b="1" dirty="0" err="1"/>
              <a:t>ігри</a:t>
            </a:r>
            <a:r>
              <a:rPr lang="ru-RU" b="1" dirty="0"/>
              <a:t> та </a:t>
            </a:r>
            <a:r>
              <a:rPr lang="ru-RU" b="1" dirty="0" err="1"/>
              <a:t>тренінги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рухові</a:t>
            </a:r>
            <a:r>
              <a:rPr lang="ru-RU" dirty="0"/>
              <a:t> (</a:t>
            </a:r>
            <a:r>
              <a:rPr lang="ru-RU" dirty="0" err="1"/>
              <a:t>спортивні</a:t>
            </a:r>
            <a:r>
              <a:rPr lang="ru-RU" dirty="0"/>
              <a:t>, </a:t>
            </a:r>
            <a:r>
              <a:rPr lang="ru-RU" dirty="0" err="1"/>
              <a:t>рухливі</a:t>
            </a:r>
            <a:r>
              <a:rPr lang="ru-RU" dirty="0"/>
              <a:t>, </a:t>
            </a:r>
            <a:r>
              <a:rPr lang="ru-RU" dirty="0" err="1"/>
              <a:t>моторні</a:t>
            </a:r>
            <a:r>
              <a:rPr lang="ru-RU" dirty="0"/>
              <a:t>), </a:t>
            </a:r>
            <a:r>
              <a:rPr lang="ru-RU" dirty="0" err="1"/>
              <a:t>екстатичні</a:t>
            </a:r>
            <a:r>
              <a:rPr lang="ru-RU" dirty="0"/>
              <a:t> (</a:t>
            </a:r>
            <a:r>
              <a:rPr lang="ru-RU" dirty="0" err="1"/>
              <a:t>викликають</a:t>
            </a:r>
            <a:r>
              <a:rPr lang="ru-RU" dirty="0"/>
              <a:t> захват), </a:t>
            </a:r>
            <a:r>
              <a:rPr lang="ru-RU" dirty="0" err="1"/>
              <a:t>розваги</a:t>
            </a:r>
            <a:r>
              <a:rPr lang="ru-RU" dirty="0"/>
              <a:t> (</a:t>
            </a:r>
            <a:r>
              <a:rPr lang="ru-RU" dirty="0" err="1"/>
              <a:t>звільняють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r>
              <a:rPr lang="ru-RU" dirty="0"/>
              <a:t>, </a:t>
            </a:r>
            <a:r>
              <a:rPr lang="ru-RU" dirty="0" err="1"/>
              <a:t>стресів</a:t>
            </a:r>
            <a:r>
              <a:rPr lang="ru-RU" dirty="0"/>
              <a:t>), </a:t>
            </a:r>
            <a:r>
              <a:rPr lang="ru-RU" dirty="0" err="1"/>
              <a:t>лікувальні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 та </a:t>
            </a:r>
            <a:r>
              <a:rPr lang="ru-RU" dirty="0" err="1"/>
              <a:t>забави</a:t>
            </a:r>
            <a:r>
              <a:rPr lang="ru-RU" dirty="0"/>
              <a:t>.</a:t>
            </a:r>
          </a:p>
          <a:p>
            <a:r>
              <a:rPr lang="ru-RU" b="1" dirty="0" err="1"/>
              <a:t>Інтелектуально-творчі</a:t>
            </a:r>
            <a:r>
              <a:rPr lang="ru-RU" b="1" dirty="0"/>
              <a:t> </a:t>
            </a:r>
            <a:r>
              <a:rPr lang="ru-RU" b="1" dirty="0" err="1"/>
              <a:t>ігри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предметні</a:t>
            </a:r>
            <a:r>
              <a:rPr lang="ru-RU" dirty="0"/>
              <a:t> </a:t>
            </a:r>
            <a:r>
              <a:rPr lang="ru-RU" dirty="0" err="1"/>
              <a:t>забави</a:t>
            </a:r>
            <a:r>
              <a:rPr lang="ru-RU" dirty="0"/>
              <a:t>, сюжетно-</a:t>
            </a:r>
            <a:r>
              <a:rPr lang="ru-RU" dirty="0" err="1"/>
              <a:t>інтелектуальні</a:t>
            </a:r>
            <a:r>
              <a:rPr lang="ru-RU" dirty="0"/>
              <a:t>, </a:t>
            </a:r>
            <a:r>
              <a:rPr lang="ru-RU" dirty="0" err="1"/>
              <a:t>дидактичні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 (</a:t>
            </a:r>
            <a:r>
              <a:rPr lang="ru-RU" dirty="0" err="1"/>
              <a:t>навчально-предметні</a:t>
            </a:r>
            <a:r>
              <a:rPr lang="ru-RU" dirty="0"/>
              <a:t>, </a:t>
            </a:r>
            <a:r>
              <a:rPr lang="ru-RU" dirty="0" err="1"/>
              <a:t>навчальні</a:t>
            </a:r>
            <a:r>
              <a:rPr lang="ru-RU" dirty="0"/>
              <a:t>, </a:t>
            </a:r>
            <a:r>
              <a:rPr lang="ru-RU" dirty="0" err="1"/>
              <a:t>пізнавальні</a:t>
            </a:r>
            <a:r>
              <a:rPr lang="ru-RU" dirty="0"/>
              <a:t>), </a:t>
            </a:r>
            <a:r>
              <a:rPr lang="ru-RU" dirty="0" err="1"/>
              <a:t>будівельні</a:t>
            </a:r>
            <a:r>
              <a:rPr lang="ru-RU" dirty="0"/>
              <a:t>, </a:t>
            </a:r>
            <a:r>
              <a:rPr lang="ru-RU" dirty="0" err="1"/>
              <a:t>трудові</a:t>
            </a:r>
            <a:r>
              <a:rPr lang="ru-RU" dirty="0"/>
              <a:t>, </a:t>
            </a:r>
            <a:r>
              <a:rPr lang="ru-RU" dirty="0" err="1"/>
              <a:t>технічні</a:t>
            </a:r>
            <a:r>
              <a:rPr lang="ru-RU" dirty="0"/>
              <a:t>, </a:t>
            </a:r>
            <a:r>
              <a:rPr lang="ru-RU" dirty="0" err="1"/>
              <a:t>конструкторські</a:t>
            </a:r>
            <a:r>
              <a:rPr lang="ru-RU" dirty="0"/>
              <a:t>, </a:t>
            </a:r>
            <a:r>
              <a:rPr lang="ru-RU" dirty="0" err="1"/>
              <a:t>електронні</a:t>
            </a:r>
            <a:r>
              <a:rPr lang="ru-RU" dirty="0"/>
              <a:t>, </a:t>
            </a:r>
            <a:r>
              <a:rPr lang="ru-RU" dirty="0" err="1"/>
              <a:t>комп'ютерні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.</a:t>
            </a:r>
          </a:p>
          <a:p>
            <a:r>
              <a:rPr lang="ru-RU" b="1" dirty="0" err="1"/>
              <a:t>Соціальні</a:t>
            </a:r>
            <a:r>
              <a:rPr lang="ru-RU" b="1" dirty="0"/>
              <a:t> </a:t>
            </a:r>
            <a:r>
              <a:rPr lang="ru-RU" b="1" dirty="0" err="1"/>
              <a:t>ігри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творчі</a:t>
            </a:r>
            <a:r>
              <a:rPr lang="ru-RU" dirty="0"/>
              <a:t> сюжетно-</a:t>
            </a:r>
            <a:r>
              <a:rPr lang="ru-RU" dirty="0" err="1"/>
              <a:t>рольові</a:t>
            </a:r>
            <a:r>
              <a:rPr lang="ru-RU" dirty="0"/>
              <a:t> (</a:t>
            </a:r>
            <a:r>
              <a:rPr lang="ru-RU" dirty="0" err="1"/>
              <a:t>наслідувальні</a:t>
            </a:r>
            <a:r>
              <a:rPr lang="ru-RU" dirty="0"/>
              <a:t>, </a:t>
            </a:r>
            <a:r>
              <a:rPr lang="ru-RU" dirty="0" err="1"/>
              <a:t>режисерські</a:t>
            </a:r>
            <a:r>
              <a:rPr lang="ru-RU" dirty="0"/>
              <a:t>, </a:t>
            </a:r>
            <a:r>
              <a:rPr lang="ru-RU" dirty="0" err="1"/>
              <a:t>ігри-драматизації</a:t>
            </a:r>
            <a:r>
              <a:rPr lang="ru-RU" dirty="0"/>
              <a:t>, </a:t>
            </a:r>
            <a:r>
              <a:rPr lang="ru-RU" dirty="0" err="1"/>
              <a:t>ігри-мрії</a:t>
            </a:r>
            <a:r>
              <a:rPr lang="ru-RU" dirty="0"/>
              <a:t>), </a:t>
            </a:r>
            <a:r>
              <a:rPr lang="ru-RU" dirty="0" err="1"/>
              <a:t>ділові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 (</a:t>
            </a:r>
            <a:r>
              <a:rPr lang="ru-RU" dirty="0" err="1"/>
              <a:t>організаційно-діяльнісні</a:t>
            </a:r>
            <a:r>
              <a:rPr lang="ru-RU" dirty="0"/>
              <a:t>, </a:t>
            </a:r>
            <a:r>
              <a:rPr lang="ru-RU" dirty="0" err="1"/>
              <a:t>організаційно-комунікативні</a:t>
            </a:r>
            <a:r>
              <a:rPr lang="ru-RU" dirty="0"/>
              <a:t>, </a:t>
            </a:r>
            <a:r>
              <a:rPr lang="ru-RU" dirty="0" err="1"/>
              <a:t>рольові</a:t>
            </a:r>
            <a:r>
              <a:rPr lang="ru-RU" dirty="0"/>
              <a:t>, </a:t>
            </a:r>
            <a:r>
              <a:rPr lang="ru-RU" dirty="0" err="1"/>
              <a:t>імітаційні</a:t>
            </a:r>
            <a:r>
              <a:rPr lang="ru-RU" dirty="0"/>
              <a:t>).</a:t>
            </a:r>
          </a:p>
          <a:p>
            <a:r>
              <a:rPr lang="ru-RU" b="1" dirty="0" err="1"/>
              <a:t>Комплексні</a:t>
            </a:r>
            <a:r>
              <a:rPr lang="ru-RU" b="1" dirty="0"/>
              <a:t> </a:t>
            </a:r>
            <a:r>
              <a:rPr lang="ru-RU" b="1" dirty="0" err="1"/>
              <a:t>ігри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колективно-творча</a:t>
            </a:r>
            <a:r>
              <a:rPr lang="ru-RU" dirty="0"/>
              <a:t>, </a:t>
            </a:r>
            <a:r>
              <a:rPr lang="ru-RU" dirty="0" err="1"/>
              <a:t>дозвільна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</a:t>
            </a:r>
          </a:p>
          <a:p>
            <a:r>
              <a:rPr lang="ru-RU" b="1" dirty="0"/>
              <a:t>Шоу-</a:t>
            </a:r>
            <a:r>
              <a:rPr lang="ru-RU" b="1" dirty="0" err="1"/>
              <a:t>ігри</a:t>
            </a:r>
            <a:r>
              <a:rPr lang="ru-RU" dirty="0"/>
              <a:t> - </a:t>
            </a:r>
            <a:r>
              <a:rPr lang="ru-RU" dirty="0" err="1"/>
              <a:t>конкурси</a:t>
            </a:r>
            <a:r>
              <a:rPr lang="ru-RU" dirty="0"/>
              <a:t>, </a:t>
            </a:r>
            <a:r>
              <a:rPr lang="ru-RU" dirty="0" err="1"/>
              <a:t>вікторини</a:t>
            </a:r>
            <a:r>
              <a:rPr lang="ru-RU" dirty="0"/>
              <a:t>, </a:t>
            </a:r>
            <a:r>
              <a:rPr lang="ru-RU" dirty="0" err="1"/>
              <a:t>лотереї</a:t>
            </a:r>
            <a:r>
              <a:rPr lang="ru-RU" dirty="0"/>
              <a:t>, </a:t>
            </a:r>
            <a:r>
              <a:rPr lang="ru-RU" dirty="0" err="1"/>
              <a:t>аукціони</a:t>
            </a:r>
            <a:r>
              <a:rPr lang="ru-RU" dirty="0"/>
              <a:t>. </a:t>
            </a:r>
          </a:p>
          <a:p>
            <a:pPr rtl="0"/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612" y="2348880"/>
            <a:ext cx="4122729" cy="317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err="1"/>
              <a:t>Ігри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класифікувати</a:t>
            </a:r>
            <a:r>
              <a:rPr lang="ru-RU" dirty="0"/>
              <a:t> за </a:t>
            </a:r>
            <a:r>
              <a:rPr lang="ru-RU" dirty="0" err="1"/>
              <a:t>зовнішніми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endParaRPr lang="ru-RU" dirty="0"/>
          </a:p>
        </p:txBody>
      </p:sp>
      <p:graphicFrame>
        <p:nvGraphicFramePr>
          <p:cNvPr id="4" name="Объект 3" descr="Вертикальный маркированный список, в котором три группы расположены одна под другой, при этом под каждой группой есть отдельно выделенные пункты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72003895"/>
              </p:ext>
            </p:extLst>
          </p:nvPr>
        </p:nvGraphicFramePr>
        <p:xfrm>
          <a:off x="2349996" y="1700808"/>
          <a:ext cx="7920881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7908" y="1052736"/>
            <a:ext cx="9143999" cy="1069675"/>
          </a:xfrm>
        </p:spPr>
        <p:txBody>
          <a:bodyPr rtlCol="0"/>
          <a:lstStyle/>
          <a:p>
            <a:pPr rtl="0"/>
            <a:endParaRPr lang="ru-RU" dirty="0"/>
          </a:p>
        </p:txBody>
      </p:sp>
      <p:graphicFrame>
        <p:nvGraphicFramePr>
          <p:cNvPr id="5" name="Объект 3" descr="Вертикальный маркированный список, в котором три группы расположены одна под другой, при этом под каждой группой есть отдельно выделенные пункты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651603"/>
              </p:ext>
            </p:extLst>
          </p:nvPr>
        </p:nvGraphicFramePr>
        <p:xfrm>
          <a:off x="1557908" y="260648"/>
          <a:ext cx="8712969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72" y="274638"/>
            <a:ext cx="11305256" cy="2146250"/>
          </a:xfrm>
        </p:spPr>
        <p:txBody>
          <a:bodyPr rtlCol="0">
            <a:normAutofit/>
          </a:bodyPr>
          <a:lstStyle/>
          <a:p>
            <a:r>
              <a:rPr lang="ru-RU" sz="2400" dirty="0" err="1"/>
              <a:t>Фізичні</a:t>
            </a:r>
            <a:r>
              <a:rPr lang="ru-RU" sz="2400" dirty="0"/>
              <a:t> </a:t>
            </a:r>
            <a:r>
              <a:rPr lang="ru-RU" sz="2400" dirty="0" err="1"/>
              <a:t>ігри</a:t>
            </a:r>
            <a:r>
              <a:rPr lang="ru-RU" sz="2400" dirty="0"/>
              <a:t>, </a:t>
            </a:r>
            <a:r>
              <a:rPr lang="ru-RU" sz="2400" dirty="0" err="1"/>
              <a:t>побудовані</a:t>
            </a:r>
            <a:r>
              <a:rPr lang="ru-RU" sz="2400" dirty="0"/>
              <a:t> на </a:t>
            </a:r>
            <a:r>
              <a:rPr lang="ru-RU" sz="2400" dirty="0" err="1"/>
              <a:t>русі</a:t>
            </a:r>
            <a:r>
              <a:rPr lang="ru-RU" sz="2400" dirty="0"/>
              <a:t>,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розділити</a:t>
            </a:r>
            <a:r>
              <a:rPr lang="ru-RU" sz="2400" dirty="0"/>
              <a:t> на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:</a:t>
            </a:r>
            <a:br>
              <a:rPr lang="ru-RU" sz="2400" dirty="0"/>
            </a:br>
            <a:r>
              <a:rPr lang="ru-RU" sz="2400" dirty="0"/>
              <a:t>а) </a:t>
            </a:r>
            <a:r>
              <a:rPr lang="ru-RU" sz="2400" dirty="0" err="1"/>
              <a:t>рухливі</a:t>
            </a:r>
            <a:r>
              <a:rPr lang="ru-RU" sz="2400" dirty="0"/>
              <a:t>;</a:t>
            </a:r>
            <a:br>
              <a:rPr lang="ru-RU" sz="2400" dirty="0"/>
            </a:br>
            <a:r>
              <a:rPr lang="ru-RU" sz="2400" dirty="0"/>
              <a:t>б) </a:t>
            </a:r>
            <a:r>
              <a:rPr lang="ru-RU" sz="2400" dirty="0" err="1"/>
              <a:t>спортивні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>Першу </a:t>
            </a:r>
            <a:r>
              <a:rPr lang="ru-RU" sz="2400" dirty="0" err="1"/>
              <a:t>групу</a:t>
            </a:r>
            <a:r>
              <a:rPr lang="ru-RU" sz="2400" dirty="0"/>
              <a:t> </a:t>
            </a:r>
            <a:r>
              <a:rPr lang="ru-RU" sz="2400" dirty="0" err="1"/>
              <a:t>складають</a:t>
            </a:r>
            <a:r>
              <a:rPr lang="ru-RU" sz="2400" dirty="0"/>
              <a:t> </a:t>
            </a:r>
            <a:r>
              <a:rPr lang="ru-RU" sz="2400" dirty="0" err="1"/>
              <a:t>ігри</a:t>
            </a:r>
            <a:r>
              <a:rPr lang="ru-RU" sz="2400" dirty="0"/>
              <a:t>, </a:t>
            </a:r>
            <a:r>
              <a:rPr lang="ru-RU" sz="2400" dirty="0" err="1"/>
              <a:t>різні</a:t>
            </a:r>
            <a:r>
              <a:rPr lang="ru-RU" sz="2400" dirty="0"/>
              <a:t> за </a:t>
            </a:r>
            <a:r>
              <a:rPr lang="ru-RU" sz="2400" dirty="0" err="1"/>
              <a:t>змістом</a:t>
            </a:r>
            <a:r>
              <a:rPr lang="ru-RU" sz="2400" dirty="0"/>
              <a:t>, </a:t>
            </a:r>
            <a:r>
              <a:rPr lang="ru-RU" sz="2400" dirty="0" err="1"/>
              <a:t>організації</a:t>
            </a:r>
            <a:r>
              <a:rPr lang="ru-RU" sz="2400" dirty="0"/>
              <a:t>, </a:t>
            </a:r>
            <a:r>
              <a:rPr lang="ru-RU" sz="2400" dirty="0" err="1"/>
              <a:t>складності</a:t>
            </a:r>
            <a:r>
              <a:rPr lang="ru-RU" sz="2400" dirty="0"/>
              <a:t> правил і </a:t>
            </a:r>
            <a:r>
              <a:rPr lang="ru-RU" sz="2400" dirty="0" err="1"/>
              <a:t>своєрідності</a:t>
            </a:r>
            <a:r>
              <a:rPr lang="ru-RU" sz="2400" dirty="0"/>
              <a:t> </a:t>
            </a:r>
            <a:r>
              <a:rPr lang="ru-RU" sz="2400" dirty="0" err="1"/>
              <a:t>рухових</a:t>
            </a:r>
            <a:r>
              <a:rPr lang="ru-RU" sz="2400" dirty="0"/>
              <a:t> </a:t>
            </a:r>
            <a:r>
              <a:rPr lang="ru-RU" sz="2400" dirty="0" err="1"/>
              <a:t>завдань</a:t>
            </a:r>
            <a:r>
              <a:rPr lang="ru-RU" sz="2400" dirty="0"/>
              <a:t>. </a:t>
            </a:r>
            <a:r>
              <a:rPr lang="ru-RU" sz="2400" dirty="0" err="1"/>
              <a:t>Серед</a:t>
            </a:r>
            <a:r>
              <a:rPr lang="ru-RU" sz="2400" dirty="0"/>
              <a:t> них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виділити</a:t>
            </a:r>
            <a:r>
              <a:rPr lang="ru-RU" sz="2400" dirty="0"/>
              <a:t> </a:t>
            </a:r>
            <a:r>
              <a:rPr lang="ru-RU" sz="2400" dirty="0" err="1" smtClean="0"/>
              <a:t>сюжетні</a:t>
            </a:r>
            <a:r>
              <a:rPr lang="ru-RU" sz="2400" dirty="0" smtClean="0"/>
              <a:t>, </a:t>
            </a:r>
            <a:r>
              <a:rPr lang="ru-RU" sz="2400" dirty="0" err="1" smtClean="0"/>
              <a:t>безсюжетні</a:t>
            </a:r>
            <a:r>
              <a:rPr lang="ru-RU" sz="2400" dirty="0" smtClean="0"/>
              <a:t> </a:t>
            </a:r>
            <a:r>
              <a:rPr lang="ru-RU" sz="2400" dirty="0" err="1"/>
              <a:t>ігри</a:t>
            </a:r>
            <a:r>
              <a:rPr lang="ru-RU" sz="2400" dirty="0"/>
              <a:t>, </a:t>
            </a:r>
            <a:r>
              <a:rPr lang="ru-RU" sz="2400" dirty="0" err="1"/>
              <a:t>ігри-забави</a:t>
            </a:r>
            <a:r>
              <a:rPr lang="ru-RU" sz="2400" dirty="0"/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812" y="2492896"/>
            <a:ext cx="11017223" cy="4032447"/>
          </a:xfrm>
        </p:spPr>
        <p:txBody>
          <a:bodyPr rtlCol="0">
            <a:normAutofit fontScale="92500" lnSpcReduction="20000"/>
          </a:bodyPr>
          <a:lstStyle/>
          <a:p>
            <a:r>
              <a:rPr lang="ru-RU" b="1" dirty="0" err="1"/>
              <a:t>Сюжетні</a:t>
            </a:r>
            <a:r>
              <a:rPr lang="ru-RU" b="1" dirty="0"/>
              <a:t> </a:t>
            </a:r>
            <a:r>
              <a:rPr lang="ru-RU" b="1" dirty="0" err="1"/>
              <a:t>ігри</a:t>
            </a:r>
            <a:r>
              <a:rPr lang="ru-RU" b="1" dirty="0"/>
              <a:t> </a:t>
            </a:r>
            <a:r>
              <a:rPr lang="ru-RU" dirty="0" err="1"/>
              <a:t>будуються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життєвого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дорослих</a:t>
            </a:r>
            <a:r>
              <a:rPr lang="ru-RU" dirty="0"/>
              <a:t> і </a:t>
            </a:r>
            <a:r>
              <a:rPr lang="ru-RU" dirty="0" err="1"/>
              <a:t>дітей</a:t>
            </a:r>
            <a:r>
              <a:rPr lang="ru-RU" dirty="0"/>
              <a:t>. </a:t>
            </a:r>
            <a:r>
              <a:rPr lang="ru-RU" dirty="0" err="1"/>
              <a:t>Знання</a:t>
            </a:r>
            <a:r>
              <a:rPr lang="ru-RU" dirty="0"/>
              <a:t> про </a:t>
            </a:r>
            <a:r>
              <a:rPr lang="ru-RU" dirty="0" err="1"/>
              <a:t>явища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звички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і </a:t>
            </a:r>
            <a:r>
              <a:rPr lang="ru-RU" dirty="0" err="1"/>
              <a:t>птахів</a:t>
            </a:r>
            <a:r>
              <a:rPr lang="ru-RU" dirty="0"/>
              <a:t>, </a:t>
            </a:r>
            <a:r>
              <a:rPr lang="ru-RU" dirty="0" err="1"/>
              <a:t>характерні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людьми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професій</a:t>
            </a:r>
            <a:r>
              <a:rPr lang="ru-RU" dirty="0"/>
              <a:t> </a:t>
            </a:r>
            <a:r>
              <a:rPr lang="ru-RU" dirty="0" err="1"/>
              <a:t>служать</a:t>
            </a:r>
            <a:r>
              <a:rPr lang="ru-RU" dirty="0"/>
              <a:t> основою для </a:t>
            </a:r>
            <a:r>
              <a:rPr lang="ru-RU" dirty="0" err="1"/>
              <a:t>розгортання</a:t>
            </a:r>
            <a:r>
              <a:rPr lang="ru-RU" dirty="0"/>
              <a:t> сюжету й </a:t>
            </a:r>
            <a:r>
              <a:rPr lang="ru-RU" dirty="0" err="1"/>
              <a:t>встановлення</a:t>
            </a:r>
            <a:r>
              <a:rPr lang="ru-RU" dirty="0"/>
              <a:t> правил </a:t>
            </a:r>
            <a:r>
              <a:rPr lang="ru-RU" dirty="0" err="1"/>
              <a:t>гри</a:t>
            </a:r>
            <a:r>
              <a:rPr lang="ru-RU" dirty="0"/>
              <a:t>.</a:t>
            </a:r>
          </a:p>
          <a:p>
            <a:r>
              <a:rPr lang="ru-RU" b="1" dirty="0" err="1"/>
              <a:t>Безсюжетні</a:t>
            </a:r>
            <a:r>
              <a:rPr lang="ru-RU" b="1" dirty="0"/>
              <a:t> </a:t>
            </a:r>
            <a:r>
              <a:rPr lang="ru-RU" b="1" dirty="0" err="1"/>
              <a:t>ігри</a:t>
            </a:r>
            <a:r>
              <a:rPr lang="ru-RU" b="1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близькі</a:t>
            </a:r>
            <a:r>
              <a:rPr lang="ru-RU" dirty="0"/>
              <a:t> до </a:t>
            </a:r>
            <a:r>
              <a:rPr lang="ru-RU" dirty="0" err="1"/>
              <a:t>сюжетних</a:t>
            </a:r>
            <a:r>
              <a:rPr lang="ru-RU" dirty="0"/>
              <a:t>, у них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образів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наслідують</a:t>
            </a:r>
            <a:r>
              <a:rPr lang="ru-RU" dirty="0"/>
              <a:t>,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ж: </a:t>
            </a:r>
            <a:r>
              <a:rPr lang="ru-RU" dirty="0" err="1"/>
              <a:t>наявність</a:t>
            </a:r>
            <a:r>
              <a:rPr lang="ru-RU" dirty="0"/>
              <a:t> правил, </a:t>
            </a:r>
            <a:r>
              <a:rPr lang="ru-RU" dirty="0" err="1"/>
              <a:t>відповідальних</a:t>
            </a:r>
            <a:r>
              <a:rPr lang="ru-RU" dirty="0"/>
              <a:t> ролей, </a:t>
            </a:r>
            <a:r>
              <a:rPr lang="ru-RU" dirty="0" err="1"/>
              <a:t>взаємозв'язані</a:t>
            </a:r>
            <a:r>
              <a:rPr lang="ru-RU" dirty="0"/>
              <a:t> </a:t>
            </a:r>
            <a:r>
              <a:rPr lang="ru-RU" dirty="0" err="1"/>
              <a:t>ігрові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. </a:t>
            </a:r>
            <a:r>
              <a:rPr lang="ru-RU" dirty="0" err="1"/>
              <a:t>Безсюжетні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 в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сюжетними</a:t>
            </a:r>
            <a:r>
              <a:rPr lang="ru-RU" dirty="0"/>
              <a:t> </a:t>
            </a:r>
            <a:r>
              <a:rPr lang="ru-RU" dirty="0" err="1"/>
              <a:t>вимагають</a:t>
            </a:r>
            <a:r>
              <a:rPr lang="ru-RU" dirty="0"/>
              <a:t>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самостійності</a:t>
            </a:r>
            <a:r>
              <a:rPr lang="ru-RU" dirty="0"/>
              <a:t>, </a:t>
            </a:r>
            <a:r>
              <a:rPr lang="ru-RU" dirty="0" err="1"/>
              <a:t>швидкості</a:t>
            </a:r>
            <a:r>
              <a:rPr lang="ru-RU" dirty="0"/>
              <a:t>, </a:t>
            </a:r>
            <a:r>
              <a:rPr lang="ru-RU" dirty="0" err="1"/>
              <a:t>спритності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, </a:t>
            </a:r>
            <a:r>
              <a:rPr lang="ru-RU" dirty="0" err="1"/>
              <a:t>орієнтування</a:t>
            </a:r>
            <a:r>
              <a:rPr lang="ru-RU" dirty="0"/>
              <a:t> в </a:t>
            </a:r>
            <a:r>
              <a:rPr lang="ru-RU" dirty="0" err="1"/>
              <a:t>просторі</a:t>
            </a:r>
            <a:r>
              <a:rPr lang="ru-RU" dirty="0"/>
              <a:t>, </a:t>
            </a:r>
            <a:r>
              <a:rPr lang="ru-RU" dirty="0" err="1"/>
              <a:t>носять</a:t>
            </a:r>
            <a:r>
              <a:rPr lang="ru-RU" dirty="0"/>
              <a:t> характер </a:t>
            </a:r>
            <a:r>
              <a:rPr lang="ru-RU" dirty="0" err="1"/>
              <a:t>змагання</a:t>
            </a:r>
            <a:r>
              <a:rPr lang="ru-RU" dirty="0"/>
              <a:t>.</a:t>
            </a:r>
          </a:p>
          <a:p>
            <a:r>
              <a:rPr lang="ru-RU" b="1" dirty="0" err="1"/>
              <a:t>Ігри-забави</a:t>
            </a:r>
            <a:r>
              <a:rPr lang="ru-RU" b="1" dirty="0"/>
              <a:t>(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атракціони</a:t>
            </a:r>
            <a:r>
              <a:rPr lang="ru-RU" b="1" dirty="0"/>
              <a:t>) </a:t>
            </a:r>
            <a:r>
              <a:rPr lang="ru-RU" dirty="0"/>
              <a:t>часто </a:t>
            </a:r>
            <a:r>
              <a:rPr lang="ru-RU" dirty="0" err="1"/>
              <a:t>проводяться</a:t>
            </a:r>
            <a:r>
              <a:rPr lang="ru-RU" dirty="0"/>
              <a:t> на </a:t>
            </a:r>
            <a:r>
              <a:rPr lang="ru-RU" dirty="0" err="1"/>
              <a:t>вечорах</a:t>
            </a:r>
            <a:r>
              <a:rPr lang="ru-RU" dirty="0"/>
              <a:t>, </a:t>
            </a:r>
            <a:r>
              <a:rPr lang="ru-RU" dirty="0" err="1"/>
              <a:t>святах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веселе</a:t>
            </a:r>
            <a:r>
              <a:rPr lang="ru-RU" dirty="0"/>
              <a:t> </a:t>
            </a:r>
            <a:r>
              <a:rPr lang="ru-RU" dirty="0" err="1"/>
              <a:t>видовище</a:t>
            </a:r>
            <a:r>
              <a:rPr lang="ru-RU" dirty="0"/>
              <a:t>, </a:t>
            </a:r>
            <a:r>
              <a:rPr lang="ru-RU" dirty="0" err="1"/>
              <a:t>розвага</a:t>
            </a:r>
            <a:r>
              <a:rPr lang="ru-RU" dirty="0"/>
              <a:t> для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присутніх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доставляє</a:t>
            </a:r>
            <a:r>
              <a:rPr lang="ru-RU" dirty="0"/>
              <a:t> </a:t>
            </a:r>
            <a:r>
              <a:rPr lang="ru-RU" dirty="0" err="1"/>
              <a:t>радість</a:t>
            </a:r>
            <a:r>
              <a:rPr lang="ru-RU" dirty="0"/>
              <a:t>,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заразливий</a:t>
            </a:r>
            <a:r>
              <a:rPr lang="ru-RU" dirty="0"/>
              <a:t> </a:t>
            </a:r>
            <a:r>
              <a:rPr lang="ru-RU" dirty="0" err="1"/>
              <a:t>сміх</a:t>
            </a:r>
            <a:r>
              <a:rPr lang="ru-RU" dirty="0"/>
              <a:t>. Але в той же час </a:t>
            </a:r>
            <a:r>
              <a:rPr lang="ru-RU" dirty="0" err="1"/>
              <a:t>ігри-забави</a:t>
            </a:r>
            <a:r>
              <a:rPr lang="ru-RU" dirty="0"/>
              <a:t> </a:t>
            </a:r>
            <a:r>
              <a:rPr lang="ru-RU" dirty="0" err="1"/>
              <a:t>вимагають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спритності</a:t>
            </a:r>
            <a:r>
              <a:rPr lang="ru-RU" dirty="0"/>
              <a:t>, </a:t>
            </a:r>
            <a:r>
              <a:rPr lang="ru-RU" dirty="0" err="1"/>
              <a:t>вправності</a:t>
            </a:r>
            <a:r>
              <a:rPr lang="ru-RU" dirty="0"/>
              <a:t>, </a:t>
            </a:r>
            <a:r>
              <a:rPr lang="ru-RU" dirty="0" err="1"/>
              <a:t>винахідливості</a:t>
            </a:r>
            <a:r>
              <a:rPr lang="ru-RU" dirty="0"/>
              <a:t> та </a:t>
            </a:r>
            <a:r>
              <a:rPr lang="ru-RU" dirty="0" err="1"/>
              <a:t>фантазії</a:t>
            </a:r>
            <a:r>
              <a:rPr lang="ru-RU" dirty="0"/>
              <a:t>.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20" y="548680"/>
            <a:ext cx="9972600" cy="1020762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До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(</a:t>
            </a:r>
            <a:r>
              <a:rPr lang="ru-RU" dirty="0" err="1"/>
              <a:t>спортивних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) </a:t>
            </a:r>
            <a:r>
              <a:rPr lang="ru-RU" dirty="0" err="1"/>
              <a:t>відносяться</a:t>
            </a:r>
            <a:r>
              <a:rPr lang="ru-RU" dirty="0" smtClean="0"/>
              <a:t>: </a:t>
            </a:r>
            <a:r>
              <a:rPr lang="ru-RU" dirty="0" err="1"/>
              <a:t>бадмінтон</a:t>
            </a:r>
            <a:r>
              <a:rPr lang="ru-RU" dirty="0"/>
              <a:t>, баскетбол, </a:t>
            </a:r>
            <a:r>
              <a:rPr lang="ru-RU" dirty="0" err="1"/>
              <a:t>настільний</a:t>
            </a:r>
            <a:r>
              <a:rPr lang="ru-RU" dirty="0"/>
              <a:t> </a:t>
            </a:r>
            <a:r>
              <a:rPr lang="ru-RU" dirty="0" err="1"/>
              <a:t>теніс</a:t>
            </a:r>
            <a:r>
              <a:rPr lang="ru-RU" dirty="0"/>
              <a:t>, футбол, </a:t>
            </a:r>
            <a:r>
              <a:rPr lang="ru-RU" dirty="0" err="1"/>
              <a:t>хокей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7788" y="1859340"/>
            <a:ext cx="109452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До </a:t>
            </a:r>
            <a:r>
              <a:rPr lang="ru-RU" sz="2800" b="1" dirty="0"/>
              <a:t>шоу-</a:t>
            </a:r>
            <a:r>
              <a:rPr lang="ru-RU" sz="2800" b="1" dirty="0" err="1"/>
              <a:t>ігор</a:t>
            </a:r>
            <a:r>
              <a:rPr lang="ru-RU" sz="2800" dirty="0"/>
              <a:t> </a:t>
            </a:r>
            <a:r>
              <a:rPr lang="ru-RU" sz="2800" dirty="0" err="1"/>
              <a:t>відносяться</a:t>
            </a:r>
            <a:r>
              <a:rPr lang="ru-RU" sz="2800" dirty="0"/>
              <a:t> </a:t>
            </a:r>
            <a:r>
              <a:rPr lang="ru-RU" sz="2800" dirty="0" err="1"/>
              <a:t>конкурси</a:t>
            </a:r>
            <a:r>
              <a:rPr lang="ru-RU" sz="2800" dirty="0"/>
              <a:t> і </a:t>
            </a:r>
            <a:r>
              <a:rPr lang="ru-RU" sz="2800" dirty="0" err="1" smtClean="0"/>
              <a:t>вікторини</a:t>
            </a:r>
            <a:r>
              <a:rPr lang="ru-RU" sz="2800" dirty="0" smtClean="0"/>
              <a:t>.</a:t>
            </a:r>
          </a:p>
          <a:p>
            <a:r>
              <a:rPr lang="ru-RU" sz="2800" b="1" dirty="0" smtClean="0"/>
              <a:t>Конкурс </a:t>
            </a:r>
            <a:r>
              <a:rPr lang="ru-RU" sz="2800" dirty="0"/>
              <a:t>- </a:t>
            </a:r>
            <a:r>
              <a:rPr lang="ru-RU" sz="2800" dirty="0" err="1"/>
              <a:t>відносно</a:t>
            </a:r>
            <a:r>
              <a:rPr lang="ru-RU" sz="2800" dirty="0"/>
              <a:t> </a:t>
            </a:r>
            <a:r>
              <a:rPr lang="ru-RU" sz="2800" dirty="0" err="1"/>
              <a:t>інтелектуальна</a:t>
            </a:r>
            <a:r>
              <a:rPr lang="ru-RU" sz="2800" dirty="0"/>
              <a:t> </a:t>
            </a:r>
            <a:r>
              <a:rPr lang="ru-RU" sz="2800" dirty="0" err="1"/>
              <a:t>гра</a:t>
            </a:r>
            <a:r>
              <a:rPr lang="ru-RU" sz="2800" dirty="0"/>
              <a:t>, </a:t>
            </a:r>
            <a:r>
              <a:rPr lang="ru-RU" sz="2800" dirty="0" err="1"/>
              <a:t>побудована</a:t>
            </a:r>
            <a:r>
              <a:rPr lang="ru-RU" sz="2800" dirty="0"/>
              <a:t> на </a:t>
            </a:r>
            <a:r>
              <a:rPr lang="ru-RU" sz="2800" dirty="0" err="1"/>
              <a:t>питаннях</a:t>
            </a:r>
            <a:r>
              <a:rPr lang="ru-RU" sz="2800" dirty="0"/>
              <a:t> і </a:t>
            </a:r>
            <a:r>
              <a:rPr lang="ru-RU" sz="2800" dirty="0" err="1"/>
              <a:t>відповідях</a:t>
            </a:r>
            <a:r>
              <a:rPr lang="ru-RU" sz="2800" dirty="0"/>
              <a:t>. У </a:t>
            </a:r>
            <a:r>
              <a:rPr lang="ru-RU" sz="2800" dirty="0" err="1"/>
              <a:t>ігровому</a:t>
            </a:r>
            <a:r>
              <a:rPr lang="ru-RU" sz="2800" dirty="0"/>
              <a:t> </a:t>
            </a:r>
            <a:r>
              <a:rPr lang="ru-RU" sz="2800" dirty="0" err="1"/>
              <a:t>контексті</a:t>
            </a:r>
            <a:r>
              <a:rPr lang="ru-RU" sz="2800" dirty="0"/>
              <a:t> </a:t>
            </a:r>
            <a:r>
              <a:rPr lang="ru-RU" sz="2800" dirty="0" err="1"/>
              <a:t>конкурси</a:t>
            </a:r>
            <a:r>
              <a:rPr lang="ru-RU" sz="2800" dirty="0"/>
              <a:t> </a:t>
            </a:r>
            <a:r>
              <a:rPr lang="ru-RU" sz="2800" dirty="0" err="1"/>
              <a:t>діляться</a:t>
            </a:r>
            <a:r>
              <a:rPr lang="ru-RU" sz="2800" dirty="0"/>
              <a:t> за </a:t>
            </a:r>
            <a:r>
              <a:rPr lang="ru-RU" sz="2800" dirty="0" err="1"/>
              <a:t>віковим</a:t>
            </a:r>
            <a:r>
              <a:rPr lang="ru-RU" sz="2800" dirty="0"/>
              <a:t> принципом на три </a:t>
            </a:r>
            <a:r>
              <a:rPr lang="ru-RU" sz="2800" dirty="0" err="1"/>
              <a:t>категорії</a:t>
            </a:r>
            <a:r>
              <a:rPr lang="ru-RU" sz="2800" dirty="0"/>
              <a:t>: для людей </a:t>
            </a:r>
            <a:r>
              <a:rPr lang="ru-RU" sz="2800" dirty="0" err="1"/>
              <a:t>середнього</a:t>
            </a:r>
            <a:r>
              <a:rPr lang="ru-RU" sz="2800" dirty="0"/>
              <a:t> і старшого </a:t>
            </a:r>
            <a:r>
              <a:rPr lang="ru-RU" sz="2800" dirty="0" err="1"/>
              <a:t>віку</a:t>
            </a:r>
            <a:r>
              <a:rPr lang="ru-RU" sz="2800" dirty="0"/>
              <a:t>, </a:t>
            </a:r>
            <a:r>
              <a:rPr lang="ru-RU" sz="2800" dirty="0" err="1"/>
              <a:t>молодіжної</a:t>
            </a:r>
            <a:r>
              <a:rPr lang="ru-RU" sz="2800" dirty="0"/>
              <a:t> </a:t>
            </a:r>
            <a:r>
              <a:rPr lang="ru-RU" sz="2800" dirty="0" err="1"/>
              <a:t>аудиторії</a:t>
            </a:r>
            <a:r>
              <a:rPr lang="ru-RU" sz="2800" dirty="0"/>
              <a:t> і </a:t>
            </a:r>
            <a:r>
              <a:rPr lang="ru-RU" sz="2800" dirty="0" err="1"/>
              <a:t>школярів</a:t>
            </a:r>
            <a:r>
              <a:rPr lang="ru-RU" sz="2800" dirty="0"/>
              <a:t>. </a:t>
            </a:r>
            <a:r>
              <a:rPr lang="ru-RU" sz="2800" dirty="0" err="1"/>
              <a:t>Відповідно</a:t>
            </a:r>
            <a:r>
              <a:rPr lang="ru-RU" sz="2800" dirty="0"/>
              <a:t> до </a:t>
            </a:r>
            <a:r>
              <a:rPr lang="ru-RU" sz="2800" dirty="0" err="1"/>
              <a:t>позначених</a:t>
            </a:r>
            <a:r>
              <a:rPr lang="ru-RU" sz="2800" dirty="0"/>
              <a:t> </a:t>
            </a:r>
            <a:r>
              <a:rPr lang="ru-RU" sz="2800" dirty="0" err="1"/>
              <a:t>категорій</a:t>
            </a:r>
            <a:r>
              <a:rPr lang="ru-RU" sz="2800" dirty="0"/>
              <a:t> </a:t>
            </a:r>
            <a:r>
              <a:rPr lang="ru-RU" sz="2800" dirty="0" err="1"/>
              <a:t>вибираються</a:t>
            </a:r>
            <a:r>
              <a:rPr lang="ru-RU" sz="2800" dirty="0"/>
              <a:t> теми, </a:t>
            </a:r>
            <a:r>
              <a:rPr lang="ru-RU" sz="2800" dirty="0" err="1"/>
              <a:t>визначається</a:t>
            </a:r>
            <a:r>
              <a:rPr lang="ru-RU" sz="2800" dirty="0"/>
              <a:t> </a:t>
            </a:r>
            <a:r>
              <a:rPr lang="ru-RU" sz="2800" dirty="0" err="1"/>
              <a:t>міра</a:t>
            </a:r>
            <a:r>
              <a:rPr lang="ru-RU" sz="2800" dirty="0"/>
              <a:t> </a:t>
            </a:r>
            <a:r>
              <a:rPr lang="ru-RU" sz="2800" dirty="0" err="1"/>
              <a:t>інтелектуального</a:t>
            </a:r>
            <a:r>
              <a:rPr lang="ru-RU" sz="2800" dirty="0"/>
              <a:t> </a:t>
            </a:r>
            <a:r>
              <a:rPr lang="ru-RU" sz="2800" dirty="0" err="1"/>
              <a:t>навантаження</a:t>
            </a:r>
            <a:r>
              <a:rPr lang="ru-RU" sz="2800" dirty="0"/>
              <a:t>.</a:t>
            </a:r>
          </a:p>
          <a:p>
            <a:r>
              <a:rPr lang="ru-RU" sz="2800" b="1" dirty="0" err="1"/>
              <a:t>Вікторина</a:t>
            </a:r>
            <a:r>
              <a:rPr lang="ru-RU" sz="2800" dirty="0"/>
              <a:t> - </a:t>
            </a:r>
            <a:r>
              <a:rPr lang="ru-RU" sz="2800" dirty="0" err="1"/>
              <a:t>інтелектуальна</a:t>
            </a:r>
            <a:r>
              <a:rPr lang="ru-RU" sz="2800" dirty="0"/>
              <a:t> </a:t>
            </a:r>
            <a:r>
              <a:rPr lang="ru-RU" sz="2800" dirty="0" err="1"/>
              <a:t>гра</a:t>
            </a:r>
            <a:r>
              <a:rPr lang="ru-RU" sz="2800" dirty="0"/>
              <a:t>, де на </a:t>
            </a:r>
            <a:r>
              <a:rPr lang="ru-RU" sz="2800" dirty="0" err="1"/>
              <a:t>питання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відповідати</a:t>
            </a:r>
            <a:r>
              <a:rPr lang="ru-RU" sz="2800" dirty="0"/>
              <a:t> </a:t>
            </a:r>
            <a:r>
              <a:rPr lang="ru-RU" sz="2800" dirty="0" err="1"/>
              <a:t>декілька</a:t>
            </a:r>
            <a:r>
              <a:rPr lang="ru-RU" sz="2800" dirty="0"/>
              <a:t> </a:t>
            </a:r>
            <a:r>
              <a:rPr lang="ru-RU" sz="2800" dirty="0" err="1"/>
              <a:t>чоловік</a:t>
            </a:r>
            <a:r>
              <a:rPr lang="ru-RU" sz="2800" dirty="0"/>
              <a:t>(команд). </a:t>
            </a:r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804" y="404664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Психологічні</a:t>
            </a:r>
            <a:r>
              <a:rPr lang="ru-RU" sz="2800" b="1" dirty="0"/>
              <a:t> </a:t>
            </a:r>
            <a:r>
              <a:rPr lang="ru-RU" sz="2800" b="1" dirty="0" err="1"/>
              <a:t>ігри</a:t>
            </a:r>
            <a:r>
              <a:rPr lang="ru-RU" sz="2800" b="1" dirty="0"/>
              <a:t> </a:t>
            </a:r>
            <a:r>
              <a:rPr lang="ru-RU" sz="2800" dirty="0"/>
              <a:t>-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цілісна</a:t>
            </a:r>
            <a:r>
              <a:rPr lang="ru-RU" sz="2800" dirty="0"/>
              <a:t> </a:t>
            </a:r>
            <a:r>
              <a:rPr lang="ru-RU" sz="2800" dirty="0" err="1"/>
              <a:t>діяльність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, яка </a:t>
            </a:r>
            <a:r>
              <a:rPr lang="ru-RU" sz="2800" dirty="0" err="1"/>
              <a:t>має</a:t>
            </a:r>
            <a:r>
              <a:rPr lang="ru-RU" sz="2800" dirty="0"/>
              <a:t> свою систему </a:t>
            </a:r>
            <a:r>
              <a:rPr lang="ru-RU" sz="2800" dirty="0" err="1"/>
              <a:t>цілей</a:t>
            </a:r>
            <a:r>
              <a:rPr lang="ru-RU" sz="2800" dirty="0"/>
              <a:t> та правил, </a:t>
            </a:r>
            <a:r>
              <a:rPr lang="ru-RU" sz="2800" dirty="0" err="1"/>
              <a:t>спрямованих</a:t>
            </a:r>
            <a:r>
              <a:rPr lang="ru-RU" sz="2800" dirty="0"/>
              <a:t> на </a:t>
            </a:r>
            <a:r>
              <a:rPr lang="ru-RU" sz="2800" dirty="0" err="1"/>
              <a:t>розвиток</a:t>
            </a:r>
            <a:r>
              <a:rPr lang="ru-RU" sz="2800" dirty="0"/>
              <a:t> </a:t>
            </a:r>
            <a:r>
              <a:rPr lang="ru-RU" sz="2800" dirty="0" err="1"/>
              <a:t>гостроти</a:t>
            </a:r>
            <a:r>
              <a:rPr lang="ru-RU" sz="2800" dirty="0"/>
              <a:t> </a:t>
            </a:r>
            <a:r>
              <a:rPr lang="ru-RU" sz="2800" dirty="0" err="1"/>
              <a:t>сприймання</a:t>
            </a:r>
            <a:r>
              <a:rPr lang="ru-RU" sz="2800" dirty="0"/>
              <a:t>, </a:t>
            </a:r>
            <a:r>
              <a:rPr lang="ru-RU" sz="2800" dirty="0" err="1"/>
              <a:t>мислення</a:t>
            </a:r>
            <a:r>
              <a:rPr lang="ru-RU" sz="2800" dirty="0"/>
              <a:t> і </a:t>
            </a:r>
            <a:r>
              <a:rPr lang="ru-RU" sz="2800" dirty="0" err="1"/>
              <a:t>пізнання</a:t>
            </a:r>
            <a:r>
              <a:rPr lang="ru-RU" sz="2800" dirty="0"/>
              <a:t> </a:t>
            </a:r>
            <a:r>
              <a:rPr lang="ru-RU" sz="2800" dirty="0" err="1"/>
              <a:t>навколишнього</a:t>
            </a:r>
            <a:r>
              <a:rPr lang="ru-RU" sz="2800" dirty="0"/>
              <a:t> </a:t>
            </a:r>
            <a:r>
              <a:rPr lang="ru-RU" sz="2800" dirty="0" err="1"/>
              <a:t>світу</a:t>
            </a:r>
            <a:r>
              <a:rPr lang="ru-RU" sz="28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572" y="131153"/>
            <a:ext cx="4500499" cy="25202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1804" y="2852936"/>
            <a:ext cx="109212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Види</a:t>
            </a:r>
            <a:r>
              <a:rPr lang="ru-RU" sz="2000" b="1" dirty="0"/>
              <a:t> </a:t>
            </a:r>
            <a:r>
              <a:rPr lang="ru-RU" sz="2000" b="1" dirty="0" err="1"/>
              <a:t>психологічних</a:t>
            </a:r>
            <a:r>
              <a:rPr lang="ru-RU" sz="2000" b="1" dirty="0"/>
              <a:t> </a:t>
            </a:r>
            <a:r>
              <a:rPr lang="ru-RU" sz="2000" b="1" dirty="0" err="1"/>
              <a:t>ігор</a:t>
            </a:r>
            <a:endParaRPr lang="ru-RU" sz="2000" b="1" dirty="0"/>
          </a:p>
          <a:p>
            <a:r>
              <a:rPr lang="ru-RU" sz="2000" dirty="0"/>
              <a:t>1. «</a:t>
            </a:r>
            <a:r>
              <a:rPr lang="ru-RU" sz="2000" dirty="0" err="1"/>
              <a:t>Ігрові</a:t>
            </a:r>
            <a:r>
              <a:rPr lang="ru-RU" sz="2000" dirty="0"/>
              <a:t> </a:t>
            </a:r>
            <a:r>
              <a:rPr lang="ru-RU" sz="2000" dirty="0" err="1"/>
              <a:t>оболонки</a:t>
            </a:r>
            <a:r>
              <a:rPr lang="ru-RU" sz="2000" dirty="0"/>
              <a:t>» (</a:t>
            </a:r>
            <a:r>
              <a:rPr lang="ru-RU" sz="2000" dirty="0" err="1"/>
              <a:t>Ключі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форту </a:t>
            </a:r>
            <a:r>
              <a:rPr lang="ru-RU" sz="2000" dirty="0" err="1"/>
              <a:t>Байярд</a:t>
            </a:r>
            <a:r>
              <a:rPr lang="ru-RU" sz="2000" dirty="0"/>
              <a:t>) - </a:t>
            </a:r>
            <a:r>
              <a:rPr lang="ru-RU" sz="2000" dirty="0" err="1"/>
              <a:t>найпоширеніший</a:t>
            </a:r>
            <a:r>
              <a:rPr lang="ru-RU" sz="2000" dirty="0"/>
              <a:t> і </a:t>
            </a:r>
            <a:r>
              <a:rPr lang="ru-RU" sz="2000" dirty="0" err="1"/>
              <a:t>простіший</a:t>
            </a:r>
            <a:r>
              <a:rPr lang="ru-RU" sz="2000" dirty="0"/>
              <a:t> вид </a:t>
            </a:r>
            <a:r>
              <a:rPr lang="ru-RU" sz="2000" dirty="0" err="1"/>
              <a:t>ігри</a:t>
            </a:r>
            <a:r>
              <a:rPr lang="ru-RU" sz="2000" dirty="0"/>
              <a:t>. В </a:t>
            </a:r>
            <a:r>
              <a:rPr lang="ru-RU" sz="2000" dirty="0" err="1"/>
              <a:t>даному</a:t>
            </a:r>
            <a:r>
              <a:rPr lang="ru-RU" sz="2000" dirty="0"/>
              <a:t> </a:t>
            </a:r>
            <a:r>
              <a:rPr lang="ru-RU" sz="2000" dirty="0" err="1"/>
              <a:t>випадку</a:t>
            </a:r>
            <a:r>
              <a:rPr lang="ru-RU" sz="2000" dirty="0"/>
              <a:t> </a:t>
            </a:r>
            <a:r>
              <a:rPr lang="ru-RU" sz="2000" dirty="0" err="1"/>
              <a:t>гра</a:t>
            </a:r>
            <a:r>
              <a:rPr lang="ru-RU" sz="2000" dirty="0"/>
              <a:t> </a:t>
            </a:r>
            <a:r>
              <a:rPr lang="ru-RU" sz="2000" dirty="0" err="1"/>
              <a:t>використовується</a:t>
            </a:r>
            <a:r>
              <a:rPr lang="ru-RU" sz="2000" dirty="0"/>
              <a:t> як </a:t>
            </a:r>
            <a:r>
              <a:rPr lang="ru-RU" sz="2000" dirty="0" err="1"/>
              <a:t>деяке</a:t>
            </a:r>
            <a:r>
              <a:rPr lang="ru-RU" sz="2000" dirty="0"/>
              <a:t> </a:t>
            </a:r>
            <a:r>
              <a:rPr lang="ru-RU" sz="2000" dirty="0" err="1"/>
              <a:t>обрамлення</a:t>
            </a:r>
            <a:r>
              <a:rPr lang="ru-RU" sz="2000" dirty="0"/>
              <a:t>, </a:t>
            </a:r>
            <a:r>
              <a:rPr lang="ru-RU" sz="2000" dirty="0" err="1"/>
              <a:t>загальний</a:t>
            </a:r>
            <a:r>
              <a:rPr lang="ru-RU" sz="2000" dirty="0"/>
              <a:t> фон </a:t>
            </a:r>
            <a:r>
              <a:rPr lang="ru-RU" sz="2000" dirty="0" err="1"/>
              <a:t>психологічної</a:t>
            </a:r>
            <a:r>
              <a:rPr lang="ru-RU" sz="2000" dirty="0"/>
              <a:t>, </a:t>
            </a:r>
            <a:r>
              <a:rPr lang="ru-RU" sz="2000" dirty="0" err="1"/>
              <a:t>педагогічної</a:t>
            </a:r>
            <a:r>
              <a:rPr lang="ru-RU" sz="2000" dirty="0"/>
              <a:t>, </a:t>
            </a:r>
            <a:r>
              <a:rPr lang="ru-RU" sz="2000" dirty="0" err="1"/>
              <a:t>виховної</a:t>
            </a:r>
            <a:r>
              <a:rPr lang="ru-RU" sz="2000" dirty="0"/>
              <a:t>, </a:t>
            </a:r>
            <a:r>
              <a:rPr lang="ru-RU" sz="2000" dirty="0" err="1"/>
              <a:t>художньої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такої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, яка за </a:t>
            </a:r>
            <a:r>
              <a:rPr lang="ru-RU" sz="2000" dirty="0" err="1"/>
              <a:t>своєю</a:t>
            </a:r>
            <a:r>
              <a:rPr lang="ru-RU" sz="2000" dirty="0"/>
              <a:t> </a:t>
            </a:r>
            <a:r>
              <a:rPr lang="ru-RU" sz="2000" dirty="0" err="1"/>
              <a:t>суттю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бути не </a:t>
            </a:r>
            <a:r>
              <a:rPr lang="ru-RU" sz="2000" dirty="0" err="1"/>
              <a:t>ігровою</a:t>
            </a:r>
            <a:r>
              <a:rPr lang="ru-RU" sz="2000" dirty="0"/>
              <a:t>, а </a:t>
            </a:r>
            <a:r>
              <a:rPr lang="ru-RU" sz="2000" dirty="0" err="1"/>
              <a:t>усього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тренінгової</a:t>
            </a:r>
            <a:r>
              <a:rPr lang="ru-RU" sz="2000" dirty="0"/>
              <a:t>.</a:t>
            </a:r>
          </a:p>
          <a:p>
            <a:r>
              <a:rPr lang="ru-RU" sz="2000" dirty="0"/>
              <a:t>2. «</a:t>
            </a:r>
            <a:r>
              <a:rPr lang="ru-RU" sz="2000" dirty="0" err="1"/>
              <a:t>Гра-виживання</a:t>
            </a:r>
            <a:r>
              <a:rPr lang="ru-RU" sz="2000" dirty="0"/>
              <a:t>» (</a:t>
            </a:r>
            <a:r>
              <a:rPr lang="ru-RU" sz="2000" dirty="0" err="1"/>
              <a:t>Останній</a:t>
            </a:r>
            <a:r>
              <a:rPr lang="ru-RU" sz="2000" dirty="0"/>
              <a:t> герой) -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складніший</a:t>
            </a:r>
            <a:r>
              <a:rPr lang="ru-RU" sz="2000" dirty="0"/>
              <a:t> вид </a:t>
            </a:r>
            <a:r>
              <a:rPr lang="ru-RU" sz="2000" dirty="0" err="1"/>
              <a:t>гри</a:t>
            </a:r>
            <a:r>
              <a:rPr lang="ru-RU" sz="2000" dirty="0"/>
              <a:t> як для </a:t>
            </a:r>
            <a:r>
              <a:rPr lang="ru-RU" sz="2000" dirty="0" err="1"/>
              <a:t>туристів-учасників</a:t>
            </a:r>
            <a:r>
              <a:rPr lang="ru-RU" sz="2000" dirty="0"/>
              <a:t>, так і для </a:t>
            </a:r>
            <a:r>
              <a:rPr lang="ru-RU" sz="2000" dirty="0" err="1"/>
              <a:t>провідного</a:t>
            </a:r>
            <a:r>
              <a:rPr lang="ru-RU" sz="2000" dirty="0"/>
              <a:t> менеджера-</a:t>
            </a:r>
            <a:r>
              <a:rPr lang="ru-RU" sz="2000" dirty="0" err="1"/>
              <a:t>аніматора</a:t>
            </a:r>
            <a:r>
              <a:rPr lang="ru-RU" sz="2000" dirty="0"/>
              <a:t>. Для </a:t>
            </a:r>
            <a:r>
              <a:rPr lang="ru-RU" sz="2000" dirty="0" err="1"/>
              <a:t>нього</a:t>
            </a:r>
            <a:r>
              <a:rPr lang="ru-RU" sz="2000" dirty="0"/>
              <a:t> </a:t>
            </a:r>
            <a:r>
              <a:rPr lang="ru-RU" sz="2000" dirty="0" err="1"/>
              <a:t>складність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представляти</a:t>
            </a:r>
            <a:r>
              <a:rPr lang="ru-RU" sz="2000" dirty="0"/>
              <a:t> </a:t>
            </a:r>
            <a:r>
              <a:rPr lang="ru-RU" sz="2000" dirty="0" err="1"/>
              <a:t>управління</a:t>
            </a:r>
            <a:r>
              <a:rPr lang="ru-RU" sz="2000" dirty="0"/>
              <a:t> </a:t>
            </a:r>
            <a:r>
              <a:rPr lang="ru-RU" sz="2000" dirty="0" err="1"/>
              <a:t>ігровим</a:t>
            </a:r>
            <a:r>
              <a:rPr lang="ru-RU" sz="2000" dirty="0"/>
              <a:t> </a:t>
            </a:r>
            <a:r>
              <a:rPr lang="ru-RU" sz="2000" dirty="0" err="1"/>
              <a:t>процесом</a:t>
            </a:r>
            <a:r>
              <a:rPr lang="ru-RU" sz="2000" dirty="0"/>
              <a:t>, для </a:t>
            </a:r>
            <a:r>
              <a:rPr lang="ru-RU" sz="2000" dirty="0" err="1"/>
              <a:t>учасників</a:t>
            </a:r>
            <a:r>
              <a:rPr lang="ru-RU" sz="2000" dirty="0"/>
              <a:t> </a:t>
            </a:r>
            <a:r>
              <a:rPr lang="ru-RU" sz="2000" dirty="0" err="1"/>
              <a:t>небезпека</a:t>
            </a:r>
            <a:r>
              <a:rPr lang="ru-RU" sz="2000" dirty="0"/>
              <a:t> </a:t>
            </a:r>
            <a:r>
              <a:rPr lang="ru-RU" sz="2000" dirty="0" err="1"/>
              <a:t>пов'язана</a:t>
            </a:r>
            <a:r>
              <a:rPr lang="ru-RU" sz="2000" dirty="0"/>
              <a:t> з </a:t>
            </a:r>
            <a:r>
              <a:rPr lang="ru-RU" sz="2000" dirty="0" err="1"/>
              <a:t>необхідністю</a:t>
            </a:r>
            <a:r>
              <a:rPr lang="ru-RU" sz="2000" dirty="0"/>
              <a:t> </a:t>
            </a:r>
            <a:r>
              <a:rPr lang="ru-RU" sz="2000" dirty="0" err="1"/>
              <a:t>включатися</a:t>
            </a:r>
            <a:r>
              <a:rPr lang="ru-RU" sz="2000" dirty="0"/>
              <a:t> в </a:t>
            </a:r>
            <a:r>
              <a:rPr lang="ru-RU" sz="2000" dirty="0" err="1"/>
              <a:t>стосунки</a:t>
            </a:r>
            <a:r>
              <a:rPr lang="ru-RU" sz="2000" dirty="0"/>
              <a:t>, </a:t>
            </a:r>
            <a:r>
              <a:rPr lang="ru-RU" sz="2000" dirty="0" err="1"/>
              <a:t>вибудовувати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, </a:t>
            </a:r>
            <a:r>
              <a:rPr lang="ru-RU" sz="2000" dirty="0" err="1"/>
              <a:t>звертатися</a:t>
            </a:r>
            <a:r>
              <a:rPr lang="ru-RU" sz="2000" dirty="0"/>
              <a:t> до </a:t>
            </a:r>
            <a:r>
              <a:rPr lang="ru-RU" sz="2000" dirty="0" err="1"/>
              <a:t>свого</a:t>
            </a:r>
            <a:r>
              <a:rPr lang="ru-RU" sz="2000" dirty="0"/>
              <a:t> </a:t>
            </a:r>
            <a:r>
              <a:rPr lang="ru-RU" sz="2000" dirty="0" err="1"/>
              <a:t>власного</a:t>
            </a:r>
            <a:r>
              <a:rPr lang="ru-RU" sz="2000" dirty="0"/>
              <a:t> «Я» з </a:t>
            </a:r>
            <a:r>
              <a:rPr lang="ru-RU" sz="2000" dirty="0" err="1"/>
              <a:t>непростими</a:t>
            </a:r>
            <a:r>
              <a:rPr lang="ru-RU" sz="2000" dirty="0"/>
              <a:t> </a:t>
            </a:r>
            <a:r>
              <a:rPr lang="ru-RU" sz="2000" dirty="0" err="1"/>
              <a:t>питаннями</a:t>
            </a:r>
            <a:r>
              <a:rPr lang="ru-RU" sz="2000" dirty="0"/>
              <a:t>. </a:t>
            </a:r>
            <a:r>
              <a:rPr lang="ru-RU" sz="2000" dirty="0" err="1"/>
              <a:t>Ця</a:t>
            </a:r>
            <a:r>
              <a:rPr lang="ru-RU" sz="2000" dirty="0"/>
              <a:t> </a:t>
            </a:r>
            <a:r>
              <a:rPr lang="ru-RU" sz="2000" dirty="0" err="1"/>
              <a:t>гра</a:t>
            </a:r>
            <a:r>
              <a:rPr lang="ru-RU" sz="2000" dirty="0"/>
              <a:t>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створити</a:t>
            </a:r>
            <a:r>
              <a:rPr lang="ru-RU" sz="2000" dirty="0"/>
              <a:t> </a:t>
            </a:r>
            <a:r>
              <a:rPr lang="ru-RU" sz="2000" dirty="0" err="1"/>
              <a:t>умови</a:t>
            </a:r>
            <a:r>
              <a:rPr lang="ru-RU" sz="2000" dirty="0"/>
              <a:t> для </a:t>
            </a:r>
            <a:r>
              <a:rPr lang="ru-RU" sz="2000" dirty="0" err="1"/>
              <a:t>спільного</a:t>
            </a:r>
            <a:r>
              <a:rPr lang="ru-RU" sz="2000" dirty="0"/>
              <a:t> і </a:t>
            </a:r>
            <a:r>
              <a:rPr lang="ru-RU" sz="2000" dirty="0" err="1"/>
              <a:t>одночасно</a:t>
            </a:r>
            <a:r>
              <a:rPr lang="ru-RU" sz="2000" dirty="0"/>
              <a:t> </a:t>
            </a:r>
            <a:r>
              <a:rPr lang="ru-RU" sz="2000" dirty="0" err="1"/>
              <a:t>індивідуального</a:t>
            </a:r>
            <a:r>
              <a:rPr lang="ru-RU" sz="2000" dirty="0"/>
              <a:t> </a:t>
            </a:r>
            <a:r>
              <a:rPr lang="ru-RU" sz="2000" dirty="0" err="1"/>
              <a:t>придуманого</a:t>
            </a:r>
            <a:r>
              <a:rPr lang="ru-RU" sz="2000" dirty="0"/>
              <a:t> простору, </a:t>
            </a:r>
            <a:r>
              <a:rPr lang="ru-RU" sz="2000" dirty="0" err="1"/>
              <a:t>побудови</a:t>
            </a:r>
            <a:r>
              <a:rPr lang="ru-RU" sz="2000" dirty="0"/>
              <a:t> в </a:t>
            </a:r>
            <a:r>
              <a:rPr lang="ru-RU" sz="2000" dirty="0" err="1"/>
              <a:t>його</a:t>
            </a:r>
            <a:r>
              <a:rPr lang="ru-RU" sz="2000" dirty="0"/>
              <a:t> рамках </a:t>
            </a:r>
            <a:r>
              <a:rPr lang="ru-RU" sz="2000" dirty="0" err="1"/>
              <a:t>міжособових</a:t>
            </a:r>
            <a:r>
              <a:rPr lang="ru-RU" sz="2000" dirty="0"/>
              <a:t> </a:t>
            </a:r>
            <a:r>
              <a:rPr lang="ru-RU" sz="2000" dirty="0" err="1"/>
              <a:t>стосунків</a:t>
            </a:r>
            <a:r>
              <a:rPr lang="ru-RU" sz="2000" dirty="0"/>
              <a:t>, </a:t>
            </a:r>
            <a:r>
              <a:rPr lang="ru-RU" sz="2000" dirty="0" err="1"/>
              <a:t>створення</a:t>
            </a:r>
            <a:r>
              <a:rPr lang="ru-RU" sz="2000" dirty="0"/>
              <a:t> і </a:t>
            </a:r>
            <a:r>
              <a:rPr lang="ru-RU" sz="2000" dirty="0" err="1"/>
              <a:t>осмислення</a:t>
            </a:r>
            <a:r>
              <a:rPr lang="ru-RU" sz="2000" dirty="0"/>
              <a:t> </a:t>
            </a:r>
            <a:r>
              <a:rPr lang="ru-RU" sz="2000" dirty="0" err="1"/>
              <a:t>цінностей</a:t>
            </a:r>
            <a:r>
              <a:rPr lang="ru-RU" sz="2000" dirty="0"/>
              <a:t> </a:t>
            </a:r>
            <a:r>
              <a:rPr lang="ru-RU" sz="2000" dirty="0" err="1"/>
              <a:t>особистого</a:t>
            </a:r>
            <a:r>
              <a:rPr lang="ru-RU" sz="2000" dirty="0"/>
              <a:t> </a:t>
            </a:r>
            <a:r>
              <a:rPr lang="ru-RU" sz="2000" dirty="0" err="1"/>
              <a:t>існування</a:t>
            </a:r>
            <a:r>
              <a:rPr lang="ru-RU" sz="2000" dirty="0"/>
              <a:t> в </a:t>
            </a:r>
            <a:r>
              <a:rPr lang="ru-RU" sz="2000" dirty="0" err="1"/>
              <a:t>цій</a:t>
            </a:r>
            <a:r>
              <a:rPr lang="ru-RU" sz="2000" dirty="0"/>
              <a:t> </a:t>
            </a:r>
            <a:r>
              <a:rPr lang="ru-RU" sz="2000" dirty="0" err="1"/>
              <a:t>ситуації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кольная доска (16x9)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88_TF02804846_TF02804846.potx" id="{B0D334FF-33A8-46AB-96CF-63558F5650FA}" vid="{48B67DF7-1DEB-4C08-A175-C7A2C8FA45E8}"/>
    </a:ext>
  </a:extLst>
</a:theme>
</file>

<file path=ppt/theme/theme2.xml><?xml version="1.0" encoding="utf-8"?>
<a:theme xmlns:a="http://schemas.openxmlformats.org/drawingml/2006/main" name="Тема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школьной доской (широкоэкранный формат)</Template>
  <TotalTime>64</TotalTime>
  <Words>1051</Words>
  <Application>Microsoft Office PowerPoint</Application>
  <PresentationFormat>Произвольный</PresentationFormat>
  <Paragraphs>71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Consolas</vt:lpstr>
      <vt:lpstr>Corbel</vt:lpstr>
      <vt:lpstr>Школьная доска (16x9)</vt:lpstr>
      <vt:lpstr>Гра як ефективна форма анімаційної діяльності</vt:lpstr>
      <vt:lpstr>Гра  - це діяльність, обумовлена сукупністю визначених правил, засобів, яка використовується для організації дозвілля, розваг або є видом спорту.</vt:lpstr>
      <vt:lpstr>Правила організації ігор</vt:lpstr>
      <vt:lpstr>Види ігор</vt:lpstr>
      <vt:lpstr>Ігри можна класифікувати за зовнішніми ознаками</vt:lpstr>
      <vt:lpstr>Презентация PowerPoint</vt:lpstr>
      <vt:lpstr>Фізичні ігри, побудовані на русі, можна розділити на дві групи: а) рухливі; б) спортивні. Першу групу складають ігри, різні за змістом, організації, складності правил і своєрідності рухових завдань. Серед них можна виділити сюжетні, безсюжетні ігри, ігри-забави. </vt:lpstr>
      <vt:lpstr>До другої групи (спортивних ігор) відносяться: бадмінтон, баскетбол, настільний теніс, футбол, хокей та ін. </vt:lpstr>
      <vt:lpstr>Презентация PowerPoint</vt:lpstr>
      <vt:lpstr>Презентация PowerPoint</vt:lpstr>
      <vt:lpstr>Розшифруйте приказку</vt:lpstr>
      <vt:lpstr>Розшифруйте прислів’я </vt:lpstr>
      <vt:lpstr>Презентация PowerPoint</vt:lpstr>
      <vt:lpstr>Завдання до виконання: Знайти приклади телевізійних шоу програм, відповідних різним видам ігор (обґрунтувати та виконати у вигляді презентації).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 як ефективна форма анімаційної діяльності</dc:title>
  <dc:creator>user</dc:creator>
  <cp:lastModifiedBy>user</cp:lastModifiedBy>
  <cp:revision>7</cp:revision>
  <dcterms:created xsi:type="dcterms:W3CDTF">2020-11-29T13:07:40Z</dcterms:created>
  <dcterms:modified xsi:type="dcterms:W3CDTF">2020-11-29T14:12:00Z</dcterms:modified>
</cp:coreProperties>
</file>