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8" autoAdjust="0"/>
    <p:restoredTop sz="94660"/>
  </p:normalViewPr>
  <p:slideViewPr>
    <p:cSldViewPr snapToGrid="0">
      <p:cViewPr varScale="1">
        <p:scale>
          <a:sx n="64" d="100"/>
          <a:sy n="64" d="100"/>
        </p:scale>
        <p:origin x="66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98809" y="520908"/>
            <a:ext cx="8001000" cy="2971801"/>
          </a:xfrm>
        </p:spPr>
        <p:txBody>
          <a:bodyPr/>
          <a:lstStyle/>
          <a:p>
            <a:pPr algn="ctr"/>
            <a:r>
              <a:rPr lang="uk-UA" dirty="0"/>
              <a:t>МІЖНАРОДНИЙ МАРКЕТИНГ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 smtClean="0"/>
              <a:t>Лекція 1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694990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03937" y="2632439"/>
            <a:ext cx="8534400" cy="4225561"/>
          </a:xfrm>
        </p:spPr>
        <p:txBody>
          <a:bodyPr>
            <a:normAutofit fontScale="90000"/>
          </a:bodyPr>
          <a:lstStyle/>
          <a:p>
            <a:r>
              <a:rPr lang="uk-UA" sz="3100" dirty="0"/>
              <a:t>Питання:</a:t>
            </a:r>
            <a:br>
              <a:rPr lang="uk-UA" sz="3100" dirty="0"/>
            </a:br>
            <a:r>
              <a:rPr lang="uk-UA" sz="3100" dirty="0"/>
              <a:t>1.	Сутність та форми міжнародного маркетингу.</a:t>
            </a:r>
            <a:br>
              <a:rPr lang="uk-UA" sz="3100" dirty="0"/>
            </a:br>
            <a:r>
              <a:rPr lang="uk-UA" sz="3100" dirty="0"/>
              <a:t>2.	Спільні та відмінні риси внутрішнього та міжнародного маркетингу.</a:t>
            </a:r>
            <a:br>
              <a:rPr lang="uk-UA" sz="3100" dirty="0"/>
            </a:br>
            <a:r>
              <a:rPr lang="uk-UA" sz="3100" dirty="0"/>
              <a:t>3.	Суб’єкти міжнародного маркетингу.</a:t>
            </a:r>
            <a:br>
              <a:rPr lang="uk-UA" sz="3100" dirty="0"/>
            </a:br>
            <a:r>
              <a:rPr lang="uk-UA" sz="3100" dirty="0"/>
              <a:t>4.	Основні рішення, що приймаються при здійсненні міжнародної</a:t>
            </a:r>
            <a:br>
              <a:rPr lang="uk-UA" sz="3100" dirty="0"/>
            </a:br>
            <a:r>
              <a:rPr lang="uk-UA" sz="3100" dirty="0"/>
              <a:t>маркетингової діяльності</a:t>
            </a:r>
            <a:r>
              <a:rPr lang="uk-UA" dirty="0"/>
              <a:t/>
            </a:r>
            <a:br>
              <a:rPr lang="uk-UA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78691" y="236096"/>
            <a:ext cx="8534400" cy="2207302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chemeClr val="accent4"/>
                </a:solidFill>
              </a:rPr>
              <a:t>СУТНІСТЬ </a:t>
            </a:r>
            <a:r>
              <a:rPr lang="ru-RU" sz="4000" dirty="0">
                <a:solidFill>
                  <a:schemeClr val="accent4"/>
                </a:solidFill>
              </a:rPr>
              <a:t>ТА СПЕЦИФІКА МІЖНАРОДНОГО МАРКЕТИНГУ</a:t>
            </a:r>
          </a:p>
        </p:txBody>
      </p:sp>
    </p:spTree>
    <p:extLst>
      <p:ext uri="{BB962C8B-B14F-4D97-AF65-F5344CB8AC3E}">
        <p14:creationId xmlns:p14="http://schemas.microsoft.com/office/powerpoint/2010/main" val="1431476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Slice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</TotalTime>
  <Words>11</Words>
  <Application>Microsoft Office PowerPoint</Application>
  <PresentationFormat>Широкоэкранный</PresentationFormat>
  <Paragraphs>4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5" baseType="lpstr">
      <vt:lpstr>Century Gothic</vt:lpstr>
      <vt:lpstr>Wingdings 3</vt:lpstr>
      <vt:lpstr>Сектор</vt:lpstr>
      <vt:lpstr>МІЖНАРОДНИЙ МАРКЕТИНГ</vt:lpstr>
      <vt:lpstr>Питання: 1. Сутність та форми міжнародного маркетингу. 2. Спільні та відмінні риси внутрішнього та міжнародного маркетингу. 3. Суб’єкти міжнародного маркетингу. 4. Основні рішення, що приймаються при здійсненні міжнародної маркетингової діяльності 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МІЖНАРОДНИЙ МАРКЕТИНГ</dc:title>
  <dc:creator>Пользователь Windows</dc:creator>
  <cp:lastModifiedBy>Пользователь Windows</cp:lastModifiedBy>
  <cp:revision>1</cp:revision>
  <dcterms:created xsi:type="dcterms:W3CDTF">2022-02-14T06:53:45Z</dcterms:created>
  <dcterms:modified xsi:type="dcterms:W3CDTF">2022-02-14T06:59:42Z</dcterms:modified>
</cp:coreProperties>
</file>