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59"/>
  </p:handoutMasterIdLst>
  <p:sldIdLst>
    <p:sldId id="256" r:id="rId2"/>
    <p:sldId id="393" r:id="rId3"/>
    <p:sldId id="394" r:id="rId4"/>
    <p:sldId id="395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26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52" r:id="rId37"/>
    <p:sldId id="353" r:id="rId38"/>
    <p:sldId id="354" r:id="rId39"/>
    <p:sldId id="355" r:id="rId40"/>
    <p:sldId id="356" r:id="rId41"/>
    <p:sldId id="357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74" r:id="rId57"/>
    <p:sldId id="375" r:id="rId58"/>
  </p:sldIdLst>
  <p:sldSz cx="9144000" cy="6858000" type="screen4x3"/>
  <p:notesSz cx="6759575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9B13B6-394E-49E7-90F2-764BDF6CF67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397BE-4FD0-48CD-A93C-606E36C53A3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78411-A6FC-4548-B576-6836A3D1B2E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B6B4D-8668-460B-A244-941FE27D3AE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96B63-2263-473B-9998-133B9DA97CB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1E0D4-9799-41C2-9CAA-C687D195700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71230-410D-47D7-9D8E-D084A737038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0827A-A82E-4979-9EF5-926BFA22F38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85555-61E0-47BD-A48E-23546F31FB3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79ABC-C93F-4E41-9B5E-40C4E0A4FC6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C2E36-79B8-495B-AE7D-477316CC8F5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A1B6A-76AA-4370-AA41-C66C85BAEF8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403834-4AA0-48F9-9A50-2A788EBE330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smtClean="0"/>
              <a:t>ТЕНДЕНЦІЇ ТА ПРОБЛЕМИ СУЧАСНОЇ НАНОЕЛЕКТРОНІКИ</a:t>
            </a:r>
            <a:endParaRPr lang="ru-RU" sz="360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b="1" smtClean="0"/>
              <a:t>Методи рентгеноструктурного аналізу та електронна мікроскопія наноструктур</a:t>
            </a:r>
            <a:endParaRPr lang="ru-RU" sz="2800" b="1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uk-UA" sz="2800" smtClean="0"/>
              <a:t>РЕНТГЕНОСТРУКТУРНИЙ АНАЛІЗ</a:t>
            </a:r>
            <a:endParaRPr lang="ru-RU" sz="2800" smtClean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4665663" cy="2762250"/>
          </a:xfrm>
          <a:prstGeom prst="rect">
            <a:avLst/>
          </a:prstGeom>
          <a:noFill/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836613"/>
            <a:ext cx="3714750" cy="3371850"/>
          </a:xfrm>
          <a:prstGeom prst="rect">
            <a:avLst/>
          </a:prstGeom>
          <a:noFill/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163"/>
            <a:ext cx="6181725" cy="249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uk-UA" sz="2800" smtClean="0"/>
              <a:t>РЕНТГЕНОСТРУКТУРНИЙ АНАЛІЗ</a:t>
            </a:r>
            <a:endParaRPr lang="ru-RU" sz="2800" smtClean="0"/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412875"/>
            <a:ext cx="5248275" cy="298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uk-UA" sz="2800" smtClean="0"/>
              <a:t>РЕНТГЕНОСТРУКТУРНИЙ АНАЛІЗ</a:t>
            </a:r>
            <a:endParaRPr lang="ru-RU" sz="2800" smtClean="0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908050"/>
            <a:ext cx="4029075" cy="504825"/>
          </a:xfrm>
          <a:prstGeom prst="rect">
            <a:avLst/>
          </a:prstGeom>
          <a:noFill/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557338"/>
            <a:ext cx="4392612" cy="3913187"/>
          </a:xfrm>
          <a:prstGeom prst="rect">
            <a:avLst/>
          </a:prstGeom>
          <a:noFill/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2205038"/>
            <a:ext cx="3143250" cy="2573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uk-UA" sz="2800" smtClean="0"/>
              <a:t>РЕНТГЕНОСТРУКТУРНИЙ АНАЛІЗ</a:t>
            </a:r>
            <a:endParaRPr lang="ru-RU" sz="2800" smtClean="0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92150"/>
            <a:ext cx="2076450" cy="314325"/>
          </a:xfrm>
          <a:prstGeom prst="rect">
            <a:avLst/>
          </a:prstGeom>
          <a:noFill/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81075"/>
            <a:ext cx="3816350" cy="3038475"/>
          </a:xfrm>
          <a:prstGeom prst="rect">
            <a:avLst/>
          </a:prstGeom>
          <a:noFill/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981075"/>
            <a:ext cx="4686300" cy="2543175"/>
          </a:xfrm>
          <a:prstGeom prst="rect">
            <a:avLst/>
          </a:prstGeom>
          <a:noFill/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3573463"/>
            <a:ext cx="3960812" cy="3097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uk-UA" sz="2800" smtClean="0"/>
              <a:t>РЕНТГЕНОСТРУКТУРНИЙ АНАЛІЗ</a:t>
            </a:r>
            <a:endParaRPr lang="ru-RU" sz="2800" smtClean="0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836613"/>
            <a:ext cx="4797425" cy="5761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uk-UA" sz="2800" smtClean="0"/>
              <a:t>РЕНТГЕНОСТРУКТУРНИЙ АНАЛІЗ</a:t>
            </a:r>
            <a:endParaRPr lang="ru-RU" sz="2800" smtClean="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836613"/>
            <a:ext cx="3333750" cy="342900"/>
          </a:xfrm>
          <a:prstGeom prst="rect">
            <a:avLst/>
          </a:prstGeom>
          <a:noFill/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557338"/>
            <a:ext cx="5314950" cy="294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uk-UA" sz="2800" smtClean="0"/>
              <a:t>РЕНТГЕНОСТРУКТУРНИЙ АНАЛІЗ</a:t>
            </a:r>
            <a:endParaRPr lang="ru-RU" sz="2800" smtClean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268413"/>
            <a:ext cx="5248275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uk-UA" sz="2800" smtClean="0"/>
              <a:t>РЕНТГЕНОСТРУКТУРНИЙ АНАЛІЗ</a:t>
            </a:r>
            <a:endParaRPr lang="ru-RU" sz="2800" smtClean="0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836613"/>
            <a:ext cx="4857750" cy="819150"/>
          </a:xfrm>
          <a:prstGeom prst="rect">
            <a:avLst/>
          </a:prstGeom>
          <a:noFill/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844675"/>
            <a:ext cx="3816350" cy="2552700"/>
          </a:xfrm>
          <a:prstGeom prst="rect">
            <a:avLst/>
          </a:prstGeom>
          <a:noFill/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773238"/>
            <a:ext cx="4184650" cy="287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uk-UA" sz="2800" smtClean="0"/>
              <a:t>РЕНТГЕНОСТРУКТУРНИЙ АНАЛІЗ</a:t>
            </a:r>
            <a:endParaRPr lang="ru-RU" sz="2800" smtClean="0"/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196975"/>
            <a:ext cx="5200650" cy="344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uk-UA" sz="2800" smtClean="0"/>
              <a:t>РЕНТГЕНОСТРУКТУРНИЙ АНАЛІЗ</a:t>
            </a:r>
            <a:endParaRPr lang="ru-RU" sz="2800" smtClean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908050"/>
            <a:ext cx="2524125" cy="257175"/>
          </a:xfrm>
          <a:prstGeom prst="rect">
            <a:avLst/>
          </a:prstGeom>
          <a:noFill/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68413"/>
            <a:ext cx="3816350" cy="2384425"/>
          </a:xfrm>
          <a:prstGeom prst="rect">
            <a:avLst/>
          </a:prstGeom>
          <a:noFill/>
        </p:spPr>
      </p:pic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268413"/>
            <a:ext cx="4060825" cy="3422650"/>
          </a:xfrm>
          <a:prstGeom prst="rect">
            <a:avLst/>
          </a:prstGeom>
          <a:noFill/>
        </p:spPr>
      </p:pic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4652963"/>
            <a:ext cx="5476875" cy="199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61975"/>
          </a:xfrm>
        </p:spPr>
        <p:txBody>
          <a:bodyPr/>
          <a:lstStyle/>
          <a:p>
            <a:r>
              <a:rPr lang="uk-UA" sz="2800" smtClean="0"/>
              <a:t>РЕНТГЕНОСТРУКТУРНИЙ АНАЛІЗ</a:t>
            </a:r>
            <a:endParaRPr lang="ru-RU" sz="2800" smtClean="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76250"/>
            <a:ext cx="4752975" cy="561975"/>
          </a:xfrm>
          <a:prstGeom prst="rect">
            <a:avLst/>
          </a:prstGeom>
          <a:noFill/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052513"/>
            <a:ext cx="5834062" cy="728662"/>
          </a:xfrm>
          <a:prstGeom prst="rect">
            <a:avLst/>
          </a:prstGeom>
          <a:noFill/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1844675"/>
            <a:ext cx="4500563" cy="4652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uk-UA" sz="2800" smtClean="0"/>
              <a:t>РЕНТГЕНОСТРУКТУРНИЙ АНАЛІЗ</a:t>
            </a:r>
            <a:endParaRPr lang="ru-RU" sz="2800" smtClean="0"/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08050"/>
            <a:ext cx="2095500" cy="304800"/>
          </a:xfrm>
          <a:prstGeom prst="rect">
            <a:avLst/>
          </a:prstGeom>
          <a:noFill/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5" y="1504950"/>
            <a:ext cx="5238750" cy="384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uk-UA" sz="2800" smtClean="0"/>
              <a:t>РЕНТГЕНОСТРУКТУРНИЙ АНАЛІЗ</a:t>
            </a:r>
            <a:endParaRPr lang="ru-RU" sz="2800" smtClean="0"/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836613"/>
            <a:ext cx="1743075" cy="238125"/>
          </a:xfrm>
          <a:prstGeom prst="rect">
            <a:avLst/>
          </a:prstGeom>
          <a:noFill/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4537075" cy="3038475"/>
          </a:xfrm>
          <a:prstGeom prst="rect">
            <a:avLst/>
          </a:prstGeom>
          <a:noFill/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96975"/>
            <a:ext cx="4356100" cy="2963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uk-UA" sz="2800" smtClean="0"/>
              <a:t>РЕНТГЕНОСТРУКТУРНИЙ АНАЛІЗ</a:t>
            </a:r>
            <a:endParaRPr lang="ru-RU" sz="2800" smtClean="0"/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125538"/>
            <a:ext cx="5095875" cy="347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1438"/>
            <a:ext cx="6769100" cy="467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908050"/>
            <a:ext cx="5688013" cy="515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268413"/>
            <a:ext cx="6191250" cy="5081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836613"/>
            <a:ext cx="5284787" cy="3454400"/>
          </a:xfrm>
          <a:prstGeom prst="rect">
            <a:avLst/>
          </a:prstGeom>
          <a:noFill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365625"/>
            <a:ext cx="5616575" cy="1624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8725" y="1147763"/>
            <a:ext cx="6688138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25538"/>
            <a:ext cx="6126163" cy="545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61975"/>
          </a:xfrm>
        </p:spPr>
        <p:txBody>
          <a:bodyPr/>
          <a:lstStyle/>
          <a:p>
            <a:r>
              <a:rPr lang="uk-UA" sz="2800" smtClean="0"/>
              <a:t>РЕНТГЕНОСТРУКТУРНИЙ АНАЛІЗ</a:t>
            </a:r>
            <a:endParaRPr lang="ru-RU" sz="2800" smtClean="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620713"/>
            <a:ext cx="4752975" cy="561975"/>
          </a:xfrm>
          <a:prstGeom prst="rect">
            <a:avLst/>
          </a:prstGeom>
          <a:noFill/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341438"/>
            <a:ext cx="625792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692150"/>
            <a:ext cx="2952750" cy="609600"/>
          </a:xfrm>
          <a:prstGeom prst="rect">
            <a:avLst/>
          </a:prstGeom>
          <a:noFill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638300"/>
            <a:ext cx="6048375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268413"/>
            <a:ext cx="6040437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713" y="1138238"/>
            <a:ext cx="6380162" cy="458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876300"/>
            <a:ext cx="6040438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052513"/>
            <a:ext cx="6769100" cy="1898650"/>
          </a:xfrm>
          <a:prstGeom prst="rect">
            <a:avLst/>
          </a:prstGeom>
          <a:noFill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997200"/>
            <a:ext cx="5834062" cy="3567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125538"/>
            <a:ext cx="40767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052513"/>
            <a:ext cx="5300663" cy="5703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196975"/>
            <a:ext cx="6059488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196975"/>
            <a:ext cx="5991225" cy="383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268413"/>
            <a:ext cx="6076950" cy="3609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61975"/>
          </a:xfrm>
        </p:spPr>
        <p:txBody>
          <a:bodyPr/>
          <a:lstStyle/>
          <a:p>
            <a:r>
              <a:rPr lang="uk-UA" sz="2800" smtClean="0"/>
              <a:t>РЕНТГЕНОСТРУКТУРНИЙ АНАЛІЗ</a:t>
            </a:r>
            <a:endParaRPr lang="ru-RU" sz="2800" smtClean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412875"/>
            <a:ext cx="4000500" cy="2152650"/>
          </a:xfrm>
          <a:prstGeom prst="rect">
            <a:avLst/>
          </a:prstGeom>
          <a:noFill/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3644900"/>
            <a:ext cx="4716463" cy="3008313"/>
          </a:xfrm>
          <a:prstGeom prst="rect">
            <a:avLst/>
          </a:prstGeom>
          <a:noFill/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765175"/>
            <a:ext cx="5619750" cy="352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5327650" cy="2206625"/>
          </a:xfrm>
          <a:prstGeom prst="rect">
            <a:avLst/>
          </a:prstGeom>
          <a:noFill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981075"/>
            <a:ext cx="2952750" cy="2701925"/>
          </a:xfrm>
          <a:prstGeom prst="rect">
            <a:avLst/>
          </a:prstGeom>
          <a:noFill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933825"/>
            <a:ext cx="5327650" cy="2522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125538"/>
            <a:ext cx="4105275" cy="647700"/>
          </a:xfrm>
          <a:prstGeom prst="rect">
            <a:avLst/>
          </a:prstGeom>
          <a:noFill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773238"/>
            <a:ext cx="5184775" cy="1606550"/>
          </a:xfrm>
          <a:prstGeom prst="rect">
            <a:avLst/>
          </a:prstGeom>
          <a:noFill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357563"/>
            <a:ext cx="5327650" cy="1884362"/>
          </a:xfrm>
          <a:prstGeom prst="rect">
            <a:avLst/>
          </a:prstGeom>
          <a:noFill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5157788"/>
            <a:ext cx="5040312" cy="1495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57338"/>
            <a:ext cx="5256213" cy="2003425"/>
          </a:xfrm>
          <a:prstGeom prst="rect">
            <a:avLst/>
          </a:prstGeom>
          <a:noFill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836613"/>
            <a:ext cx="2600325" cy="6021387"/>
          </a:xfrm>
          <a:prstGeom prst="rect">
            <a:avLst/>
          </a:prstGeom>
          <a:noFill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622675"/>
            <a:ext cx="5113337" cy="2598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268413"/>
            <a:ext cx="5534025" cy="5276850"/>
          </a:xfrm>
          <a:prstGeom prst="rect">
            <a:avLst/>
          </a:prstGeom>
          <a:noFill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981075"/>
            <a:ext cx="3562350" cy="266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4537075" cy="4038600"/>
          </a:xfrm>
          <a:prstGeom prst="rect">
            <a:avLst/>
          </a:prstGeom>
          <a:noFill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268413"/>
            <a:ext cx="4356100" cy="2201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908050"/>
            <a:ext cx="3476625" cy="552450"/>
          </a:xfrm>
          <a:prstGeom prst="rect">
            <a:avLst/>
          </a:prstGeom>
          <a:noFill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4475" y="1900238"/>
            <a:ext cx="6115050" cy="305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908050"/>
            <a:ext cx="5689600" cy="5662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908050"/>
            <a:ext cx="60674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4537075" cy="2293937"/>
          </a:xfrm>
          <a:prstGeom prst="rect">
            <a:avLst/>
          </a:prstGeom>
          <a:noFill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4275" y="1685925"/>
            <a:ext cx="5419725" cy="5172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981075"/>
            <a:ext cx="5534025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uk-UA" sz="2800" smtClean="0"/>
              <a:t>РЕНТГЕНОСТРУКТУРНИЙ АНАЛІЗ</a:t>
            </a:r>
            <a:endParaRPr lang="ru-RU" sz="2800" smtClean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125538"/>
            <a:ext cx="5362575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981075"/>
            <a:ext cx="4751387" cy="2705100"/>
          </a:xfrm>
          <a:prstGeom prst="rect">
            <a:avLst/>
          </a:prstGeom>
          <a:noFill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789363"/>
            <a:ext cx="5983288" cy="271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268413"/>
            <a:ext cx="5916613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706438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4465638" cy="3883025"/>
          </a:xfrm>
          <a:prstGeom prst="rect">
            <a:avLst/>
          </a:prstGeom>
          <a:noFill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7388" y="1700213"/>
            <a:ext cx="4646612" cy="267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836613"/>
            <a:ext cx="4829175" cy="5805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4321175" cy="2663825"/>
          </a:xfrm>
          <a:prstGeom prst="rect">
            <a:avLst/>
          </a:prstGeom>
          <a:noFill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628775"/>
            <a:ext cx="4516438" cy="3817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908050"/>
            <a:ext cx="5184775" cy="2314575"/>
          </a:xfrm>
          <a:prstGeom prst="rect">
            <a:avLst/>
          </a:prstGeom>
          <a:noFill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997200"/>
            <a:ext cx="4968875" cy="3638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706438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549275"/>
            <a:ext cx="2590800" cy="304800"/>
          </a:xfrm>
          <a:prstGeom prst="rect">
            <a:avLst/>
          </a:prstGeom>
          <a:noFill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836613"/>
            <a:ext cx="4464050" cy="2698750"/>
          </a:xfrm>
          <a:prstGeom prst="rect">
            <a:avLst/>
          </a:prstGeom>
          <a:noFill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357563"/>
            <a:ext cx="4681537" cy="1592262"/>
          </a:xfrm>
          <a:prstGeom prst="rect">
            <a:avLst/>
          </a:prstGeom>
          <a:noFill/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5084763"/>
            <a:ext cx="4968875" cy="151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400" b="1" smtClean="0"/>
              <a:t>Методи контролю поверхні твердого тіла</a:t>
            </a:r>
            <a:endParaRPr lang="ru-RU" sz="2400" b="1" smtClean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196975"/>
            <a:ext cx="6211888" cy="1457325"/>
          </a:xfrm>
          <a:prstGeom prst="rect">
            <a:avLst/>
          </a:prstGeom>
          <a:noFill/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781300"/>
            <a:ext cx="5962650" cy="178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uk-UA" sz="2800" smtClean="0"/>
              <a:t>РЕНТГЕНОСТРУКТУРНИЙ АНАЛІЗ</a:t>
            </a:r>
            <a:endParaRPr lang="ru-RU" sz="2800" smtClean="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196975"/>
            <a:ext cx="6399212" cy="3076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uk-UA" sz="2800" smtClean="0"/>
              <a:t>РЕНТГЕНОСТРУКТУРНИЙ АНАЛІЗ</a:t>
            </a:r>
            <a:endParaRPr lang="ru-RU" sz="2800" smtClean="0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836613"/>
            <a:ext cx="5689600" cy="3346450"/>
          </a:xfrm>
          <a:prstGeom prst="rect">
            <a:avLst/>
          </a:prstGeom>
          <a:noFill/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4079875"/>
            <a:ext cx="4608512" cy="277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uk-UA" sz="2800" smtClean="0"/>
              <a:t>РЕНТГЕНОСТРУКТУРНИЙ АНАЛІЗ</a:t>
            </a:r>
            <a:endParaRPr lang="ru-RU" sz="2800" smtClean="0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5040313" cy="577850"/>
          </a:xfrm>
          <a:prstGeom prst="rect">
            <a:avLst/>
          </a:prstGeom>
          <a:noFill/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775"/>
            <a:ext cx="4427538" cy="3001963"/>
          </a:xfrm>
          <a:prstGeom prst="rect">
            <a:avLst/>
          </a:prstGeom>
          <a:noFill/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8163" y="1196975"/>
            <a:ext cx="4795837" cy="4430713"/>
          </a:xfrm>
          <a:prstGeom prst="rect">
            <a:avLst/>
          </a:prstGeom>
          <a:noFill/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21238"/>
            <a:ext cx="4643438" cy="1622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uk-UA" sz="2800" smtClean="0"/>
              <a:t>РЕНТГЕНОСТРУКТУРНИЙ АНАЛІЗ</a:t>
            </a:r>
            <a:endParaRPr lang="ru-RU" sz="2800" smtClean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906463"/>
            <a:ext cx="6192837" cy="2330450"/>
          </a:xfrm>
          <a:prstGeom prst="rect">
            <a:avLst/>
          </a:prstGeom>
          <a:noFill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3284538"/>
            <a:ext cx="6121400" cy="338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224</Words>
  <Application>Microsoft Office PowerPoint</Application>
  <PresentationFormat>Экран (4:3)</PresentationFormat>
  <Paragraphs>57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Оформление по умолчанию</vt:lpstr>
      <vt:lpstr>ТЕНДЕНЦІЇ ТА ПРОБЛЕМИ СУЧАСНОЇ НАНОЕЛЕКТРОНІКИ</vt:lpstr>
      <vt:lpstr>РЕНТГЕНОСТРУКТУРНИЙ АНАЛІЗ</vt:lpstr>
      <vt:lpstr>РЕНТГЕНОСТРУКТУРНИЙ АНАЛІЗ</vt:lpstr>
      <vt:lpstr>РЕНТГЕНОСТРУКТУРНИЙ АНАЛІЗ</vt:lpstr>
      <vt:lpstr>РЕНТГЕНОСТРУКТУРНИЙ АНАЛІЗ</vt:lpstr>
      <vt:lpstr>РЕНТГЕНОСТРУКТУРНИЙ АНАЛІЗ</vt:lpstr>
      <vt:lpstr>РЕНТГЕНОСТРУКТУРНИЙ АНАЛІЗ</vt:lpstr>
      <vt:lpstr>РЕНТГЕНОСТРУКТУРНИЙ АНАЛІЗ</vt:lpstr>
      <vt:lpstr>РЕНТГЕНОСТРУКТУРНИЙ АНАЛІЗ</vt:lpstr>
      <vt:lpstr>РЕНТГЕНОСТРУКТУРНИЙ АНАЛІЗ</vt:lpstr>
      <vt:lpstr>РЕНТГЕНОСТРУКТУРНИЙ АНАЛІЗ</vt:lpstr>
      <vt:lpstr>РЕНТГЕНОСТРУКТУРНИЙ АНАЛІЗ</vt:lpstr>
      <vt:lpstr>РЕНТГЕНОСТРУКТУРНИЙ АНАЛІЗ</vt:lpstr>
      <vt:lpstr>РЕНТГЕНОСТРУКТУРНИЙ АНАЛІЗ</vt:lpstr>
      <vt:lpstr>РЕНТГЕНОСТРУКТУРНИЙ АНАЛІЗ</vt:lpstr>
      <vt:lpstr>РЕНТГЕНОСТРУКТУРНИЙ АНАЛІЗ</vt:lpstr>
      <vt:lpstr>РЕНТГЕНОСТРУКТУРНИЙ АНАЛІЗ</vt:lpstr>
      <vt:lpstr>РЕНТГЕНОСТРУКТУРНИЙ АНАЛІЗ</vt:lpstr>
      <vt:lpstr>РЕНТГЕНОСТРУКТУРНИЙ АНАЛІЗ</vt:lpstr>
      <vt:lpstr>РЕНТГЕНОСТРУКТУРНИЙ АНАЛІЗ</vt:lpstr>
      <vt:lpstr>РЕНТГЕНОСТРУКТУРНИЙ АНАЛІЗ</vt:lpstr>
      <vt:lpstr>РЕНТГЕНОСТРУКТУРНИЙ АНАЛІЗ</vt:lpstr>
      <vt:lpstr>Слайд 23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  <vt:lpstr>Методи контролю поверхні твердого тіла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Пользователь Windows</cp:lastModifiedBy>
  <cp:revision>61</cp:revision>
  <dcterms:created xsi:type="dcterms:W3CDTF">2011-04-07T06:39:14Z</dcterms:created>
  <dcterms:modified xsi:type="dcterms:W3CDTF">2023-10-17T03:11:36Z</dcterms:modified>
</cp:coreProperties>
</file>