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FF"/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8B259E-F414-48D2-9A08-34B83291084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F3C4F99-A4FE-40DB-AD90-84A45F812FEA}">
      <dgm:prSet phldrT="[Текст]"/>
      <dgm:spPr/>
      <dgm:t>
        <a:bodyPr/>
        <a:lstStyle/>
        <a:p>
          <a:r>
            <a:rPr lang="uk-UA" b="1" dirty="0" smtClean="0">
              <a:solidFill>
                <a:schemeClr val="accent1">
                  <a:lumMod val="50000"/>
                </a:schemeClr>
              </a:solidFill>
            </a:rPr>
            <a:t>частини мови – це </a:t>
          </a:r>
          <a:r>
            <a:rPr lang="uk-UA" b="1" dirty="0" smtClean="0">
              <a:solidFill>
                <a:srgbClr val="FF0000"/>
              </a:solidFill>
            </a:rPr>
            <a:t>класи (групи) </a:t>
          </a:r>
          <a:r>
            <a:rPr lang="uk-UA" b="1" dirty="0" smtClean="0">
              <a:solidFill>
                <a:schemeClr val="accent1">
                  <a:lumMod val="50000"/>
                </a:schemeClr>
              </a:solidFill>
            </a:rPr>
            <a:t>слів, які </a:t>
          </a:r>
          <a:r>
            <a:rPr lang="uk-UA" b="1" dirty="0" err="1" smtClean="0">
              <a:solidFill>
                <a:schemeClr val="accent1">
                  <a:lumMod val="50000"/>
                </a:schemeClr>
              </a:solidFill>
            </a:rPr>
            <a:t>обєднує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D36BED19-A4E5-4EB1-8B60-9ABEA7586209}" type="parTrans" cxnId="{735E0070-9CDF-47D8-8157-E3DE0CFBA088}">
      <dgm:prSet/>
      <dgm:spPr/>
      <dgm:t>
        <a:bodyPr/>
        <a:lstStyle/>
        <a:p>
          <a:endParaRPr lang="ru-RU"/>
        </a:p>
      </dgm:t>
    </dgm:pt>
    <dgm:pt modelId="{269B8F67-7E72-4EDC-916F-B7944AD88832}" type="sibTrans" cxnId="{735E0070-9CDF-47D8-8157-E3DE0CFBA088}">
      <dgm:prSet/>
      <dgm:spPr/>
      <dgm:t>
        <a:bodyPr/>
        <a:lstStyle/>
        <a:p>
          <a:endParaRPr lang="ru-RU"/>
        </a:p>
      </dgm:t>
    </dgm:pt>
    <dgm:pt modelId="{CAD6FEA9-505A-4698-A268-7EC4E4B24900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єдність категоріального значення, абстрагованого від лексичних значень</a:t>
          </a:r>
          <a:endParaRPr lang="ru-RU" b="1" dirty="0">
            <a:solidFill>
              <a:schemeClr val="bg1"/>
            </a:solidFill>
          </a:endParaRPr>
        </a:p>
      </dgm:t>
    </dgm:pt>
    <dgm:pt modelId="{4BD71CB0-4B70-42DD-8A6A-00FE6DBE61A5}" type="parTrans" cxnId="{0907CF9A-4104-4675-AA1B-E83C66D46B46}">
      <dgm:prSet/>
      <dgm:spPr/>
      <dgm:t>
        <a:bodyPr/>
        <a:lstStyle/>
        <a:p>
          <a:endParaRPr lang="ru-RU"/>
        </a:p>
      </dgm:t>
    </dgm:pt>
    <dgm:pt modelId="{7F2F6CB1-4215-498F-9C7B-EBAC313888A4}" type="sibTrans" cxnId="{0907CF9A-4104-4675-AA1B-E83C66D46B46}">
      <dgm:prSet/>
      <dgm:spPr/>
      <dgm:t>
        <a:bodyPr/>
        <a:lstStyle/>
        <a:p>
          <a:endParaRPr lang="ru-RU"/>
        </a:p>
      </dgm:t>
    </dgm:pt>
    <dgm:pt modelId="{6616C593-5009-480E-910F-BAA2D6ABD237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єдністю граматичних категорій і словозміни, тобто єдністю морфологічних категорій </a:t>
          </a:r>
          <a:endParaRPr lang="ru-RU" b="1" dirty="0">
            <a:solidFill>
              <a:schemeClr val="bg1"/>
            </a:solidFill>
          </a:endParaRPr>
        </a:p>
      </dgm:t>
    </dgm:pt>
    <dgm:pt modelId="{2BA954AB-7337-402B-A375-D20C14E2BE6B}" type="parTrans" cxnId="{2CC1A772-DD5D-4A6A-80E9-EF2BF55F1748}">
      <dgm:prSet/>
      <dgm:spPr/>
      <dgm:t>
        <a:bodyPr/>
        <a:lstStyle/>
        <a:p>
          <a:endParaRPr lang="ru-RU"/>
        </a:p>
      </dgm:t>
    </dgm:pt>
    <dgm:pt modelId="{83E4FB6A-41EF-42AE-8C1B-2611C1F265A9}" type="sibTrans" cxnId="{2CC1A772-DD5D-4A6A-80E9-EF2BF55F1748}">
      <dgm:prSet/>
      <dgm:spPr/>
      <dgm:t>
        <a:bodyPr/>
        <a:lstStyle/>
        <a:p>
          <a:endParaRPr lang="ru-RU"/>
        </a:p>
      </dgm:t>
    </dgm:pt>
    <dgm:pt modelId="{85E57AA4-17ED-4E6C-B6EA-DEE836FFA272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тотожністю синтаксичних властивостей слів </a:t>
          </a:r>
          <a:endParaRPr lang="ru-RU" b="1" dirty="0">
            <a:solidFill>
              <a:schemeClr val="bg1"/>
            </a:solidFill>
          </a:endParaRPr>
        </a:p>
      </dgm:t>
    </dgm:pt>
    <dgm:pt modelId="{D400BC92-F8B4-46CF-867C-CD6D08EBBE36}" type="parTrans" cxnId="{B656E6FD-A130-4FC0-886B-1B80A2D623A5}">
      <dgm:prSet/>
      <dgm:spPr/>
      <dgm:t>
        <a:bodyPr/>
        <a:lstStyle/>
        <a:p>
          <a:endParaRPr lang="ru-RU"/>
        </a:p>
      </dgm:t>
    </dgm:pt>
    <dgm:pt modelId="{F0362B5E-8288-4ECB-8B9D-7B44FBD14A37}" type="sibTrans" cxnId="{B656E6FD-A130-4FC0-886B-1B80A2D623A5}">
      <dgm:prSet/>
      <dgm:spPr/>
      <dgm:t>
        <a:bodyPr/>
        <a:lstStyle/>
        <a:p>
          <a:endParaRPr lang="ru-RU"/>
        </a:p>
      </dgm:t>
    </dgm:pt>
    <dgm:pt modelId="{82F1C11E-77CC-4BB6-8452-139EC447B8F9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спільністю суфіксів, з допомогою яких утворено відповідні слова</a:t>
          </a:r>
          <a:endParaRPr lang="ru-RU" b="1" dirty="0">
            <a:solidFill>
              <a:schemeClr val="bg1"/>
            </a:solidFill>
          </a:endParaRPr>
        </a:p>
      </dgm:t>
    </dgm:pt>
    <dgm:pt modelId="{72DB8CE3-9C61-4BBB-AA89-54B639C0F690}" type="parTrans" cxnId="{E1ED0713-02A0-4358-91D5-150510956563}">
      <dgm:prSet/>
      <dgm:spPr/>
      <dgm:t>
        <a:bodyPr/>
        <a:lstStyle/>
        <a:p>
          <a:endParaRPr lang="ru-RU"/>
        </a:p>
      </dgm:t>
    </dgm:pt>
    <dgm:pt modelId="{BFDA03F9-92EF-4EAB-A9D7-4354F184619A}" type="sibTrans" cxnId="{E1ED0713-02A0-4358-91D5-150510956563}">
      <dgm:prSet/>
      <dgm:spPr/>
      <dgm:t>
        <a:bodyPr/>
        <a:lstStyle/>
        <a:p>
          <a:endParaRPr lang="ru-RU"/>
        </a:p>
      </dgm:t>
    </dgm:pt>
    <dgm:pt modelId="{D16A8FEC-D781-4F3F-98F0-DAAE0409B570}" type="pres">
      <dgm:prSet presAssocID="{CE8B259E-F414-48D2-9A08-34B83291084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436C8F1-C696-432D-AA36-912436F62F2D}" type="pres">
      <dgm:prSet presAssocID="{4F3C4F99-A4FE-40DB-AD90-84A45F812FEA}" presName="root1" presStyleCnt="0"/>
      <dgm:spPr/>
    </dgm:pt>
    <dgm:pt modelId="{1081C5F1-5125-493F-BB62-F5B3E5CE04AE}" type="pres">
      <dgm:prSet presAssocID="{4F3C4F99-A4FE-40DB-AD90-84A45F812FE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1CB19E-25AE-4C3E-A4D1-7FFEA6359563}" type="pres">
      <dgm:prSet presAssocID="{4F3C4F99-A4FE-40DB-AD90-84A45F812FEA}" presName="level2hierChild" presStyleCnt="0"/>
      <dgm:spPr/>
    </dgm:pt>
    <dgm:pt modelId="{235DCEF9-1122-444C-9BBC-5D4ECE131A5F}" type="pres">
      <dgm:prSet presAssocID="{4BD71CB0-4B70-42DD-8A6A-00FE6DBE61A5}" presName="conn2-1" presStyleLbl="parChTrans1D2" presStyleIdx="0" presStyleCnt="4"/>
      <dgm:spPr/>
    </dgm:pt>
    <dgm:pt modelId="{D1120ADB-5E46-4403-9D1C-E5A63E413F07}" type="pres">
      <dgm:prSet presAssocID="{4BD71CB0-4B70-42DD-8A6A-00FE6DBE61A5}" presName="connTx" presStyleLbl="parChTrans1D2" presStyleIdx="0" presStyleCnt="4"/>
      <dgm:spPr/>
    </dgm:pt>
    <dgm:pt modelId="{A82B1569-B4C8-412E-BC4D-BCB5BB6A2A14}" type="pres">
      <dgm:prSet presAssocID="{CAD6FEA9-505A-4698-A268-7EC4E4B24900}" presName="root2" presStyleCnt="0"/>
      <dgm:spPr/>
    </dgm:pt>
    <dgm:pt modelId="{30D4A198-DE3F-413A-86EF-55DEAD2D37D7}" type="pres">
      <dgm:prSet presAssocID="{CAD6FEA9-505A-4698-A268-7EC4E4B2490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4F0788-48BA-4338-97D5-89A98D1F519A}" type="pres">
      <dgm:prSet presAssocID="{CAD6FEA9-505A-4698-A268-7EC4E4B24900}" presName="level3hierChild" presStyleCnt="0"/>
      <dgm:spPr/>
    </dgm:pt>
    <dgm:pt modelId="{139BFB30-6BDD-4C31-A699-3B9FC5522803}" type="pres">
      <dgm:prSet presAssocID="{2BA954AB-7337-402B-A375-D20C14E2BE6B}" presName="conn2-1" presStyleLbl="parChTrans1D2" presStyleIdx="1" presStyleCnt="4"/>
      <dgm:spPr/>
    </dgm:pt>
    <dgm:pt modelId="{85187D5E-E65B-446C-996D-CE10A328CAEA}" type="pres">
      <dgm:prSet presAssocID="{2BA954AB-7337-402B-A375-D20C14E2BE6B}" presName="connTx" presStyleLbl="parChTrans1D2" presStyleIdx="1" presStyleCnt="4"/>
      <dgm:spPr/>
    </dgm:pt>
    <dgm:pt modelId="{3DCCA5F8-6163-4B0B-BBF2-FDF0241AF3D3}" type="pres">
      <dgm:prSet presAssocID="{6616C593-5009-480E-910F-BAA2D6ABD237}" presName="root2" presStyleCnt="0"/>
      <dgm:spPr/>
    </dgm:pt>
    <dgm:pt modelId="{FEEED015-9330-420A-8FEB-B6B3810BC879}" type="pres">
      <dgm:prSet presAssocID="{6616C593-5009-480E-910F-BAA2D6ABD23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871779-C3A1-42EF-B41D-F9BABF0AB676}" type="pres">
      <dgm:prSet presAssocID="{6616C593-5009-480E-910F-BAA2D6ABD237}" presName="level3hierChild" presStyleCnt="0"/>
      <dgm:spPr/>
    </dgm:pt>
    <dgm:pt modelId="{A8AA46A6-2CE0-4005-97AA-95624CDABE0B}" type="pres">
      <dgm:prSet presAssocID="{D400BC92-F8B4-46CF-867C-CD6D08EBBE36}" presName="conn2-1" presStyleLbl="parChTrans1D2" presStyleIdx="2" presStyleCnt="4"/>
      <dgm:spPr/>
    </dgm:pt>
    <dgm:pt modelId="{609362DE-AC7F-46F7-B855-DDD21472304E}" type="pres">
      <dgm:prSet presAssocID="{D400BC92-F8B4-46CF-867C-CD6D08EBBE36}" presName="connTx" presStyleLbl="parChTrans1D2" presStyleIdx="2" presStyleCnt="4"/>
      <dgm:spPr/>
    </dgm:pt>
    <dgm:pt modelId="{FEA6A641-2893-4708-AFA1-29AAB4F903CB}" type="pres">
      <dgm:prSet presAssocID="{85E57AA4-17ED-4E6C-B6EA-DEE836FFA272}" presName="root2" presStyleCnt="0"/>
      <dgm:spPr/>
    </dgm:pt>
    <dgm:pt modelId="{0EB0702A-DB62-499F-91DF-7FC56DD7A330}" type="pres">
      <dgm:prSet presAssocID="{85E57AA4-17ED-4E6C-B6EA-DEE836FFA272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AA19EF-354D-473A-B9B9-7E620316AAD2}" type="pres">
      <dgm:prSet presAssocID="{85E57AA4-17ED-4E6C-B6EA-DEE836FFA272}" presName="level3hierChild" presStyleCnt="0"/>
      <dgm:spPr/>
    </dgm:pt>
    <dgm:pt modelId="{89F4B833-312C-45CE-9639-6525A5AE7085}" type="pres">
      <dgm:prSet presAssocID="{72DB8CE3-9C61-4BBB-AA89-54B639C0F690}" presName="conn2-1" presStyleLbl="parChTrans1D2" presStyleIdx="3" presStyleCnt="4"/>
      <dgm:spPr/>
    </dgm:pt>
    <dgm:pt modelId="{66A4F765-9E6E-4A5B-A22F-F179E4A0315A}" type="pres">
      <dgm:prSet presAssocID="{72DB8CE3-9C61-4BBB-AA89-54B639C0F690}" presName="connTx" presStyleLbl="parChTrans1D2" presStyleIdx="3" presStyleCnt="4"/>
      <dgm:spPr/>
    </dgm:pt>
    <dgm:pt modelId="{6F1FF46A-E8B9-41AC-A487-F4CF4555A484}" type="pres">
      <dgm:prSet presAssocID="{82F1C11E-77CC-4BB6-8452-139EC447B8F9}" presName="root2" presStyleCnt="0"/>
      <dgm:spPr/>
    </dgm:pt>
    <dgm:pt modelId="{048C3AA5-3BDC-45DE-9053-CB2968A50EC7}" type="pres">
      <dgm:prSet presAssocID="{82F1C11E-77CC-4BB6-8452-139EC447B8F9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78315D-AEFF-41B1-B7FB-C1722556C024}" type="pres">
      <dgm:prSet presAssocID="{82F1C11E-77CC-4BB6-8452-139EC447B8F9}" presName="level3hierChild" presStyleCnt="0"/>
      <dgm:spPr/>
    </dgm:pt>
  </dgm:ptLst>
  <dgm:cxnLst>
    <dgm:cxn modelId="{4B560157-676B-4CE3-97A3-7A8C60A28892}" type="presOf" srcId="{6616C593-5009-480E-910F-BAA2D6ABD237}" destId="{FEEED015-9330-420A-8FEB-B6B3810BC879}" srcOrd="0" destOrd="0" presId="urn:microsoft.com/office/officeart/2008/layout/HorizontalMultiLevelHierarchy"/>
    <dgm:cxn modelId="{44B94171-AF67-4E80-BCED-8D769D1DA0E6}" type="presOf" srcId="{CAD6FEA9-505A-4698-A268-7EC4E4B24900}" destId="{30D4A198-DE3F-413A-86EF-55DEAD2D37D7}" srcOrd="0" destOrd="0" presId="urn:microsoft.com/office/officeart/2008/layout/HorizontalMultiLevelHierarchy"/>
    <dgm:cxn modelId="{E1ED0713-02A0-4358-91D5-150510956563}" srcId="{4F3C4F99-A4FE-40DB-AD90-84A45F812FEA}" destId="{82F1C11E-77CC-4BB6-8452-139EC447B8F9}" srcOrd="3" destOrd="0" parTransId="{72DB8CE3-9C61-4BBB-AA89-54B639C0F690}" sibTransId="{BFDA03F9-92EF-4EAB-A9D7-4354F184619A}"/>
    <dgm:cxn modelId="{B656E6FD-A130-4FC0-886B-1B80A2D623A5}" srcId="{4F3C4F99-A4FE-40DB-AD90-84A45F812FEA}" destId="{85E57AA4-17ED-4E6C-B6EA-DEE836FFA272}" srcOrd="2" destOrd="0" parTransId="{D400BC92-F8B4-46CF-867C-CD6D08EBBE36}" sibTransId="{F0362B5E-8288-4ECB-8B9D-7B44FBD14A37}"/>
    <dgm:cxn modelId="{3AAC0DA2-445E-4904-98A0-6794FABCC7B2}" type="presOf" srcId="{2BA954AB-7337-402B-A375-D20C14E2BE6B}" destId="{139BFB30-6BDD-4C31-A699-3B9FC5522803}" srcOrd="0" destOrd="0" presId="urn:microsoft.com/office/officeart/2008/layout/HorizontalMultiLevelHierarchy"/>
    <dgm:cxn modelId="{9FB38ED5-E1E7-4764-BB42-53AD8BFC5E41}" type="presOf" srcId="{4F3C4F99-A4FE-40DB-AD90-84A45F812FEA}" destId="{1081C5F1-5125-493F-BB62-F5B3E5CE04AE}" srcOrd="0" destOrd="0" presId="urn:microsoft.com/office/officeart/2008/layout/HorizontalMultiLevelHierarchy"/>
    <dgm:cxn modelId="{1321992B-B704-4C2A-8909-81DB896A99D0}" type="presOf" srcId="{85E57AA4-17ED-4E6C-B6EA-DEE836FFA272}" destId="{0EB0702A-DB62-499F-91DF-7FC56DD7A330}" srcOrd="0" destOrd="0" presId="urn:microsoft.com/office/officeart/2008/layout/HorizontalMultiLevelHierarchy"/>
    <dgm:cxn modelId="{BC8F952D-919E-4D77-B390-C3FFC823867E}" type="presOf" srcId="{82F1C11E-77CC-4BB6-8452-139EC447B8F9}" destId="{048C3AA5-3BDC-45DE-9053-CB2968A50EC7}" srcOrd="0" destOrd="0" presId="urn:microsoft.com/office/officeart/2008/layout/HorizontalMultiLevelHierarchy"/>
    <dgm:cxn modelId="{19CD40B0-6A7E-412E-9E7E-62089B301F5E}" type="presOf" srcId="{72DB8CE3-9C61-4BBB-AA89-54B639C0F690}" destId="{89F4B833-312C-45CE-9639-6525A5AE7085}" srcOrd="0" destOrd="0" presId="urn:microsoft.com/office/officeart/2008/layout/HorizontalMultiLevelHierarchy"/>
    <dgm:cxn modelId="{2CC1A772-DD5D-4A6A-80E9-EF2BF55F1748}" srcId="{4F3C4F99-A4FE-40DB-AD90-84A45F812FEA}" destId="{6616C593-5009-480E-910F-BAA2D6ABD237}" srcOrd="1" destOrd="0" parTransId="{2BA954AB-7337-402B-A375-D20C14E2BE6B}" sibTransId="{83E4FB6A-41EF-42AE-8C1B-2611C1F265A9}"/>
    <dgm:cxn modelId="{579415DB-B8D1-4EE3-8B38-01155E8481BE}" type="presOf" srcId="{2BA954AB-7337-402B-A375-D20C14E2BE6B}" destId="{85187D5E-E65B-446C-996D-CE10A328CAEA}" srcOrd="1" destOrd="0" presId="urn:microsoft.com/office/officeart/2008/layout/HorizontalMultiLevelHierarchy"/>
    <dgm:cxn modelId="{FBB5B95F-7C69-4BAF-8E41-52F850BC21CC}" type="presOf" srcId="{CE8B259E-F414-48D2-9A08-34B832910840}" destId="{D16A8FEC-D781-4F3F-98F0-DAAE0409B570}" srcOrd="0" destOrd="0" presId="urn:microsoft.com/office/officeart/2008/layout/HorizontalMultiLevelHierarchy"/>
    <dgm:cxn modelId="{3C20F614-9DFC-4AE7-87C8-555E836D6A99}" type="presOf" srcId="{D400BC92-F8B4-46CF-867C-CD6D08EBBE36}" destId="{A8AA46A6-2CE0-4005-97AA-95624CDABE0B}" srcOrd="0" destOrd="0" presId="urn:microsoft.com/office/officeart/2008/layout/HorizontalMultiLevelHierarchy"/>
    <dgm:cxn modelId="{BF99A7A9-4421-465A-BA83-FF7A41B5EF26}" type="presOf" srcId="{72DB8CE3-9C61-4BBB-AA89-54B639C0F690}" destId="{66A4F765-9E6E-4A5B-A22F-F179E4A0315A}" srcOrd="1" destOrd="0" presId="urn:microsoft.com/office/officeart/2008/layout/HorizontalMultiLevelHierarchy"/>
    <dgm:cxn modelId="{0907CF9A-4104-4675-AA1B-E83C66D46B46}" srcId="{4F3C4F99-A4FE-40DB-AD90-84A45F812FEA}" destId="{CAD6FEA9-505A-4698-A268-7EC4E4B24900}" srcOrd="0" destOrd="0" parTransId="{4BD71CB0-4B70-42DD-8A6A-00FE6DBE61A5}" sibTransId="{7F2F6CB1-4215-498F-9C7B-EBAC313888A4}"/>
    <dgm:cxn modelId="{735E0070-9CDF-47D8-8157-E3DE0CFBA088}" srcId="{CE8B259E-F414-48D2-9A08-34B832910840}" destId="{4F3C4F99-A4FE-40DB-AD90-84A45F812FEA}" srcOrd="0" destOrd="0" parTransId="{D36BED19-A4E5-4EB1-8B60-9ABEA7586209}" sibTransId="{269B8F67-7E72-4EDC-916F-B7944AD88832}"/>
    <dgm:cxn modelId="{EA3E64E7-CD7A-4D5A-8BEB-93A3476EA0AE}" type="presOf" srcId="{D400BC92-F8B4-46CF-867C-CD6D08EBBE36}" destId="{609362DE-AC7F-46F7-B855-DDD21472304E}" srcOrd="1" destOrd="0" presId="urn:microsoft.com/office/officeart/2008/layout/HorizontalMultiLevelHierarchy"/>
    <dgm:cxn modelId="{5C0DE18F-FB63-4C71-872F-BC37106EC3BD}" type="presOf" srcId="{4BD71CB0-4B70-42DD-8A6A-00FE6DBE61A5}" destId="{235DCEF9-1122-444C-9BBC-5D4ECE131A5F}" srcOrd="0" destOrd="0" presId="urn:microsoft.com/office/officeart/2008/layout/HorizontalMultiLevelHierarchy"/>
    <dgm:cxn modelId="{67DF5234-B0A8-47B1-B788-E9977CF99C72}" type="presOf" srcId="{4BD71CB0-4B70-42DD-8A6A-00FE6DBE61A5}" destId="{D1120ADB-5E46-4403-9D1C-E5A63E413F07}" srcOrd="1" destOrd="0" presId="urn:microsoft.com/office/officeart/2008/layout/HorizontalMultiLevelHierarchy"/>
    <dgm:cxn modelId="{FCB43E96-803F-4459-9460-356B49E64625}" type="presParOf" srcId="{D16A8FEC-D781-4F3F-98F0-DAAE0409B570}" destId="{4436C8F1-C696-432D-AA36-912436F62F2D}" srcOrd="0" destOrd="0" presId="urn:microsoft.com/office/officeart/2008/layout/HorizontalMultiLevelHierarchy"/>
    <dgm:cxn modelId="{DA03B0E1-BEAA-425F-8291-5472327D2451}" type="presParOf" srcId="{4436C8F1-C696-432D-AA36-912436F62F2D}" destId="{1081C5F1-5125-493F-BB62-F5B3E5CE04AE}" srcOrd="0" destOrd="0" presId="urn:microsoft.com/office/officeart/2008/layout/HorizontalMultiLevelHierarchy"/>
    <dgm:cxn modelId="{42936758-DE86-4A5C-BD1D-062FCC785410}" type="presParOf" srcId="{4436C8F1-C696-432D-AA36-912436F62F2D}" destId="{E81CB19E-25AE-4C3E-A4D1-7FFEA6359563}" srcOrd="1" destOrd="0" presId="urn:microsoft.com/office/officeart/2008/layout/HorizontalMultiLevelHierarchy"/>
    <dgm:cxn modelId="{E3E95442-825C-482A-BE5D-444F5B377AF6}" type="presParOf" srcId="{E81CB19E-25AE-4C3E-A4D1-7FFEA6359563}" destId="{235DCEF9-1122-444C-9BBC-5D4ECE131A5F}" srcOrd="0" destOrd="0" presId="urn:microsoft.com/office/officeart/2008/layout/HorizontalMultiLevelHierarchy"/>
    <dgm:cxn modelId="{0587530D-8FB3-4386-ACB4-6742EEC5617F}" type="presParOf" srcId="{235DCEF9-1122-444C-9BBC-5D4ECE131A5F}" destId="{D1120ADB-5E46-4403-9D1C-E5A63E413F07}" srcOrd="0" destOrd="0" presId="urn:microsoft.com/office/officeart/2008/layout/HorizontalMultiLevelHierarchy"/>
    <dgm:cxn modelId="{56F3277B-3CD7-4FFA-B360-EB16B3A7A31B}" type="presParOf" srcId="{E81CB19E-25AE-4C3E-A4D1-7FFEA6359563}" destId="{A82B1569-B4C8-412E-BC4D-BCB5BB6A2A14}" srcOrd="1" destOrd="0" presId="urn:microsoft.com/office/officeart/2008/layout/HorizontalMultiLevelHierarchy"/>
    <dgm:cxn modelId="{8C74FE8E-A5E5-487A-A90D-D6466789AB85}" type="presParOf" srcId="{A82B1569-B4C8-412E-BC4D-BCB5BB6A2A14}" destId="{30D4A198-DE3F-413A-86EF-55DEAD2D37D7}" srcOrd="0" destOrd="0" presId="urn:microsoft.com/office/officeart/2008/layout/HorizontalMultiLevelHierarchy"/>
    <dgm:cxn modelId="{59A33430-50C3-43E4-B40A-8BA43E1DCCF1}" type="presParOf" srcId="{A82B1569-B4C8-412E-BC4D-BCB5BB6A2A14}" destId="{B54F0788-48BA-4338-97D5-89A98D1F519A}" srcOrd="1" destOrd="0" presId="urn:microsoft.com/office/officeart/2008/layout/HorizontalMultiLevelHierarchy"/>
    <dgm:cxn modelId="{A81DA659-D5D3-41D5-A39E-AD783043479C}" type="presParOf" srcId="{E81CB19E-25AE-4C3E-A4D1-7FFEA6359563}" destId="{139BFB30-6BDD-4C31-A699-3B9FC5522803}" srcOrd="2" destOrd="0" presId="urn:microsoft.com/office/officeart/2008/layout/HorizontalMultiLevelHierarchy"/>
    <dgm:cxn modelId="{B8884BAC-AD47-4B09-8796-8D9AEA0DEFAD}" type="presParOf" srcId="{139BFB30-6BDD-4C31-A699-3B9FC5522803}" destId="{85187D5E-E65B-446C-996D-CE10A328CAEA}" srcOrd="0" destOrd="0" presId="urn:microsoft.com/office/officeart/2008/layout/HorizontalMultiLevelHierarchy"/>
    <dgm:cxn modelId="{85877DB2-F9A9-4446-9718-27970DA8E66A}" type="presParOf" srcId="{E81CB19E-25AE-4C3E-A4D1-7FFEA6359563}" destId="{3DCCA5F8-6163-4B0B-BBF2-FDF0241AF3D3}" srcOrd="3" destOrd="0" presId="urn:microsoft.com/office/officeart/2008/layout/HorizontalMultiLevelHierarchy"/>
    <dgm:cxn modelId="{A280CEE0-F577-43A0-B32A-F58C316D47EC}" type="presParOf" srcId="{3DCCA5F8-6163-4B0B-BBF2-FDF0241AF3D3}" destId="{FEEED015-9330-420A-8FEB-B6B3810BC879}" srcOrd="0" destOrd="0" presId="urn:microsoft.com/office/officeart/2008/layout/HorizontalMultiLevelHierarchy"/>
    <dgm:cxn modelId="{502A0B92-A540-4035-A21C-79A6E5412CE6}" type="presParOf" srcId="{3DCCA5F8-6163-4B0B-BBF2-FDF0241AF3D3}" destId="{5B871779-C3A1-42EF-B41D-F9BABF0AB676}" srcOrd="1" destOrd="0" presId="urn:microsoft.com/office/officeart/2008/layout/HorizontalMultiLevelHierarchy"/>
    <dgm:cxn modelId="{7126C620-AB56-4CDC-B2DF-902854CFDB72}" type="presParOf" srcId="{E81CB19E-25AE-4C3E-A4D1-7FFEA6359563}" destId="{A8AA46A6-2CE0-4005-97AA-95624CDABE0B}" srcOrd="4" destOrd="0" presId="urn:microsoft.com/office/officeart/2008/layout/HorizontalMultiLevelHierarchy"/>
    <dgm:cxn modelId="{67B67363-7019-4E9B-BB44-089D056203EA}" type="presParOf" srcId="{A8AA46A6-2CE0-4005-97AA-95624CDABE0B}" destId="{609362DE-AC7F-46F7-B855-DDD21472304E}" srcOrd="0" destOrd="0" presId="urn:microsoft.com/office/officeart/2008/layout/HorizontalMultiLevelHierarchy"/>
    <dgm:cxn modelId="{E452A936-17A1-4C32-B461-AED9EEE13B88}" type="presParOf" srcId="{E81CB19E-25AE-4C3E-A4D1-7FFEA6359563}" destId="{FEA6A641-2893-4708-AFA1-29AAB4F903CB}" srcOrd="5" destOrd="0" presId="urn:microsoft.com/office/officeart/2008/layout/HorizontalMultiLevelHierarchy"/>
    <dgm:cxn modelId="{67BF022F-F77D-421A-8200-02FABD1E4EC4}" type="presParOf" srcId="{FEA6A641-2893-4708-AFA1-29AAB4F903CB}" destId="{0EB0702A-DB62-499F-91DF-7FC56DD7A330}" srcOrd="0" destOrd="0" presId="urn:microsoft.com/office/officeart/2008/layout/HorizontalMultiLevelHierarchy"/>
    <dgm:cxn modelId="{672F1646-799A-4B95-86A3-E4645BC4F8F2}" type="presParOf" srcId="{FEA6A641-2893-4708-AFA1-29AAB4F903CB}" destId="{A6AA19EF-354D-473A-B9B9-7E620316AAD2}" srcOrd="1" destOrd="0" presId="urn:microsoft.com/office/officeart/2008/layout/HorizontalMultiLevelHierarchy"/>
    <dgm:cxn modelId="{409E0B35-A79E-4B6E-BD65-6093C156C16B}" type="presParOf" srcId="{E81CB19E-25AE-4C3E-A4D1-7FFEA6359563}" destId="{89F4B833-312C-45CE-9639-6525A5AE7085}" srcOrd="6" destOrd="0" presId="urn:microsoft.com/office/officeart/2008/layout/HorizontalMultiLevelHierarchy"/>
    <dgm:cxn modelId="{36AF3CFE-2A26-4EE2-9D6E-B389C8FD62C7}" type="presParOf" srcId="{89F4B833-312C-45CE-9639-6525A5AE7085}" destId="{66A4F765-9E6E-4A5B-A22F-F179E4A0315A}" srcOrd="0" destOrd="0" presId="urn:microsoft.com/office/officeart/2008/layout/HorizontalMultiLevelHierarchy"/>
    <dgm:cxn modelId="{721BD2D3-F69B-475F-A60B-B912263D3B57}" type="presParOf" srcId="{E81CB19E-25AE-4C3E-A4D1-7FFEA6359563}" destId="{6F1FF46A-E8B9-41AC-A487-F4CF4555A484}" srcOrd="7" destOrd="0" presId="urn:microsoft.com/office/officeart/2008/layout/HorizontalMultiLevelHierarchy"/>
    <dgm:cxn modelId="{E69179DA-F1D7-487B-9C00-2C62C2E41A3E}" type="presParOf" srcId="{6F1FF46A-E8B9-41AC-A487-F4CF4555A484}" destId="{048C3AA5-3BDC-45DE-9053-CB2968A50EC7}" srcOrd="0" destOrd="0" presId="urn:microsoft.com/office/officeart/2008/layout/HorizontalMultiLevelHierarchy"/>
    <dgm:cxn modelId="{0098F33F-08F2-4712-A7BD-EA5F354620B8}" type="presParOf" srcId="{6F1FF46A-E8B9-41AC-A487-F4CF4555A484}" destId="{8178315D-AEFF-41B1-B7FB-C1722556C0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D4CDF6-BB66-4194-9A4C-0C6E1EB1AAC8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584D3EAC-A478-4109-AE04-C856BB9D28A4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bg1"/>
              </a:solidFill>
            </a:rPr>
            <a:t>Порядкові числівники, за ним, - це прикметники із значенням ознаки. </a:t>
          </a:r>
          <a:endParaRPr lang="ru-RU" sz="1600" b="1" dirty="0">
            <a:solidFill>
              <a:schemeClr val="bg1"/>
            </a:solidFill>
          </a:endParaRPr>
        </a:p>
      </dgm:t>
    </dgm:pt>
    <dgm:pt modelId="{A14BD569-93CD-43FA-9257-55BA41EEA8AB}" type="parTrans" cxnId="{76F72F40-0CB1-47E4-AFDE-B0D1AAC00AA3}">
      <dgm:prSet/>
      <dgm:spPr/>
      <dgm:t>
        <a:bodyPr/>
        <a:lstStyle/>
        <a:p>
          <a:endParaRPr lang="ru-RU"/>
        </a:p>
      </dgm:t>
    </dgm:pt>
    <dgm:pt modelId="{DF1BDD45-BEE1-4462-BE11-B51CA49D5BDF}" type="sibTrans" cxnId="{76F72F40-0CB1-47E4-AFDE-B0D1AAC00AA3}">
      <dgm:prSet/>
      <dgm:spPr/>
      <dgm:t>
        <a:bodyPr/>
        <a:lstStyle/>
        <a:p>
          <a:endParaRPr lang="ru-RU"/>
        </a:p>
      </dgm:t>
    </dgm:pt>
    <dgm:pt modelId="{96C7B742-1418-4602-BAA6-964FE66AA859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bg1"/>
              </a:solidFill>
            </a:rPr>
            <a:t>До займенників він відносить як залишкові явища лише особові займенники та зворотний займенник себе.</a:t>
          </a:r>
          <a:endParaRPr lang="ru-RU" sz="1600" b="1" dirty="0">
            <a:solidFill>
              <a:schemeClr val="bg1"/>
            </a:solidFill>
          </a:endParaRPr>
        </a:p>
      </dgm:t>
    </dgm:pt>
    <dgm:pt modelId="{64A9EF95-CE4C-47BD-BE30-923BBEE08C2E}" type="parTrans" cxnId="{FA4243C2-8EBE-4E06-BD3B-78506C9B3C62}">
      <dgm:prSet/>
      <dgm:spPr/>
      <dgm:t>
        <a:bodyPr/>
        <a:lstStyle/>
        <a:p>
          <a:endParaRPr lang="ru-RU"/>
        </a:p>
      </dgm:t>
    </dgm:pt>
    <dgm:pt modelId="{D88D7C5F-1586-41DE-B6D5-0FE1ED806429}" type="sibTrans" cxnId="{FA4243C2-8EBE-4E06-BD3B-78506C9B3C62}">
      <dgm:prSet/>
      <dgm:spPr/>
      <dgm:t>
        <a:bodyPr/>
        <a:lstStyle/>
        <a:p>
          <a:endParaRPr lang="ru-RU"/>
        </a:p>
      </dgm:t>
    </dgm:pt>
    <dgm:pt modelId="{8A44B086-C12B-4404-8FD5-2DBEBCCA6E8B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bg1"/>
              </a:solidFill>
            </a:rPr>
            <a:t> Як нову частину мови виділив категорію стану, яка сформувалась на основі деяких іменників, прикметників, дієслів, прислівників.</a:t>
          </a:r>
          <a:endParaRPr lang="ru-RU" sz="1600" b="1" dirty="0">
            <a:solidFill>
              <a:schemeClr val="bg1"/>
            </a:solidFill>
          </a:endParaRPr>
        </a:p>
      </dgm:t>
    </dgm:pt>
    <dgm:pt modelId="{D2BA11D8-D1A6-4FEA-AB66-906041F48B24}" type="parTrans" cxnId="{640F30E0-8858-49FD-A4BC-A2E6963F2863}">
      <dgm:prSet/>
      <dgm:spPr/>
      <dgm:t>
        <a:bodyPr/>
        <a:lstStyle/>
        <a:p>
          <a:endParaRPr lang="ru-RU"/>
        </a:p>
      </dgm:t>
    </dgm:pt>
    <dgm:pt modelId="{60FE0E44-1EAF-4488-99F4-AF51607F9127}" type="sibTrans" cxnId="{640F30E0-8858-49FD-A4BC-A2E6963F2863}">
      <dgm:prSet/>
      <dgm:spPr/>
      <dgm:t>
        <a:bodyPr/>
        <a:lstStyle/>
        <a:p>
          <a:endParaRPr lang="ru-RU"/>
        </a:p>
      </dgm:t>
    </dgm:pt>
    <dgm:pt modelId="{6EDC1902-E640-41B6-BAE5-0632473240E2}" type="pres">
      <dgm:prSet presAssocID="{C2D4CDF6-BB66-4194-9A4C-0C6E1EB1AAC8}" presName="compositeShape" presStyleCnt="0">
        <dgm:presLayoutVars>
          <dgm:chMax val="7"/>
          <dgm:dir/>
          <dgm:resizeHandles val="exact"/>
        </dgm:presLayoutVars>
      </dgm:prSet>
      <dgm:spPr/>
    </dgm:pt>
    <dgm:pt modelId="{971A02EC-B9D0-42F9-8B71-17117A23A192}" type="pres">
      <dgm:prSet presAssocID="{C2D4CDF6-BB66-4194-9A4C-0C6E1EB1AAC8}" presName="wedge1" presStyleLbl="node1" presStyleIdx="0" presStyleCnt="3"/>
      <dgm:spPr/>
      <dgm:t>
        <a:bodyPr/>
        <a:lstStyle/>
        <a:p>
          <a:endParaRPr lang="ru-RU"/>
        </a:p>
      </dgm:t>
    </dgm:pt>
    <dgm:pt modelId="{090B18DD-CEF1-47AA-BA5C-C0B2D90AB044}" type="pres">
      <dgm:prSet presAssocID="{C2D4CDF6-BB66-4194-9A4C-0C6E1EB1AAC8}" presName="dummy1a" presStyleCnt="0"/>
      <dgm:spPr/>
    </dgm:pt>
    <dgm:pt modelId="{93D2A49F-1577-4E82-8F29-F0BEA66B9CAA}" type="pres">
      <dgm:prSet presAssocID="{C2D4CDF6-BB66-4194-9A4C-0C6E1EB1AAC8}" presName="dummy1b" presStyleCnt="0"/>
      <dgm:spPr/>
    </dgm:pt>
    <dgm:pt modelId="{49E4AC5B-37FB-4F88-A269-B03454E0BAF8}" type="pres">
      <dgm:prSet presAssocID="{C2D4CDF6-BB66-4194-9A4C-0C6E1EB1AAC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567EA-90C9-4D32-948A-B3725A9886BA}" type="pres">
      <dgm:prSet presAssocID="{C2D4CDF6-BB66-4194-9A4C-0C6E1EB1AAC8}" presName="wedge2" presStyleLbl="node1" presStyleIdx="1" presStyleCnt="3"/>
      <dgm:spPr/>
    </dgm:pt>
    <dgm:pt modelId="{2C1EFFF3-8A9B-407E-A372-104B3B7F8F46}" type="pres">
      <dgm:prSet presAssocID="{C2D4CDF6-BB66-4194-9A4C-0C6E1EB1AAC8}" presName="dummy2a" presStyleCnt="0"/>
      <dgm:spPr/>
    </dgm:pt>
    <dgm:pt modelId="{F2784D14-89FD-4694-A589-E6ECC731F5E1}" type="pres">
      <dgm:prSet presAssocID="{C2D4CDF6-BB66-4194-9A4C-0C6E1EB1AAC8}" presName="dummy2b" presStyleCnt="0"/>
      <dgm:spPr/>
    </dgm:pt>
    <dgm:pt modelId="{E440C3F2-CA32-4355-A696-B2D49E634A66}" type="pres">
      <dgm:prSet presAssocID="{C2D4CDF6-BB66-4194-9A4C-0C6E1EB1AAC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C1586AC-0A35-4149-8133-81D95CBA242C}" type="pres">
      <dgm:prSet presAssocID="{C2D4CDF6-BB66-4194-9A4C-0C6E1EB1AAC8}" presName="wedge3" presStyleLbl="node1" presStyleIdx="2" presStyleCnt="3" custScaleX="133192" custScaleY="111525"/>
      <dgm:spPr/>
      <dgm:t>
        <a:bodyPr/>
        <a:lstStyle/>
        <a:p>
          <a:endParaRPr lang="ru-RU"/>
        </a:p>
      </dgm:t>
    </dgm:pt>
    <dgm:pt modelId="{92F5A02C-5A21-4B2F-81B1-21709CF2D0D8}" type="pres">
      <dgm:prSet presAssocID="{C2D4CDF6-BB66-4194-9A4C-0C6E1EB1AAC8}" presName="dummy3a" presStyleCnt="0"/>
      <dgm:spPr/>
    </dgm:pt>
    <dgm:pt modelId="{EE182F80-437C-43CB-BC79-3EDE3362C373}" type="pres">
      <dgm:prSet presAssocID="{C2D4CDF6-BB66-4194-9A4C-0C6E1EB1AAC8}" presName="dummy3b" presStyleCnt="0"/>
      <dgm:spPr/>
    </dgm:pt>
    <dgm:pt modelId="{FEAA5422-D4FC-4506-9597-5E08DCF4615E}" type="pres">
      <dgm:prSet presAssocID="{C2D4CDF6-BB66-4194-9A4C-0C6E1EB1AAC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639C6-2B47-4E51-921F-4000733C0404}" type="pres">
      <dgm:prSet presAssocID="{DF1BDD45-BEE1-4462-BE11-B51CA49D5BDF}" presName="arrowWedge1" presStyleLbl="fgSibTrans2D1" presStyleIdx="0" presStyleCnt="3"/>
      <dgm:spPr/>
    </dgm:pt>
    <dgm:pt modelId="{FAF61645-B16F-4335-9133-6CEB4BDC0BB6}" type="pres">
      <dgm:prSet presAssocID="{D88D7C5F-1586-41DE-B6D5-0FE1ED806429}" presName="arrowWedge2" presStyleLbl="fgSibTrans2D1" presStyleIdx="1" presStyleCnt="3"/>
      <dgm:spPr/>
    </dgm:pt>
    <dgm:pt modelId="{6737ADF8-3E16-4B88-8839-22342F50C45A}" type="pres">
      <dgm:prSet presAssocID="{60FE0E44-1EAF-4488-99F4-AF51607F9127}" presName="arrowWedge3" presStyleLbl="fgSibTrans2D1" presStyleIdx="2" presStyleCnt="3" custLinFactNeighborX="-19337" custLinFactNeighborY="3898"/>
      <dgm:spPr/>
    </dgm:pt>
  </dgm:ptLst>
  <dgm:cxnLst>
    <dgm:cxn modelId="{FA4243C2-8EBE-4E06-BD3B-78506C9B3C62}" srcId="{C2D4CDF6-BB66-4194-9A4C-0C6E1EB1AAC8}" destId="{96C7B742-1418-4602-BAA6-964FE66AA859}" srcOrd="1" destOrd="0" parTransId="{64A9EF95-CE4C-47BD-BE30-923BBEE08C2E}" sibTransId="{D88D7C5F-1586-41DE-B6D5-0FE1ED806429}"/>
    <dgm:cxn modelId="{821EDB1B-9905-4D28-8FAF-2D8DC3B7FF8B}" type="presOf" srcId="{96C7B742-1418-4602-BAA6-964FE66AA859}" destId="{827567EA-90C9-4D32-948A-B3725A9886BA}" srcOrd="0" destOrd="0" presId="urn:microsoft.com/office/officeart/2005/8/layout/cycle8"/>
    <dgm:cxn modelId="{D69D978E-CD53-4F17-98D9-C6FE9FE7B652}" type="presOf" srcId="{584D3EAC-A478-4109-AE04-C856BB9D28A4}" destId="{49E4AC5B-37FB-4F88-A269-B03454E0BAF8}" srcOrd="1" destOrd="0" presId="urn:microsoft.com/office/officeart/2005/8/layout/cycle8"/>
    <dgm:cxn modelId="{DCF0B1D5-8AF6-48D0-9578-C364BAC85BCB}" type="presOf" srcId="{8A44B086-C12B-4404-8FD5-2DBEBCCA6E8B}" destId="{FEAA5422-D4FC-4506-9597-5E08DCF4615E}" srcOrd="1" destOrd="0" presId="urn:microsoft.com/office/officeart/2005/8/layout/cycle8"/>
    <dgm:cxn modelId="{414F2EDA-418D-4AB6-A8CE-56FBD2953B3A}" type="presOf" srcId="{96C7B742-1418-4602-BAA6-964FE66AA859}" destId="{E440C3F2-CA32-4355-A696-B2D49E634A66}" srcOrd="1" destOrd="0" presId="urn:microsoft.com/office/officeart/2005/8/layout/cycle8"/>
    <dgm:cxn modelId="{76F72F40-0CB1-47E4-AFDE-B0D1AAC00AA3}" srcId="{C2D4CDF6-BB66-4194-9A4C-0C6E1EB1AAC8}" destId="{584D3EAC-A478-4109-AE04-C856BB9D28A4}" srcOrd="0" destOrd="0" parTransId="{A14BD569-93CD-43FA-9257-55BA41EEA8AB}" sibTransId="{DF1BDD45-BEE1-4462-BE11-B51CA49D5BDF}"/>
    <dgm:cxn modelId="{A7B57708-A731-4BBF-BAB6-F226563F9510}" type="presOf" srcId="{C2D4CDF6-BB66-4194-9A4C-0C6E1EB1AAC8}" destId="{6EDC1902-E640-41B6-BAE5-0632473240E2}" srcOrd="0" destOrd="0" presId="urn:microsoft.com/office/officeart/2005/8/layout/cycle8"/>
    <dgm:cxn modelId="{01170927-8592-4264-9EF1-DA491E566E36}" type="presOf" srcId="{8A44B086-C12B-4404-8FD5-2DBEBCCA6E8B}" destId="{4C1586AC-0A35-4149-8133-81D95CBA242C}" srcOrd="0" destOrd="0" presId="urn:microsoft.com/office/officeart/2005/8/layout/cycle8"/>
    <dgm:cxn modelId="{171B2325-91F0-46A0-845E-0C9BF2484993}" type="presOf" srcId="{584D3EAC-A478-4109-AE04-C856BB9D28A4}" destId="{971A02EC-B9D0-42F9-8B71-17117A23A192}" srcOrd="0" destOrd="0" presId="urn:microsoft.com/office/officeart/2005/8/layout/cycle8"/>
    <dgm:cxn modelId="{640F30E0-8858-49FD-A4BC-A2E6963F2863}" srcId="{C2D4CDF6-BB66-4194-9A4C-0C6E1EB1AAC8}" destId="{8A44B086-C12B-4404-8FD5-2DBEBCCA6E8B}" srcOrd="2" destOrd="0" parTransId="{D2BA11D8-D1A6-4FEA-AB66-906041F48B24}" sibTransId="{60FE0E44-1EAF-4488-99F4-AF51607F9127}"/>
    <dgm:cxn modelId="{8613ED48-AD02-44AE-BE0F-D53E9DC20F89}" type="presParOf" srcId="{6EDC1902-E640-41B6-BAE5-0632473240E2}" destId="{971A02EC-B9D0-42F9-8B71-17117A23A192}" srcOrd="0" destOrd="0" presId="urn:microsoft.com/office/officeart/2005/8/layout/cycle8"/>
    <dgm:cxn modelId="{63034354-F1FF-4D5B-8D15-1E6B9AE2D18C}" type="presParOf" srcId="{6EDC1902-E640-41B6-BAE5-0632473240E2}" destId="{090B18DD-CEF1-47AA-BA5C-C0B2D90AB044}" srcOrd="1" destOrd="0" presId="urn:microsoft.com/office/officeart/2005/8/layout/cycle8"/>
    <dgm:cxn modelId="{5FB65E25-A4E4-4929-86B1-D11BE93510D3}" type="presParOf" srcId="{6EDC1902-E640-41B6-BAE5-0632473240E2}" destId="{93D2A49F-1577-4E82-8F29-F0BEA66B9CAA}" srcOrd="2" destOrd="0" presId="urn:microsoft.com/office/officeart/2005/8/layout/cycle8"/>
    <dgm:cxn modelId="{D610AF38-2F31-41F1-B45F-DC981135B353}" type="presParOf" srcId="{6EDC1902-E640-41B6-BAE5-0632473240E2}" destId="{49E4AC5B-37FB-4F88-A269-B03454E0BAF8}" srcOrd="3" destOrd="0" presId="urn:microsoft.com/office/officeart/2005/8/layout/cycle8"/>
    <dgm:cxn modelId="{23E66DE4-3022-4D4C-AD52-3BEB6DB98133}" type="presParOf" srcId="{6EDC1902-E640-41B6-BAE5-0632473240E2}" destId="{827567EA-90C9-4D32-948A-B3725A9886BA}" srcOrd="4" destOrd="0" presId="urn:microsoft.com/office/officeart/2005/8/layout/cycle8"/>
    <dgm:cxn modelId="{9EAD302A-19A1-4E80-B404-D1C6B682F8C8}" type="presParOf" srcId="{6EDC1902-E640-41B6-BAE5-0632473240E2}" destId="{2C1EFFF3-8A9B-407E-A372-104B3B7F8F46}" srcOrd="5" destOrd="0" presId="urn:microsoft.com/office/officeart/2005/8/layout/cycle8"/>
    <dgm:cxn modelId="{01E7E9F1-489F-40E1-8418-B1096F7B1A7B}" type="presParOf" srcId="{6EDC1902-E640-41B6-BAE5-0632473240E2}" destId="{F2784D14-89FD-4694-A589-E6ECC731F5E1}" srcOrd="6" destOrd="0" presId="urn:microsoft.com/office/officeart/2005/8/layout/cycle8"/>
    <dgm:cxn modelId="{2DE2D69E-4053-45F5-A66A-19EE10B301A0}" type="presParOf" srcId="{6EDC1902-E640-41B6-BAE5-0632473240E2}" destId="{E440C3F2-CA32-4355-A696-B2D49E634A66}" srcOrd="7" destOrd="0" presId="urn:microsoft.com/office/officeart/2005/8/layout/cycle8"/>
    <dgm:cxn modelId="{05EF8EAB-56E0-464A-BA69-500FDA349F2C}" type="presParOf" srcId="{6EDC1902-E640-41B6-BAE5-0632473240E2}" destId="{4C1586AC-0A35-4149-8133-81D95CBA242C}" srcOrd="8" destOrd="0" presId="urn:microsoft.com/office/officeart/2005/8/layout/cycle8"/>
    <dgm:cxn modelId="{202E2325-6E33-41EF-8398-2F8C2AB0F1C5}" type="presParOf" srcId="{6EDC1902-E640-41B6-BAE5-0632473240E2}" destId="{92F5A02C-5A21-4B2F-81B1-21709CF2D0D8}" srcOrd="9" destOrd="0" presId="urn:microsoft.com/office/officeart/2005/8/layout/cycle8"/>
    <dgm:cxn modelId="{0320AD20-0C8C-449C-A949-7295E7A49EE9}" type="presParOf" srcId="{6EDC1902-E640-41B6-BAE5-0632473240E2}" destId="{EE182F80-437C-43CB-BC79-3EDE3362C373}" srcOrd="10" destOrd="0" presId="urn:microsoft.com/office/officeart/2005/8/layout/cycle8"/>
    <dgm:cxn modelId="{FE0CCC95-CEE5-42B9-830F-10CC8A7165A8}" type="presParOf" srcId="{6EDC1902-E640-41B6-BAE5-0632473240E2}" destId="{FEAA5422-D4FC-4506-9597-5E08DCF4615E}" srcOrd="11" destOrd="0" presId="urn:microsoft.com/office/officeart/2005/8/layout/cycle8"/>
    <dgm:cxn modelId="{2344D373-5A4B-434F-8906-31E12F93E687}" type="presParOf" srcId="{6EDC1902-E640-41B6-BAE5-0632473240E2}" destId="{3F5639C6-2B47-4E51-921F-4000733C0404}" srcOrd="12" destOrd="0" presId="urn:microsoft.com/office/officeart/2005/8/layout/cycle8"/>
    <dgm:cxn modelId="{EC1C8B8D-8DC6-4D0D-963E-C331BA2A5FD2}" type="presParOf" srcId="{6EDC1902-E640-41B6-BAE5-0632473240E2}" destId="{FAF61645-B16F-4335-9133-6CEB4BDC0BB6}" srcOrd="13" destOrd="0" presId="urn:microsoft.com/office/officeart/2005/8/layout/cycle8"/>
    <dgm:cxn modelId="{65F3B371-F056-41EF-9E9E-9406A5BE55A0}" type="presParOf" srcId="{6EDC1902-E640-41B6-BAE5-0632473240E2}" destId="{6737ADF8-3E16-4B88-8839-22342F50C45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52A540-CFC5-46AA-BD1C-93B3995F561F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28BBAE5-908E-479B-8C03-CD4E38AD5A10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іменник, </a:t>
          </a:r>
          <a:endParaRPr lang="ru-RU" b="1" dirty="0">
            <a:solidFill>
              <a:schemeClr val="bg1"/>
            </a:solidFill>
          </a:endParaRPr>
        </a:p>
      </dgm:t>
    </dgm:pt>
    <dgm:pt modelId="{DC35E6D4-B013-4001-9FD2-B1BED1AC0014}" type="parTrans" cxnId="{E40B4C06-AF67-46D4-BC34-E21A86E4FE26}">
      <dgm:prSet/>
      <dgm:spPr/>
      <dgm:t>
        <a:bodyPr/>
        <a:lstStyle/>
        <a:p>
          <a:endParaRPr lang="ru-RU"/>
        </a:p>
      </dgm:t>
    </dgm:pt>
    <dgm:pt modelId="{716464C8-69F8-477D-A224-848DCA8BFBCA}" type="sibTrans" cxnId="{E40B4C06-AF67-46D4-BC34-E21A86E4FE26}">
      <dgm:prSet/>
      <dgm:spPr/>
      <dgm:t>
        <a:bodyPr/>
        <a:lstStyle/>
        <a:p>
          <a:endParaRPr lang="ru-RU"/>
        </a:p>
      </dgm:t>
    </dgm:pt>
    <dgm:pt modelId="{99E1DB66-68A1-4E8F-9544-BF4C31A745A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прикметник, </a:t>
          </a:r>
          <a:endParaRPr lang="ru-RU" b="1" dirty="0">
            <a:solidFill>
              <a:schemeClr val="bg1"/>
            </a:solidFill>
          </a:endParaRPr>
        </a:p>
      </dgm:t>
    </dgm:pt>
    <dgm:pt modelId="{AAFB0588-1244-4FE6-BEB8-4D5448FE361E}" type="parTrans" cxnId="{38C4F5ED-DFF6-4490-8112-765E953618C3}">
      <dgm:prSet/>
      <dgm:spPr/>
      <dgm:t>
        <a:bodyPr/>
        <a:lstStyle/>
        <a:p>
          <a:endParaRPr lang="ru-RU"/>
        </a:p>
      </dgm:t>
    </dgm:pt>
    <dgm:pt modelId="{383F5F2C-BE51-4F6D-809B-61A1B2E1EB75}" type="sibTrans" cxnId="{38C4F5ED-DFF6-4490-8112-765E953618C3}">
      <dgm:prSet/>
      <dgm:spPr/>
      <dgm:t>
        <a:bodyPr/>
        <a:lstStyle/>
        <a:p>
          <a:endParaRPr lang="ru-RU"/>
        </a:p>
      </dgm:t>
    </dgm:pt>
    <dgm:pt modelId="{4615FA9F-38D4-4854-8792-A4FC3D6F033C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числівник, </a:t>
          </a:r>
          <a:endParaRPr lang="ru-RU" b="1" dirty="0">
            <a:solidFill>
              <a:schemeClr val="bg1"/>
            </a:solidFill>
          </a:endParaRPr>
        </a:p>
      </dgm:t>
    </dgm:pt>
    <dgm:pt modelId="{C7615DD9-25EC-46D7-ADBF-0CF1F978BCD8}" type="parTrans" cxnId="{F0173EE4-D3AF-4377-898C-F1927D3535FB}">
      <dgm:prSet/>
      <dgm:spPr/>
      <dgm:t>
        <a:bodyPr/>
        <a:lstStyle/>
        <a:p>
          <a:endParaRPr lang="ru-RU"/>
        </a:p>
      </dgm:t>
    </dgm:pt>
    <dgm:pt modelId="{05061911-ECF5-4286-AECC-92459A492201}" type="sibTrans" cxnId="{F0173EE4-D3AF-4377-898C-F1927D3535FB}">
      <dgm:prSet/>
      <dgm:spPr/>
      <dgm:t>
        <a:bodyPr/>
        <a:lstStyle/>
        <a:p>
          <a:endParaRPr lang="ru-RU"/>
        </a:p>
      </dgm:t>
    </dgm:pt>
    <dgm:pt modelId="{01FC142E-F512-4E5C-A74C-788605424F97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дієслово, </a:t>
          </a:r>
          <a:endParaRPr lang="ru-RU" b="1" dirty="0">
            <a:solidFill>
              <a:schemeClr val="bg1"/>
            </a:solidFill>
          </a:endParaRPr>
        </a:p>
      </dgm:t>
    </dgm:pt>
    <dgm:pt modelId="{984ABDEE-F847-439F-8FAC-447E2126C98F}" type="parTrans" cxnId="{39A9AC12-F4D8-4E6F-A2C2-086429496E30}">
      <dgm:prSet/>
      <dgm:spPr/>
      <dgm:t>
        <a:bodyPr/>
        <a:lstStyle/>
        <a:p>
          <a:endParaRPr lang="ru-RU"/>
        </a:p>
      </dgm:t>
    </dgm:pt>
    <dgm:pt modelId="{52C34581-1CA7-4965-905D-2907B2A0BCDC}" type="sibTrans" cxnId="{39A9AC12-F4D8-4E6F-A2C2-086429496E30}">
      <dgm:prSet/>
      <dgm:spPr/>
      <dgm:t>
        <a:bodyPr/>
        <a:lstStyle/>
        <a:p>
          <a:endParaRPr lang="ru-RU"/>
        </a:p>
      </dgm:t>
    </dgm:pt>
    <dgm:pt modelId="{AF74AF21-75FC-427B-B15F-00595CD6788F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прислівник,</a:t>
          </a:r>
          <a:endParaRPr lang="ru-RU" b="1" dirty="0">
            <a:solidFill>
              <a:schemeClr val="bg1"/>
            </a:solidFill>
          </a:endParaRPr>
        </a:p>
      </dgm:t>
    </dgm:pt>
    <dgm:pt modelId="{6951850C-5BB0-4BB4-9DED-B24BF9A2A2F0}" type="parTrans" cxnId="{69F6B4DA-2D84-468A-BA4D-83E8507B54B5}">
      <dgm:prSet/>
      <dgm:spPr/>
      <dgm:t>
        <a:bodyPr/>
        <a:lstStyle/>
        <a:p>
          <a:endParaRPr lang="ru-RU"/>
        </a:p>
      </dgm:t>
    </dgm:pt>
    <dgm:pt modelId="{2A98D8A0-F817-4733-9635-BC96E0344E43}" type="sibTrans" cxnId="{69F6B4DA-2D84-468A-BA4D-83E8507B54B5}">
      <dgm:prSet/>
      <dgm:spPr/>
      <dgm:t>
        <a:bodyPr/>
        <a:lstStyle/>
        <a:p>
          <a:endParaRPr lang="ru-RU"/>
        </a:p>
      </dgm:t>
    </dgm:pt>
    <dgm:pt modelId="{A6637AB1-2B69-4FBD-95F3-1F44439580D0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 частки,</a:t>
          </a:r>
          <a:endParaRPr lang="ru-RU" b="1" dirty="0">
            <a:solidFill>
              <a:schemeClr val="bg1"/>
            </a:solidFill>
          </a:endParaRPr>
        </a:p>
      </dgm:t>
    </dgm:pt>
    <dgm:pt modelId="{8A28B941-4C46-4216-AB40-9EF49A902AEC}" type="parTrans" cxnId="{A73D4F0B-19E0-49D2-A775-32C9C95F9054}">
      <dgm:prSet/>
      <dgm:spPr/>
      <dgm:t>
        <a:bodyPr/>
        <a:lstStyle/>
        <a:p>
          <a:endParaRPr lang="ru-RU"/>
        </a:p>
      </dgm:t>
    </dgm:pt>
    <dgm:pt modelId="{FDBEF68A-C2F1-4A98-9CA9-1388110E68B2}" type="sibTrans" cxnId="{A73D4F0B-19E0-49D2-A775-32C9C95F9054}">
      <dgm:prSet/>
      <dgm:spPr/>
      <dgm:t>
        <a:bodyPr/>
        <a:lstStyle/>
        <a:p>
          <a:endParaRPr lang="ru-RU"/>
        </a:p>
      </dgm:t>
    </dgm:pt>
    <dgm:pt modelId="{B88409EF-E734-41AC-B964-14BF993F8625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 сполучники</a:t>
          </a:r>
          <a:endParaRPr lang="ru-RU" b="1" dirty="0">
            <a:solidFill>
              <a:schemeClr val="bg1"/>
            </a:solidFill>
          </a:endParaRPr>
        </a:p>
      </dgm:t>
    </dgm:pt>
    <dgm:pt modelId="{1A740F2C-C703-4B4B-A893-26EEAB7E8453}" type="parTrans" cxnId="{FBE4E91F-34C8-417A-A4F3-9D4A2A2A8A62}">
      <dgm:prSet/>
      <dgm:spPr/>
      <dgm:t>
        <a:bodyPr/>
        <a:lstStyle/>
        <a:p>
          <a:endParaRPr lang="ru-RU"/>
        </a:p>
      </dgm:t>
    </dgm:pt>
    <dgm:pt modelId="{90FFBAE3-3947-4019-AAF1-24668BBE0BAE}" type="sibTrans" cxnId="{FBE4E91F-34C8-417A-A4F3-9D4A2A2A8A62}">
      <dgm:prSet/>
      <dgm:spPr/>
      <dgm:t>
        <a:bodyPr/>
        <a:lstStyle/>
        <a:p>
          <a:endParaRPr lang="ru-RU"/>
        </a:p>
      </dgm:t>
    </dgm:pt>
    <dgm:pt modelId="{149CDE0D-D8FE-4A82-9139-C87813F7D817}" type="pres">
      <dgm:prSet presAssocID="{2652A540-CFC5-46AA-BD1C-93B3995F561F}" presName="cycle" presStyleCnt="0">
        <dgm:presLayoutVars>
          <dgm:dir/>
          <dgm:resizeHandles val="exact"/>
        </dgm:presLayoutVars>
      </dgm:prSet>
      <dgm:spPr/>
    </dgm:pt>
    <dgm:pt modelId="{7BC63959-562D-4D99-A707-A8E4C4379109}" type="pres">
      <dgm:prSet presAssocID="{028BBAE5-908E-479B-8C03-CD4E38AD5A1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7F9CD-83FD-4047-A752-1E948FEA03EB}" type="pres">
      <dgm:prSet presAssocID="{028BBAE5-908E-479B-8C03-CD4E38AD5A10}" presName="spNode" presStyleCnt="0"/>
      <dgm:spPr/>
    </dgm:pt>
    <dgm:pt modelId="{AA178B7C-7FC9-4DF3-A28F-9848F0C0535A}" type="pres">
      <dgm:prSet presAssocID="{716464C8-69F8-477D-A224-848DCA8BFBCA}" presName="sibTrans" presStyleLbl="sibTrans1D1" presStyleIdx="0" presStyleCnt="7"/>
      <dgm:spPr/>
    </dgm:pt>
    <dgm:pt modelId="{FC18FB5D-D16D-409C-B2E8-B690FC34DDC9}" type="pres">
      <dgm:prSet presAssocID="{99E1DB66-68A1-4E8F-9544-BF4C31A745AB}" presName="node" presStyleLbl="node1" presStyleIdx="1" presStyleCnt="7">
        <dgm:presLayoutVars>
          <dgm:bulletEnabled val="1"/>
        </dgm:presLayoutVars>
      </dgm:prSet>
      <dgm:spPr/>
    </dgm:pt>
    <dgm:pt modelId="{A5B64820-2BC0-415A-996F-337B51030236}" type="pres">
      <dgm:prSet presAssocID="{99E1DB66-68A1-4E8F-9544-BF4C31A745AB}" presName="spNode" presStyleCnt="0"/>
      <dgm:spPr/>
    </dgm:pt>
    <dgm:pt modelId="{47486E06-ACFD-40EB-A671-302BDA6C52C8}" type="pres">
      <dgm:prSet presAssocID="{383F5F2C-BE51-4F6D-809B-61A1B2E1EB75}" presName="sibTrans" presStyleLbl="sibTrans1D1" presStyleIdx="1" presStyleCnt="7"/>
      <dgm:spPr/>
    </dgm:pt>
    <dgm:pt modelId="{84BD71A1-E202-4111-B80C-9AE6D38ECBD1}" type="pres">
      <dgm:prSet presAssocID="{4615FA9F-38D4-4854-8792-A4FC3D6F033C}" presName="node" presStyleLbl="node1" presStyleIdx="2" presStyleCnt="7">
        <dgm:presLayoutVars>
          <dgm:bulletEnabled val="1"/>
        </dgm:presLayoutVars>
      </dgm:prSet>
      <dgm:spPr/>
    </dgm:pt>
    <dgm:pt modelId="{0CB12DC6-DC1A-4E9F-9EFB-DC26C36E86E6}" type="pres">
      <dgm:prSet presAssocID="{4615FA9F-38D4-4854-8792-A4FC3D6F033C}" presName="spNode" presStyleCnt="0"/>
      <dgm:spPr/>
    </dgm:pt>
    <dgm:pt modelId="{6D6201D4-347A-4B17-B716-07A708DE4C51}" type="pres">
      <dgm:prSet presAssocID="{05061911-ECF5-4286-AECC-92459A492201}" presName="sibTrans" presStyleLbl="sibTrans1D1" presStyleIdx="2" presStyleCnt="7"/>
      <dgm:spPr/>
    </dgm:pt>
    <dgm:pt modelId="{BD006C2E-499C-4DDC-B159-1A651BD27514}" type="pres">
      <dgm:prSet presAssocID="{01FC142E-F512-4E5C-A74C-788605424F97}" presName="node" presStyleLbl="node1" presStyleIdx="3" presStyleCnt="7">
        <dgm:presLayoutVars>
          <dgm:bulletEnabled val="1"/>
        </dgm:presLayoutVars>
      </dgm:prSet>
      <dgm:spPr/>
    </dgm:pt>
    <dgm:pt modelId="{4CAF30CB-BB75-4B45-AA5F-0DFB4FE0DD65}" type="pres">
      <dgm:prSet presAssocID="{01FC142E-F512-4E5C-A74C-788605424F97}" presName="spNode" presStyleCnt="0"/>
      <dgm:spPr/>
    </dgm:pt>
    <dgm:pt modelId="{4D56EB59-5871-430B-9430-D012FDEC2342}" type="pres">
      <dgm:prSet presAssocID="{52C34581-1CA7-4965-905D-2907B2A0BCDC}" presName="sibTrans" presStyleLbl="sibTrans1D1" presStyleIdx="3" presStyleCnt="7"/>
      <dgm:spPr/>
    </dgm:pt>
    <dgm:pt modelId="{4F222F57-94BD-48EE-918B-89F0D4759B8F}" type="pres">
      <dgm:prSet presAssocID="{AF74AF21-75FC-427B-B15F-00595CD6788F}" presName="node" presStyleLbl="node1" presStyleIdx="4" presStyleCnt="7">
        <dgm:presLayoutVars>
          <dgm:bulletEnabled val="1"/>
        </dgm:presLayoutVars>
      </dgm:prSet>
      <dgm:spPr/>
    </dgm:pt>
    <dgm:pt modelId="{4B7647A4-6D68-42AA-A1F8-4799FC70AB16}" type="pres">
      <dgm:prSet presAssocID="{AF74AF21-75FC-427B-B15F-00595CD6788F}" presName="spNode" presStyleCnt="0"/>
      <dgm:spPr/>
    </dgm:pt>
    <dgm:pt modelId="{32A72FA4-6592-4BE6-9ABF-1944226CA460}" type="pres">
      <dgm:prSet presAssocID="{2A98D8A0-F817-4733-9635-BC96E0344E43}" presName="sibTrans" presStyleLbl="sibTrans1D1" presStyleIdx="4" presStyleCnt="7"/>
      <dgm:spPr/>
    </dgm:pt>
    <dgm:pt modelId="{3581DB87-D45B-4E11-9114-D9F1D9D5D90C}" type="pres">
      <dgm:prSet presAssocID="{A6637AB1-2B69-4FBD-95F3-1F44439580D0}" presName="node" presStyleLbl="node1" presStyleIdx="5" presStyleCnt="7">
        <dgm:presLayoutVars>
          <dgm:bulletEnabled val="1"/>
        </dgm:presLayoutVars>
      </dgm:prSet>
      <dgm:spPr/>
    </dgm:pt>
    <dgm:pt modelId="{FC7BAE6C-CB39-4F9C-B4F7-F5E6DFDDC0DE}" type="pres">
      <dgm:prSet presAssocID="{A6637AB1-2B69-4FBD-95F3-1F44439580D0}" presName="spNode" presStyleCnt="0"/>
      <dgm:spPr/>
    </dgm:pt>
    <dgm:pt modelId="{6D2926D5-C471-47A4-BA97-E9B3BC4667D2}" type="pres">
      <dgm:prSet presAssocID="{FDBEF68A-C2F1-4A98-9CA9-1388110E68B2}" presName="sibTrans" presStyleLbl="sibTrans1D1" presStyleIdx="5" presStyleCnt="7"/>
      <dgm:spPr/>
    </dgm:pt>
    <dgm:pt modelId="{D9534FC3-F0C9-4D13-B03F-B57D3B7BA10E}" type="pres">
      <dgm:prSet presAssocID="{B88409EF-E734-41AC-B964-14BF993F862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63CD2-5885-49BF-AF3A-278E21F7390A}" type="pres">
      <dgm:prSet presAssocID="{B88409EF-E734-41AC-B964-14BF993F8625}" presName="spNode" presStyleCnt="0"/>
      <dgm:spPr/>
    </dgm:pt>
    <dgm:pt modelId="{99306E90-EE1E-4D3B-87BB-19C8F9CC7788}" type="pres">
      <dgm:prSet presAssocID="{90FFBAE3-3947-4019-AAF1-24668BBE0BAE}" presName="sibTrans" presStyleLbl="sibTrans1D1" presStyleIdx="6" presStyleCnt="7"/>
      <dgm:spPr/>
    </dgm:pt>
  </dgm:ptLst>
  <dgm:cxnLst>
    <dgm:cxn modelId="{A73D4F0B-19E0-49D2-A775-32C9C95F9054}" srcId="{2652A540-CFC5-46AA-BD1C-93B3995F561F}" destId="{A6637AB1-2B69-4FBD-95F3-1F44439580D0}" srcOrd="5" destOrd="0" parTransId="{8A28B941-4C46-4216-AB40-9EF49A902AEC}" sibTransId="{FDBEF68A-C2F1-4A98-9CA9-1388110E68B2}"/>
    <dgm:cxn modelId="{EAF3EC37-3667-4BCE-94EA-1D791DC0A9C4}" type="presOf" srcId="{05061911-ECF5-4286-AECC-92459A492201}" destId="{6D6201D4-347A-4B17-B716-07A708DE4C51}" srcOrd="0" destOrd="0" presId="urn:microsoft.com/office/officeart/2005/8/layout/cycle5"/>
    <dgm:cxn modelId="{39A9AC12-F4D8-4E6F-A2C2-086429496E30}" srcId="{2652A540-CFC5-46AA-BD1C-93B3995F561F}" destId="{01FC142E-F512-4E5C-A74C-788605424F97}" srcOrd="3" destOrd="0" parTransId="{984ABDEE-F847-439F-8FAC-447E2126C98F}" sibTransId="{52C34581-1CA7-4965-905D-2907B2A0BCDC}"/>
    <dgm:cxn modelId="{B22A06EC-D22C-45A9-831A-FF8CCBB57F98}" type="presOf" srcId="{A6637AB1-2B69-4FBD-95F3-1F44439580D0}" destId="{3581DB87-D45B-4E11-9114-D9F1D9D5D90C}" srcOrd="0" destOrd="0" presId="urn:microsoft.com/office/officeart/2005/8/layout/cycle5"/>
    <dgm:cxn modelId="{84B518E2-F682-4D3C-8DE8-C5219052B102}" type="presOf" srcId="{01FC142E-F512-4E5C-A74C-788605424F97}" destId="{BD006C2E-499C-4DDC-B159-1A651BD27514}" srcOrd="0" destOrd="0" presId="urn:microsoft.com/office/officeart/2005/8/layout/cycle5"/>
    <dgm:cxn modelId="{FBE4E91F-34C8-417A-A4F3-9D4A2A2A8A62}" srcId="{2652A540-CFC5-46AA-BD1C-93B3995F561F}" destId="{B88409EF-E734-41AC-B964-14BF993F8625}" srcOrd="6" destOrd="0" parTransId="{1A740F2C-C703-4B4B-A893-26EEAB7E8453}" sibTransId="{90FFBAE3-3947-4019-AAF1-24668BBE0BAE}"/>
    <dgm:cxn modelId="{26CB0EDF-398E-4583-BB91-D585F052AC0E}" type="presOf" srcId="{716464C8-69F8-477D-A224-848DCA8BFBCA}" destId="{AA178B7C-7FC9-4DF3-A28F-9848F0C0535A}" srcOrd="0" destOrd="0" presId="urn:microsoft.com/office/officeart/2005/8/layout/cycle5"/>
    <dgm:cxn modelId="{69F6B4DA-2D84-468A-BA4D-83E8507B54B5}" srcId="{2652A540-CFC5-46AA-BD1C-93B3995F561F}" destId="{AF74AF21-75FC-427B-B15F-00595CD6788F}" srcOrd="4" destOrd="0" parTransId="{6951850C-5BB0-4BB4-9DED-B24BF9A2A2F0}" sibTransId="{2A98D8A0-F817-4733-9635-BC96E0344E43}"/>
    <dgm:cxn modelId="{7A2BA15A-F8C5-4316-8238-0A09979CAD64}" type="presOf" srcId="{2A98D8A0-F817-4733-9635-BC96E0344E43}" destId="{32A72FA4-6592-4BE6-9ABF-1944226CA460}" srcOrd="0" destOrd="0" presId="urn:microsoft.com/office/officeart/2005/8/layout/cycle5"/>
    <dgm:cxn modelId="{34BDB673-8E14-4FDB-95CD-006FA628D8B8}" type="presOf" srcId="{FDBEF68A-C2F1-4A98-9CA9-1388110E68B2}" destId="{6D2926D5-C471-47A4-BA97-E9B3BC4667D2}" srcOrd="0" destOrd="0" presId="urn:microsoft.com/office/officeart/2005/8/layout/cycle5"/>
    <dgm:cxn modelId="{B0C5354F-7D09-43F6-A2D5-034AFCD5DD83}" type="presOf" srcId="{2652A540-CFC5-46AA-BD1C-93B3995F561F}" destId="{149CDE0D-D8FE-4A82-9139-C87813F7D817}" srcOrd="0" destOrd="0" presId="urn:microsoft.com/office/officeart/2005/8/layout/cycle5"/>
    <dgm:cxn modelId="{78B93024-9F41-487A-89F2-CE85902111B6}" type="presOf" srcId="{028BBAE5-908E-479B-8C03-CD4E38AD5A10}" destId="{7BC63959-562D-4D99-A707-A8E4C4379109}" srcOrd="0" destOrd="0" presId="urn:microsoft.com/office/officeart/2005/8/layout/cycle5"/>
    <dgm:cxn modelId="{E6394063-42B7-412E-B743-4327930A8592}" type="presOf" srcId="{99E1DB66-68A1-4E8F-9544-BF4C31A745AB}" destId="{FC18FB5D-D16D-409C-B2E8-B690FC34DDC9}" srcOrd="0" destOrd="0" presId="urn:microsoft.com/office/officeart/2005/8/layout/cycle5"/>
    <dgm:cxn modelId="{94B21C07-85CC-4279-8FCB-931982E38038}" type="presOf" srcId="{4615FA9F-38D4-4854-8792-A4FC3D6F033C}" destId="{84BD71A1-E202-4111-B80C-9AE6D38ECBD1}" srcOrd="0" destOrd="0" presId="urn:microsoft.com/office/officeart/2005/8/layout/cycle5"/>
    <dgm:cxn modelId="{859BEE53-6E99-4297-8714-D73A45E97FE4}" type="presOf" srcId="{90FFBAE3-3947-4019-AAF1-24668BBE0BAE}" destId="{99306E90-EE1E-4D3B-87BB-19C8F9CC7788}" srcOrd="0" destOrd="0" presId="urn:microsoft.com/office/officeart/2005/8/layout/cycle5"/>
    <dgm:cxn modelId="{38C4F5ED-DFF6-4490-8112-765E953618C3}" srcId="{2652A540-CFC5-46AA-BD1C-93B3995F561F}" destId="{99E1DB66-68A1-4E8F-9544-BF4C31A745AB}" srcOrd="1" destOrd="0" parTransId="{AAFB0588-1244-4FE6-BEB8-4D5448FE361E}" sibTransId="{383F5F2C-BE51-4F6D-809B-61A1B2E1EB75}"/>
    <dgm:cxn modelId="{429530B0-7C61-40FB-B11C-1905131AD65F}" type="presOf" srcId="{AF74AF21-75FC-427B-B15F-00595CD6788F}" destId="{4F222F57-94BD-48EE-918B-89F0D4759B8F}" srcOrd="0" destOrd="0" presId="urn:microsoft.com/office/officeart/2005/8/layout/cycle5"/>
    <dgm:cxn modelId="{F0173EE4-D3AF-4377-898C-F1927D3535FB}" srcId="{2652A540-CFC5-46AA-BD1C-93B3995F561F}" destId="{4615FA9F-38D4-4854-8792-A4FC3D6F033C}" srcOrd="2" destOrd="0" parTransId="{C7615DD9-25EC-46D7-ADBF-0CF1F978BCD8}" sibTransId="{05061911-ECF5-4286-AECC-92459A492201}"/>
    <dgm:cxn modelId="{9388DDDD-ABB1-40D3-BF7B-F10721DB715B}" type="presOf" srcId="{B88409EF-E734-41AC-B964-14BF993F8625}" destId="{D9534FC3-F0C9-4D13-B03F-B57D3B7BA10E}" srcOrd="0" destOrd="0" presId="urn:microsoft.com/office/officeart/2005/8/layout/cycle5"/>
    <dgm:cxn modelId="{E40B4C06-AF67-46D4-BC34-E21A86E4FE26}" srcId="{2652A540-CFC5-46AA-BD1C-93B3995F561F}" destId="{028BBAE5-908E-479B-8C03-CD4E38AD5A10}" srcOrd="0" destOrd="0" parTransId="{DC35E6D4-B013-4001-9FD2-B1BED1AC0014}" sibTransId="{716464C8-69F8-477D-A224-848DCA8BFBCA}"/>
    <dgm:cxn modelId="{072D25C9-4564-42AE-937A-4BCBABE70763}" type="presOf" srcId="{383F5F2C-BE51-4F6D-809B-61A1B2E1EB75}" destId="{47486E06-ACFD-40EB-A671-302BDA6C52C8}" srcOrd="0" destOrd="0" presId="urn:microsoft.com/office/officeart/2005/8/layout/cycle5"/>
    <dgm:cxn modelId="{89C3B12D-5B5A-4CF2-A5F0-F93C788D2C0E}" type="presOf" srcId="{52C34581-1CA7-4965-905D-2907B2A0BCDC}" destId="{4D56EB59-5871-430B-9430-D012FDEC2342}" srcOrd="0" destOrd="0" presId="urn:microsoft.com/office/officeart/2005/8/layout/cycle5"/>
    <dgm:cxn modelId="{FBD267DE-F3E6-47C0-8600-14EBAAD7B21E}" type="presParOf" srcId="{149CDE0D-D8FE-4A82-9139-C87813F7D817}" destId="{7BC63959-562D-4D99-A707-A8E4C4379109}" srcOrd="0" destOrd="0" presId="urn:microsoft.com/office/officeart/2005/8/layout/cycle5"/>
    <dgm:cxn modelId="{CC9DB32F-E4B1-41F2-A289-D4A33549E2EB}" type="presParOf" srcId="{149CDE0D-D8FE-4A82-9139-C87813F7D817}" destId="{0F97F9CD-83FD-4047-A752-1E948FEA03EB}" srcOrd="1" destOrd="0" presId="urn:microsoft.com/office/officeart/2005/8/layout/cycle5"/>
    <dgm:cxn modelId="{004408BD-1256-45D6-A085-FBB6629B8498}" type="presParOf" srcId="{149CDE0D-D8FE-4A82-9139-C87813F7D817}" destId="{AA178B7C-7FC9-4DF3-A28F-9848F0C0535A}" srcOrd="2" destOrd="0" presId="urn:microsoft.com/office/officeart/2005/8/layout/cycle5"/>
    <dgm:cxn modelId="{CE3F51CC-343E-4098-8CDF-4F5DB8AE1B06}" type="presParOf" srcId="{149CDE0D-D8FE-4A82-9139-C87813F7D817}" destId="{FC18FB5D-D16D-409C-B2E8-B690FC34DDC9}" srcOrd="3" destOrd="0" presId="urn:microsoft.com/office/officeart/2005/8/layout/cycle5"/>
    <dgm:cxn modelId="{9FBB48A5-DA8E-4114-8ABE-0852E7784F8A}" type="presParOf" srcId="{149CDE0D-D8FE-4A82-9139-C87813F7D817}" destId="{A5B64820-2BC0-415A-996F-337B51030236}" srcOrd="4" destOrd="0" presId="urn:microsoft.com/office/officeart/2005/8/layout/cycle5"/>
    <dgm:cxn modelId="{BCEF7362-C65A-42DC-961C-0EFA7D5BACC8}" type="presParOf" srcId="{149CDE0D-D8FE-4A82-9139-C87813F7D817}" destId="{47486E06-ACFD-40EB-A671-302BDA6C52C8}" srcOrd="5" destOrd="0" presId="urn:microsoft.com/office/officeart/2005/8/layout/cycle5"/>
    <dgm:cxn modelId="{15C43DF8-D061-42D6-B8DF-4E5F8C414251}" type="presParOf" srcId="{149CDE0D-D8FE-4A82-9139-C87813F7D817}" destId="{84BD71A1-E202-4111-B80C-9AE6D38ECBD1}" srcOrd="6" destOrd="0" presId="urn:microsoft.com/office/officeart/2005/8/layout/cycle5"/>
    <dgm:cxn modelId="{73B214C4-7E3E-46FE-95B7-D13B907CFD49}" type="presParOf" srcId="{149CDE0D-D8FE-4A82-9139-C87813F7D817}" destId="{0CB12DC6-DC1A-4E9F-9EFB-DC26C36E86E6}" srcOrd="7" destOrd="0" presId="urn:microsoft.com/office/officeart/2005/8/layout/cycle5"/>
    <dgm:cxn modelId="{F742AF44-3DAF-4F6C-B82F-D37307552082}" type="presParOf" srcId="{149CDE0D-D8FE-4A82-9139-C87813F7D817}" destId="{6D6201D4-347A-4B17-B716-07A708DE4C51}" srcOrd="8" destOrd="0" presId="urn:microsoft.com/office/officeart/2005/8/layout/cycle5"/>
    <dgm:cxn modelId="{A10CD6CD-A165-481F-81C8-7700F0E94030}" type="presParOf" srcId="{149CDE0D-D8FE-4A82-9139-C87813F7D817}" destId="{BD006C2E-499C-4DDC-B159-1A651BD27514}" srcOrd="9" destOrd="0" presId="urn:microsoft.com/office/officeart/2005/8/layout/cycle5"/>
    <dgm:cxn modelId="{59307458-DC45-4F6D-8DA7-FC1923034D51}" type="presParOf" srcId="{149CDE0D-D8FE-4A82-9139-C87813F7D817}" destId="{4CAF30CB-BB75-4B45-AA5F-0DFB4FE0DD65}" srcOrd="10" destOrd="0" presId="urn:microsoft.com/office/officeart/2005/8/layout/cycle5"/>
    <dgm:cxn modelId="{283238C7-F862-4B58-B8F4-808EF59249CA}" type="presParOf" srcId="{149CDE0D-D8FE-4A82-9139-C87813F7D817}" destId="{4D56EB59-5871-430B-9430-D012FDEC2342}" srcOrd="11" destOrd="0" presId="urn:microsoft.com/office/officeart/2005/8/layout/cycle5"/>
    <dgm:cxn modelId="{A2855085-0259-45E4-97C4-5FFA2550E932}" type="presParOf" srcId="{149CDE0D-D8FE-4A82-9139-C87813F7D817}" destId="{4F222F57-94BD-48EE-918B-89F0D4759B8F}" srcOrd="12" destOrd="0" presId="urn:microsoft.com/office/officeart/2005/8/layout/cycle5"/>
    <dgm:cxn modelId="{4FD907B9-1512-437A-AF04-23105B738F65}" type="presParOf" srcId="{149CDE0D-D8FE-4A82-9139-C87813F7D817}" destId="{4B7647A4-6D68-42AA-A1F8-4799FC70AB16}" srcOrd="13" destOrd="0" presId="urn:microsoft.com/office/officeart/2005/8/layout/cycle5"/>
    <dgm:cxn modelId="{455AA0D3-1C41-4203-882E-CA43EB7D438F}" type="presParOf" srcId="{149CDE0D-D8FE-4A82-9139-C87813F7D817}" destId="{32A72FA4-6592-4BE6-9ABF-1944226CA460}" srcOrd="14" destOrd="0" presId="urn:microsoft.com/office/officeart/2005/8/layout/cycle5"/>
    <dgm:cxn modelId="{9D97D6B4-C253-4E07-BE28-38124626B7CB}" type="presParOf" srcId="{149CDE0D-D8FE-4A82-9139-C87813F7D817}" destId="{3581DB87-D45B-4E11-9114-D9F1D9D5D90C}" srcOrd="15" destOrd="0" presId="urn:microsoft.com/office/officeart/2005/8/layout/cycle5"/>
    <dgm:cxn modelId="{4265E629-CCE5-4D85-A71F-313C4FE85155}" type="presParOf" srcId="{149CDE0D-D8FE-4A82-9139-C87813F7D817}" destId="{FC7BAE6C-CB39-4F9C-B4F7-F5E6DFDDC0DE}" srcOrd="16" destOrd="0" presId="urn:microsoft.com/office/officeart/2005/8/layout/cycle5"/>
    <dgm:cxn modelId="{3679A6CD-EB3D-4930-A552-FBAF5FF6BAB1}" type="presParOf" srcId="{149CDE0D-D8FE-4A82-9139-C87813F7D817}" destId="{6D2926D5-C471-47A4-BA97-E9B3BC4667D2}" srcOrd="17" destOrd="0" presId="urn:microsoft.com/office/officeart/2005/8/layout/cycle5"/>
    <dgm:cxn modelId="{E8FC5A9C-0BA6-4C6C-B8BF-A4B4D0B1DCE5}" type="presParOf" srcId="{149CDE0D-D8FE-4A82-9139-C87813F7D817}" destId="{D9534FC3-F0C9-4D13-B03F-B57D3B7BA10E}" srcOrd="18" destOrd="0" presId="urn:microsoft.com/office/officeart/2005/8/layout/cycle5"/>
    <dgm:cxn modelId="{33E06D1B-0595-42FC-8848-777C22FCACA7}" type="presParOf" srcId="{149CDE0D-D8FE-4A82-9139-C87813F7D817}" destId="{FF263CD2-5885-49BF-AF3A-278E21F7390A}" srcOrd="19" destOrd="0" presId="urn:microsoft.com/office/officeart/2005/8/layout/cycle5"/>
    <dgm:cxn modelId="{F06AB40A-92E8-4CB9-BAAD-BD17666EDA0B}" type="presParOf" srcId="{149CDE0D-D8FE-4A82-9139-C87813F7D817}" destId="{99306E90-EE1E-4D3B-87BB-19C8F9CC7788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257910A-B340-4D06-BF66-E6E503FAC4B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D59BE48-8FF4-4AB6-A08A-313076DF58C4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Займенники</a:t>
          </a:r>
          <a:endParaRPr lang="ru-RU" b="1" dirty="0">
            <a:solidFill>
              <a:schemeClr val="bg1"/>
            </a:solidFill>
          </a:endParaRPr>
        </a:p>
      </dgm:t>
    </dgm:pt>
    <dgm:pt modelId="{4D3B7DAE-6AB8-4D81-862C-8781459DE303}" type="parTrans" cxnId="{23277B16-DA39-4C99-9828-31B9D0EA5B40}">
      <dgm:prSet/>
      <dgm:spPr/>
      <dgm:t>
        <a:bodyPr/>
        <a:lstStyle/>
        <a:p>
          <a:endParaRPr lang="ru-RU"/>
        </a:p>
      </dgm:t>
    </dgm:pt>
    <dgm:pt modelId="{F447EE77-C044-4D46-ABFA-C2AE13702896}" type="sibTrans" cxnId="{23277B16-DA39-4C99-9828-31B9D0EA5B40}">
      <dgm:prSet/>
      <dgm:spPr/>
      <dgm:t>
        <a:bodyPr/>
        <a:lstStyle/>
        <a:p>
          <a:endParaRPr lang="ru-RU"/>
        </a:p>
      </dgm:t>
    </dgm:pt>
    <dgm:pt modelId="{F7FAA1DD-A1B1-4D31-A7D1-9B59A91B4E5E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Вигуки </a:t>
          </a:r>
          <a:endParaRPr lang="ru-RU" b="1" dirty="0">
            <a:solidFill>
              <a:schemeClr val="bg1"/>
            </a:solidFill>
          </a:endParaRPr>
        </a:p>
      </dgm:t>
    </dgm:pt>
    <dgm:pt modelId="{AFDABE01-F1C1-4447-A854-B2AD3053BA21}" type="parTrans" cxnId="{F699238A-3701-4854-A411-68B86EDB6A85}">
      <dgm:prSet/>
      <dgm:spPr/>
      <dgm:t>
        <a:bodyPr/>
        <a:lstStyle/>
        <a:p>
          <a:endParaRPr lang="ru-RU"/>
        </a:p>
      </dgm:t>
    </dgm:pt>
    <dgm:pt modelId="{017379E5-75DC-4FE4-AF9F-5E1146C8DD1F}" type="sibTrans" cxnId="{F699238A-3701-4854-A411-68B86EDB6A85}">
      <dgm:prSet/>
      <dgm:spPr/>
      <dgm:t>
        <a:bodyPr/>
        <a:lstStyle/>
        <a:p>
          <a:endParaRPr lang="ru-RU"/>
        </a:p>
      </dgm:t>
    </dgm:pt>
    <dgm:pt modelId="{C551ACBC-362D-452E-9080-FB3C7C3BF7CF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поєднуються із частками, </a:t>
          </a:r>
          <a:endParaRPr lang="ru-RU" b="1" dirty="0">
            <a:solidFill>
              <a:schemeClr val="tx1"/>
            </a:solidFill>
          </a:endParaRPr>
        </a:p>
      </dgm:t>
    </dgm:pt>
    <dgm:pt modelId="{04BA3212-26E8-4556-8792-65F43C2CE3E3}" type="parTrans" cxnId="{BA83989B-358F-4537-88DA-7318B6725DF0}">
      <dgm:prSet/>
      <dgm:spPr/>
      <dgm:t>
        <a:bodyPr/>
        <a:lstStyle/>
        <a:p>
          <a:endParaRPr lang="ru-RU"/>
        </a:p>
      </dgm:t>
    </dgm:pt>
    <dgm:pt modelId="{149FCF10-6FAD-4567-8CFF-A01687822036}" type="sibTrans" cxnId="{BA83989B-358F-4537-88DA-7318B6725DF0}">
      <dgm:prSet/>
      <dgm:spPr/>
      <dgm:t>
        <a:bodyPr/>
        <a:lstStyle/>
        <a:p>
          <a:endParaRPr lang="ru-RU"/>
        </a:p>
      </dgm:t>
    </dgm:pt>
    <dgm:pt modelId="{442EEADC-2F6C-4FC2-AB1E-9F573423F48D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Прийменники</a:t>
          </a:r>
          <a:endParaRPr lang="ru-RU" b="1" dirty="0">
            <a:solidFill>
              <a:schemeClr val="bg1"/>
            </a:solidFill>
          </a:endParaRPr>
        </a:p>
      </dgm:t>
    </dgm:pt>
    <dgm:pt modelId="{9BFC7B79-96C6-4391-9BD3-93D6A82DC252}" type="parTrans" cxnId="{3DE136F9-1CA5-4F50-AB02-D4DC2CC51E25}">
      <dgm:prSet/>
      <dgm:spPr/>
      <dgm:t>
        <a:bodyPr/>
        <a:lstStyle/>
        <a:p>
          <a:endParaRPr lang="ru-RU"/>
        </a:p>
      </dgm:t>
    </dgm:pt>
    <dgm:pt modelId="{7D5A1DF6-B122-489D-86B5-0754D31077CC}" type="sibTrans" cxnId="{3DE136F9-1CA5-4F50-AB02-D4DC2CC51E25}">
      <dgm:prSet/>
      <dgm:spPr/>
      <dgm:t>
        <a:bodyPr/>
        <a:lstStyle/>
        <a:p>
          <a:endParaRPr lang="ru-RU"/>
        </a:p>
      </dgm:t>
    </dgm:pt>
    <dgm:pt modelId="{E3D57EFB-543E-4941-9ED8-463995182BAF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поєднано з прислівниками.</a:t>
          </a:r>
          <a:endParaRPr lang="ru-RU" b="1" dirty="0">
            <a:solidFill>
              <a:schemeClr val="tx1"/>
            </a:solidFill>
          </a:endParaRPr>
        </a:p>
      </dgm:t>
    </dgm:pt>
    <dgm:pt modelId="{F4DD0C29-C437-4FF4-B057-5F5EB6C30479}" type="parTrans" cxnId="{E1C25BE8-83C5-4F08-88F5-92924A679C3D}">
      <dgm:prSet/>
      <dgm:spPr/>
      <dgm:t>
        <a:bodyPr/>
        <a:lstStyle/>
        <a:p>
          <a:endParaRPr lang="ru-RU"/>
        </a:p>
      </dgm:t>
    </dgm:pt>
    <dgm:pt modelId="{DA5BC5F2-5EF6-42F7-8DB7-98933C829135}" type="sibTrans" cxnId="{E1C25BE8-83C5-4F08-88F5-92924A679C3D}">
      <dgm:prSet/>
      <dgm:spPr/>
      <dgm:t>
        <a:bodyPr/>
        <a:lstStyle/>
        <a:p>
          <a:endParaRPr lang="ru-RU"/>
        </a:p>
      </dgm:t>
    </dgm:pt>
    <dgm:pt modelId="{BF44F765-9DDC-423D-839A-238C9169C22A}">
      <dgm:prSet phldrT="[Текст]"/>
      <dgm:spPr/>
      <dgm:t>
        <a:bodyPr/>
        <a:lstStyle/>
        <a:p>
          <a:r>
            <a:rPr lang="uk-UA" b="1" smtClean="0">
              <a:solidFill>
                <a:schemeClr val="tx1"/>
              </a:solidFill>
            </a:rPr>
            <a:t>розподіляються між іменниками, прикметниками, числівниками. </a:t>
          </a:r>
          <a:endParaRPr lang="ru-RU" b="1" dirty="0">
            <a:solidFill>
              <a:schemeClr val="bg1"/>
            </a:solidFill>
          </a:endParaRPr>
        </a:p>
      </dgm:t>
    </dgm:pt>
    <dgm:pt modelId="{4FC4AD5D-97DB-4128-8264-01517AC56476}" type="parTrans" cxnId="{3AE22C2B-9963-41F9-BD6E-4320C272FB99}">
      <dgm:prSet/>
      <dgm:spPr/>
      <dgm:t>
        <a:bodyPr/>
        <a:lstStyle/>
        <a:p>
          <a:endParaRPr lang="ru-RU"/>
        </a:p>
      </dgm:t>
    </dgm:pt>
    <dgm:pt modelId="{5DC4A592-50D1-4B5F-8FE7-FFA25D036EE9}" type="sibTrans" cxnId="{3AE22C2B-9963-41F9-BD6E-4320C272FB99}">
      <dgm:prSet/>
      <dgm:spPr/>
      <dgm:t>
        <a:bodyPr/>
        <a:lstStyle/>
        <a:p>
          <a:endParaRPr lang="ru-RU"/>
        </a:p>
      </dgm:t>
    </dgm:pt>
    <dgm:pt modelId="{B5879508-026D-4B3E-8683-DDBF3CD460D4}" type="pres">
      <dgm:prSet presAssocID="{C257910A-B340-4D06-BF66-E6E503FAC4B7}" presName="linear" presStyleCnt="0">
        <dgm:presLayoutVars>
          <dgm:animLvl val="lvl"/>
          <dgm:resizeHandles val="exact"/>
        </dgm:presLayoutVars>
      </dgm:prSet>
      <dgm:spPr/>
    </dgm:pt>
    <dgm:pt modelId="{1FD115FD-C67A-4393-967B-5070D5CFB239}" type="pres">
      <dgm:prSet presAssocID="{1D59BE48-8FF4-4AB6-A08A-313076DF58C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E677F-3FAE-4E61-BD2F-17E7B2F82EC3}" type="pres">
      <dgm:prSet presAssocID="{1D59BE48-8FF4-4AB6-A08A-313076DF58C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01379-B9CB-4239-A557-20D5202B8204}" type="pres">
      <dgm:prSet presAssocID="{F7FAA1DD-A1B1-4D31-A7D1-9B59A91B4E5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14FE0-BA6B-452B-A19F-23E52B077A78}" type="pres">
      <dgm:prSet presAssocID="{F7FAA1DD-A1B1-4D31-A7D1-9B59A91B4E5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C3780-3DD8-405D-804E-3BA9175A30B6}" type="pres">
      <dgm:prSet presAssocID="{442EEADC-2F6C-4FC2-AB1E-9F573423F48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81367-4750-46D5-9252-3631B7B48621}" type="pres">
      <dgm:prSet presAssocID="{442EEADC-2F6C-4FC2-AB1E-9F573423F48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83989B-358F-4537-88DA-7318B6725DF0}" srcId="{F7FAA1DD-A1B1-4D31-A7D1-9B59A91B4E5E}" destId="{C551ACBC-362D-452E-9080-FB3C7C3BF7CF}" srcOrd="0" destOrd="0" parTransId="{04BA3212-26E8-4556-8792-65F43C2CE3E3}" sibTransId="{149FCF10-6FAD-4567-8CFF-A01687822036}"/>
    <dgm:cxn modelId="{4E8725BD-D38C-4714-9B6E-670AA0F389D1}" type="presOf" srcId="{C257910A-B340-4D06-BF66-E6E503FAC4B7}" destId="{B5879508-026D-4B3E-8683-DDBF3CD460D4}" srcOrd="0" destOrd="0" presId="urn:microsoft.com/office/officeart/2005/8/layout/vList2"/>
    <dgm:cxn modelId="{CCDD8DD0-3711-464E-8B0F-1D47A119743E}" type="presOf" srcId="{F7FAA1DD-A1B1-4D31-A7D1-9B59A91B4E5E}" destId="{D0701379-B9CB-4239-A557-20D5202B8204}" srcOrd="0" destOrd="0" presId="urn:microsoft.com/office/officeart/2005/8/layout/vList2"/>
    <dgm:cxn modelId="{B6CFA3D5-FD80-4822-A235-E228936B43DD}" type="presOf" srcId="{1D59BE48-8FF4-4AB6-A08A-313076DF58C4}" destId="{1FD115FD-C67A-4393-967B-5070D5CFB239}" srcOrd="0" destOrd="0" presId="urn:microsoft.com/office/officeart/2005/8/layout/vList2"/>
    <dgm:cxn modelId="{00B49D2A-2EC2-4A44-A13C-083709638475}" type="presOf" srcId="{BF44F765-9DDC-423D-839A-238C9169C22A}" destId="{7BFE677F-3FAE-4E61-BD2F-17E7B2F82EC3}" srcOrd="0" destOrd="0" presId="urn:microsoft.com/office/officeart/2005/8/layout/vList2"/>
    <dgm:cxn modelId="{3AE22C2B-9963-41F9-BD6E-4320C272FB99}" srcId="{1D59BE48-8FF4-4AB6-A08A-313076DF58C4}" destId="{BF44F765-9DDC-423D-839A-238C9169C22A}" srcOrd="0" destOrd="0" parTransId="{4FC4AD5D-97DB-4128-8264-01517AC56476}" sibTransId="{5DC4A592-50D1-4B5F-8FE7-FFA25D036EE9}"/>
    <dgm:cxn modelId="{5BADAF6C-1453-4197-863F-4DA48DD5337A}" type="presOf" srcId="{E3D57EFB-543E-4941-9ED8-463995182BAF}" destId="{F2681367-4750-46D5-9252-3631B7B48621}" srcOrd="0" destOrd="0" presId="urn:microsoft.com/office/officeart/2005/8/layout/vList2"/>
    <dgm:cxn modelId="{3DE136F9-1CA5-4F50-AB02-D4DC2CC51E25}" srcId="{C257910A-B340-4D06-BF66-E6E503FAC4B7}" destId="{442EEADC-2F6C-4FC2-AB1E-9F573423F48D}" srcOrd="2" destOrd="0" parTransId="{9BFC7B79-96C6-4391-9BD3-93D6A82DC252}" sibTransId="{7D5A1DF6-B122-489D-86B5-0754D31077CC}"/>
    <dgm:cxn modelId="{23277B16-DA39-4C99-9828-31B9D0EA5B40}" srcId="{C257910A-B340-4D06-BF66-E6E503FAC4B7}" destId="{1D59BE48-8FF4-4AB6-A08A-313076DF58C4}" srcOrd="0" destOrd="0" parTransId="{4D3B7DAE-6AB8-4D81-862C-8781459DE303}" sibTransId="{F447EE77-C044-4D46-ABFA-C2AE13702896}"/>
    <dgm:cxn modelId="{F699238A-3701-4854-A411-68B86EDB6A85}" srcId="{C257910A-B340-4D06-BF66-E6E503FAC4B7}" destId="{F7FAA1DD-A1B1-4D31-A7D1-9B59A91B4E5E}" srcOrd="1" destOrd="0" parTransId="{AFDABE01-F1C1-4447-A854-B2AD3053BA21}" sibTransId="{017379E5-75DC-4FE4-AF9F-5E1146C8DD1F}"/>
    <dgm:cxn modelId="{F4FFFC78-5DA1-46BD-9A1F-4FCE48F1A89C}" type="presOf" srcId="{442EEADC-2F6C-4FC2-AB1E-9F573423F48D}" destId="{4B3C3780-3DD8-405D-804E-3BA9175A30B6}" srcOrd="0" destOrd="0" presId="urn:microsoft.com/office/officeart/2005/8/layout/vList2"/>
    <dgm:cxn modelId="{E1C25BE8-83C5-4F08-88F5-92924A679C3D}" srcId="{442EEADC-2F6C-4FC2-AB1E-9F573423F48D}" destId="{E3D57EFB-543E-4941-9ED8-463995182BAF}" srcOrd="0" destOrd="0" parTransId="{F4DD0C29-C437-4FF4-B057-5F5EB6C30479}" sibTransId="{DA5BC5F2-5EF6-42F7-8DB7-98933C829135}"/>
    <dgm:cxn modelId="{A7B6859E-9EC4-42DC-91F5-34F7B0F83692}" type="presOf" srcId="{C551ACBC-362D-452E-9080-FB3C7C3BF7CF}" destId="{23E14FE0-BA6B-452B-A19F-23E52B077A78}" srcOrd="0" destOrd="0" presId="urn:microsoft.com/office/officeart/2005/8/layout/vList2"/>
    <dgm:cxn modelId="{7F9F3420-980E-4579-8C33-A486265ECDBC}" type="presParOf" srcId="{B5879508-026D-4B3E-8683-DDBF3CD460D4}" destId="{1FD115FD-C67A-4393-967B-5070D5CFB239}" srcOrd="0" destOrd="0" presId="urn:microsoft.com/office/officeart/2005/8/layout/vList2"/>
    <dgm:cxn modelId="{3A060F1F-CF72-4A95-9A9B-A2FEBEFA538F}" type="presParOf" srcId="{B5879508-026D-4B3E-8683-DDBF3CD460D4}" destId="{7BFE677F-3FAE-4E61-BD2F-17E7B2F82EC3}" srcOrd="1" destOrd="0" presId="urn:microsoft.com/office/officeart/2005/8/layout/vList2"/>
    <dgm:cxn modelId="{BEC10DDE-270A-4407-93BC-217658ED70CB}" type="presParOf" srcId="{B5879508-026D-4B3E-8683-DDBF3CD460D4}" destId="{D0701379-B9CB-4239-A557-20D5202B8204}" srcOrd="2" destOrd="0" presId="urn:microsoft.com/office/officeart/2005/8/layout/vList2"/>
    <dgm:cxn modelId="{E5F6C9C0-4918-467A-B187-08DF8AAD197F}" type="presParOf" srcId="{B5879508-026D-4B3E-8683-DDBF3CD460D4}" destId="{23E14FE0-BA6B-452B-A19F-23E52B077A78}" srcOrd="3" destOrd="0" presId="urn:microsoft.com/office/officeart/2005/8/layout/vList2"/>
    <dgm:cxn modelId="{AB6EB1A8-FC12-410A-8562-2A7302DBB297}" type="presParOf" srcId="{B5879508-026D-4B3E-8683-DDBF3CD460D4}" destId="{4B3C3780-3DD8-405D-804E-3BA9175A30B6}" srcOrd="4" destOrd="0" presId="urn:microsoft.com/office/officeart/2005/8/layout/vList2"/>
    <dgm:cxn modelId="{41D5648D-023F-45AC-BB49-7BB191B398EF}" type="presParOf" srcId="{B5879508-026D-4B3E-8683-DDBF3CD460D4}" destId="{F2681367-4750-46D5-9252-3631B7B4862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46FBFA1-CED7-4F59-BE13-5C883A3C32F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350F38-96F3-4D0B-9D85-33901757C509}">
      <dgm:prSet phldrT="[Текст]" custT="1"/>
      <dgm:spPr/>
      <dgm:t>
        <a:bodyPr/>
        <a:lstStyle/>
        <a:p>
          <a:r>
            <a:rPr lang="uk-UA" sz="1100" b="1" dirty="0" smtClean="0"/>
            <a:t>іменник і дієслово як центральні частини мови</a:t>
          </a:r>
          <a:endParaRPr lang="ru-RU" sz="1100" b="1" dirty="0"/>
        </a:p>
      </dgm:t>
    </dgm:pt>
    <dgm:pt modelId="{3B36CC93-3A56-49EB-90D5-8B8E75A426AB}" type="parTrans" cxnId="{35E370CD-E629-45FC-AD11-547C65FADEF5}">
      <dgm:prSet/>
      <dgm:spPr/>
      <dgm:t>
        <a:bodyPr/>
        <a:lstStyle/>
        <a:p>
          <a:endParaRPr lang="ru-RU"/>
        </a:p>
      </dgm:t>
    </dgm:pt>
    <dgm:pt modelId="{3CE7DA7D-836B-4C34-8F6D-7635259D36DA}" type="sibTrans" cxnId="{35E370CD-E629-45FC-AD11-547C65FADEF5}">
      <dgm:prSet/>
      <dgm:spPr/>
      <dgm:t>
        <a:bodyPr/>
        <a:lstStyle/>
        <a:p>
          <a:endParaRPr lang="ru-RU"/>
        </a:p>
      </dgm:t>
    </dgm:pt>
    <dgm:pt modelId="{3B337115-2CCF-47C1-B9FA-5C5EF0FFCF25}">
      <dgm:prSet phldrT="[Текст]" custT="1"/>
      <dgm:spPr/>
      <dgm:t>
        <a:bodyPr/>
        <a:lstStyle/>
        <a:p>
          <a:r>
            <a:rPr lang="uk-UA" sz="1100" b="1" dirty="0" smtClean="0"/>
            <a:t>периферійні частини мови</a:t>
          </a:r>
          <a:endParaRPr lang="ru-RU" sz="1100" b="1" dirty="0"/>
        </a:p>
      </dgm:t>
    </dgm:pt>
    <dgm:pt modelId="{831B739F-3407-4778-81FB-62A1975CC19B}" type="parTrans" cxnId="{0638E891-D7E5-4AC6-A8BA-3CAF8CFCF09E}">
      <dgm:prSet/>
      <dgm:spPr/>
      <dgm:t>
        <a:bodyPr/>
        <a:lstStyle/>
        <a:p>
          <a:endParaRPr lang="ru-RU"/>
        </a:p>
      </dgm:t>
    </dgm:pt>
    <dgm:pt modelId="{D40BFFD9-97AC-4FFB-A0BD-8B2D7A1517D4}" type="sibTrans" cxnId="{0638E891-D7E5-4AC6-A8BA-3CAF8CFCF09E}">
      <dgm:prSet/>
      <dgm:spPr/>
      <dgm:t>
        <a:bodyPr/>
        <a:lstStyle/>
        <a:p>
          <a:endParaRPr lang="ru-RU"/>
        </a:p>
      </dgm:t>
    </dgm:pt>
    <dgm:pt modelId="{00378ABC-24CE-4AC0-BAF5-6AE87CD556E2}">
      <dgm:prSet phldrT="[Текст]" custT="1"/>
      <dgm:spPr/>
      <dgm:t>
        <a:bodyPr/>
        <a:lstStyle/>
        <a:p>
          <a:r>
            <a:rPr lang="uk-UA" sz="1100" b="1" dirty="0" smtClean="0"/>
            <a:t>прикметник</a:t>
          </a:r>
          <a:endParaRPr lang="ru-RU" sz="1100" b="1" dirty="0"/>
        </a:p>
      </dgm:t>
    </dgm:pt>
    <dgm:pt modelId="{9D300F9C-84E7-40B6-BE9E-4757905AD6A6}" type="parTrans" cxnId="{FDE6D636-B928-4C58-B310-26ADF5DBD358}">
      <dgm:prSet/>
      <dgm:spPr/>
      <dgm:t>
        <a:bodyPr/>
        <a:lstStyle/>
        <a:p>
          <a:endParaRPr lang="ru-RU"/>
        </a:p>
      </dgm:t>
    </dgm:pt>
    <dgm:pt modelId="{5FA2178C-6FB2-452B-84A8-208C4B474CC9}" type="sibTrans" cxnId="{FDE6D636-B928-4C58-B310-26ADF5DBD358}">
      <dgm:prSet/>
      <dgm:spPr/>
      <dgm:t>
        <a:bodyPr/>
        <a:lstStyle/>
        <a:p>
          <a:endParaRPr lang="ru-RU"/>
        </a:p>
      </dgm:t>
    </dgm:pt>
    <dgm:pt modelId="{13DB2BFC-1EAB-458E-9142-DFEE6B27C5C8}">
      <dgm:prSet phldrT="[Текст]" custT="1"/>
      <dgm:spPr/>
      <dgm:t>
        <a:bodyPr/>
        <a:lstStyle/>
        <a:p>
          <a:r>
            <a:rPr lang="uk-UA" sz="1100" b="1" dirty="0" smtClean="0"/>
            <a:t>числівник</a:t>
          </a:r>
          <a:endParaRPr lang="ru-RU" sz="1100" b="1" dirty="0"/>
        </a:p>
      </dgm:t>
    </dgm:pt>
    <dgm:pt modelId="{E6F080DF-49F6-4726-94D6-1A518B1DA990}" type="parTrans" cxnId="{11459A82-98F8-4FFF-9054-589C44A0001D}">
      <dgm:prSet/>
      <dgm:spPr/>
      <dgm:t>
        <a:bodyPr/>
        <a:lstStyle/>
        <a:p>
          <a:endParaRPr lang="ru-RU"/>
        </a:p>
      </dgm:t>
    </dgm:pt>
    <dgm:pt modelId="{8BCFF961-8D51-492B-839E-2CC05E0BBA8E}" type="sibTrans" cxnId="{11459A82-98F8-4FFF-9054-589C44A0001D}">
      <dgm:prSet/>
      <dgm:spPr/>
      <dgm:t>
        <a:bodyPr/>
        <a:lstStyle/>
        <a:p>
          <a:endParaRPr lang="ru-RU"/>
        </a:p>
      </dgm:t>
    </dgm:pt>
    <dgm:pt modelId="{E8866FA3-FE83-49CC-9B92-76246F8A9429}">
      <dgm:prSet phldrT="[Текст]" custT="1"/>
      <dgm:spPr/>
      <dgm:t>
        <a:bodyPr/>
        <a:lstStyle/>
        <a:p>
          <a:r>
            <a:rPr lang="uk-UA" sz="1100" b="1" dirty="0" smtClean="0"/>
            <a:t>слова-морфеми </a:t>
          </a:r>
          <a:endParaRPr lang="ru-RU" sz="1100" b="1" dirty="0"/>
        </a:p>
      </dgm:t>
    </dgm:pt>
    <dgm:pt modelId="{6EF2D47B-51A1-4CA8-82E8-A433D1A2928F}" type="parTrans" cxnId="{14CAD772-E473-443B-A07A-A5510182DE62}">
      <dgm:prSet/>
      <dgm:spPr/>
      <dgm:t>
        <a:bodyPr/>
        <a:lstStyle/>
        <a:p>
          <a:endParaRPr lang="ru-RU"/>
        </a:p>
      </dgm:t>
    </dgm:pt>
    <dgm:pt modelId="{A1F480E3-41C6-4A34-8C5C-2153016388ED}" type="sibTrans" cxnId="{14CAD772-E473-443B-A07A-A5510182DE62}">
      <dgm:prSet/>
      <dgm:spPr/>
      <dgm:t>
        <a:bodyPr/>
        <a:lstStyle/>
        <a:p>
          <a:endParaRPr lang="ru-RU"/>
        </a:p>
      </dgm:t>
    </dgm:pt>
    <dgm:pt modelId="{3F2E486F-6AE8-4FCF-A7EC-BA6C4BFAF42A}">
      <dgm:prSet phldrT="[Текст]" custT="1"/>
      <dgm:spPr/>
      <dgm:t>
        <a:bodyPr/>
        <a:lstStyle/>
        <a:p>
          <a:r>
            <a:rPr lang="uk-UA" sz="1100" b="1" dirty="0" smtClean="0"/>
            <a:t>прийменники, сполучники, частки, зв’язки</a:t>
          </a:r>
          <a:endParaRPr lang="ru-RU" sz="1100" b="1" dirty="0"/>
        </a:p>
      </dgm:t>
    </dgm:pt>
    <dgm:pt modelId="{FD3839AA-FA6F-49A3-8DDF-5641FBDC208A}" type="parTrans" cxnId="{CD7E0465-07F0-4A04-AD61-38373989DD06}">
      <dgm:prSet/>
      <dgm:spPr/>
      <dgm:t>
        <a:bodyPr/>
        <a:lstStyle/>
        <a:p>
          <a:endParaRPr lang="ru-RU"/>
        </a:p>
      </dgm:t>
    </dgm:pt>
    <dgm:pt modelId="{DCEECDD8-5776-42FF-87FB-247DC57FE43E}" type="sibTrans" cxnId="{CD7E0465-07F0-4A04-AD61-38373989DD06}">
      <dgm:prSet/>
      <dgm:spPr/>
      <dgm:t>
        <a:bodyPr/>
        <a:lstStyle/>
        <a:p>
          <a:endParaRPr lang="ru-RU"/>
        </a:p>
      </dgm:t>
    </dgm:pt>
    <dgm:pt modelId="{9F625585-C702-42F1-BE65-8F311BCE3405}">
      <dgm:prSet phldrT="[Текст]" custT="1"/>
      <dgm:spPr/>
      <dgm:t>
        <a:bodyPr/>
        <a:lstStyle/>
        <a:p>
          <a:r>
            <a:rPr lang="uk-UA" sz="1100" b="1" dirty="0" smtClean="0"/>
            <a:t>прислівник </a:t>
          </a:r>
          <a:endParaRPr lang="ru-RU" sz="1100" b="1" dirty="0"/>
        </a:p>
      </dgm:t>
    </dgm:pt>
    <dgm:pt modelId="{464B1DA0-F74B-4331-90BF-0134ED20749C}" type="parTrans" cxnId="{C7D4AE44-F36C-476B-A535-E813828F299D}">
      <dgm:prSet/>
      <dgm:spPr/>
      <dgm:t>
        <a:bodyPr/>
        <a:lstStyle/>
        <a:p>
          <a:endParaRPr lang="ru-RU"/>
        </a:p>
      </dgm:t>
    </dgm:pt>
    <dgm:pt modelId="{324BD02D-D8CE-4CF2-B9D3-4F3BD359876F}" type="sibTrans" cxnId="{C7D4AE44-F36C-476B-A535-E813828F299D}">
      <dgm:prSet/>
      <dgm:spPr/>
      <dgm:t>
        <a:bodyPr/>
        <a:lstStyle/>
        <a:p>
          <a:endParaRPr lang="ru-RU"/>
        </a:p>
      </dgm:t>
    </dgm:pt>
    <dgm:pt modelId="{9CF9BE83-99E6-4DF1-BAF1-836D4A2F9E0F}">
      <dgm:prSet phldrT="[Текст]" custT="1"/>
      <dgm:spPr/>
      <dgm:t>
        <a:bodyPr/>
        <a:lstStyle/>
        <a:p>
          <a:r>
            <a:rPr lang="uk-UA" sz="1100" b="1" dirty="0" smtClean="0"/>
            <a:t>слова-речення</a:t>
          </a:r>
          <a:endParaRPr lang="ru-RU" sz="1100" b="1" dirty="0"/>
        </a:p>
      </dgm:t>
    </dgm:pt>
    <dgm:pt modelId="{FF1A15D3-1AEF-4312-BB4E-4E16DE3B761C}" type="parTrans" cxnId="{A99A3734-A89B-4D3F-9AFE-C5D686851AB1}">
      <dgm:prSet/>
      <dgm:spPr/>
      <dgm:t>
        <a:bodyPr/>
        <a:lstStyle/>
        <a:p>
          <a:endParaRPr lang="ru-RU"/>
        </a:p>
      </dgm:t>
    </dgm:pt>
    <dgm:pt modelId="{D7D3906F-491D-4FF0-A57C-E4A0E0C3B991}" type="sibTrans" cxnId="{A99A3734-A89B-4D3F-9AFE-C5D686851AB1}">
      <dgm:prSet/>
      <dgm:spPr/>
      <dgm:t>
        <a:bodyPr/>
        <a:lstStyle/>
        <a:p>
          <a:endParaRPr lang="ru-RU"/>
        </a:p>
      </dgm:t>
    </dgm:pt>
    <dgm:pt modelId="{3B7EE5E2-27CF-4E2F-BC31-82295270CB36}">
      <dgm:prSet phldrT="[Текст]" custT="1"/>
      <dgm:spPr/>
      <dgm:t>
        <a:bodyPr/>
        <a:lstStyle/>
        <a:p>
          <a:r>
            <a:rPr lang="uk-UA" sz="1100" b="1" dirty="0" smtClean="0"/>
            <a:t>вигук, </a:t>
          </a:r>
          <a:endParaRPr lang="ru-RU" sz="1100" b="1" dirty="0"/>
        </a:p>
      </dgm:t>
    </dgm:pt>
    <dgm:pt modelId="{BEDE1EB5-4036-48B2-96F2-4F5B7E2590EB}" type="parTrans" cxnId="{8971C4BA-C0E4-430F-AE2C-99E2D928519B}">
      <dgm:prSet/>
      <dgm:spPr/>
      <dgm:t>
        <a:bodyPr/>
        <a:lstStyle/>
        <a:p>
          <a:endParaRPr lang="ru-RU"/>
        </a:p>
      </dgm:t>
    </dgm:pt>
    <dgm:pt modelId="{5A8F2F0A-C191-4653-B795-436EDC0429BD}" type="sibTrans" cxnId="{8971C4BA-C0E4-430F-AE2C-99E2D928519B}">
      <dgm:prSet/>
      <dgm:spPr/>
      <dgm:t>
        <a:bodyPr/>
        <a:lstStyle/>
        <a:p>
          <a:endParaRPr lang="ru-RU"/>
        </a:p>
      </dgm:t>
    </dgm:pt>
    <dgm:pt modelId="{3ECBEEB6-A6FA-49C2-BEB4-950222734DB3}">
      <dgm:prSet phldrT="[Текст]" custT="1"/>
      <dgm:spPr/>
      <dgm:t>
        <a:bodyPr/>
        <a:lstStyle/>
        <a:p>
          <a:r>
            <a:rPr lang="uk-UA" sz="1100" b="1" dirty="0" smtClean="0"/>
            <a:t>звуконаслідувальні слова </a:t>
          </a:r>
          <a:endParaRPr lang="ru-RU" sz="1100" b="1" dirty="0"/>
        </a:p>
      </dgm:t>
    </dgm:pt>
    <dgm:pt modelId="{A2407E88-3AFD-431F-8258-65EF7A91DD33}" type="parTrans" cxnId="{2896DAFB-A5F9-42DF-ACB2-F99EB69F6F28}">
      <dgm:prSet/>
      <dgm:spPr/>
      <dgm:t>
        <a:bodyPr/>
        <a:lstStyle/>
        <a:p>
          <a:endParaRPr lang="ru-RU"/>
        </a:p>
      </dgm:t>
    </dgm:pt>
    <dgm:pt modelId="{A57C0F9C-9924-4556-BDA0-FBEB0D05A76A}" type="sibTrans" cxnId="{2896DAFB-A5F9-42DF-ACB2-F99EB69F6F28}">
      <dgm:prSet/>
      <dgm:spPr/>
      <dgm:t>
        <a:bodyPr/>
        <a:lstStyle/>
        <a:p>
          <a:endParaRPr lang="ru-RU"/>
        </a:p>
      </dgm:t>
    </dgm:pt>
    <dgm:pt modelId="{819CB41A-529D-4AF9-A7CC-3D6AA68EAF3B}" type="pres">
      <dgm:prSet presAssocID="{F46FBFA1-CED7-4F59-BE13-5C883A3C32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2C9BF20-4095-4B9A-80F8-B3ADC2E983E9}" type="pres">
      <dgm:prSet presAssocID="{70350F38-96F3-4D0B-9D85-33901757C509}" presName="hierRoot1" presStyleCnt="0"/>
      <dgm:spPr/>
    </dgm:pt>
    <dgm:pt modelId="{298C9454-59B0-41C6-A61D-A108CB4815DC}" type="pres">
      <dgm:prSet presAssocID="{70350F38-96F3-4D0B-9D85-33901757C509}" presName="composite" presStyleCnt="0"/>
      <dgm:spPr/>
    </dgm:pt>
    <dgm:pt modelId="{32802971-AD85-4B99-8DCE-B04B0E78B36B}" type="pres">
      <dgm:prSet presAssocID="{70350F38-96F3-4D0B-9D85-33901757C509}" presName="background" presStyleLbl="node0" presStyleIdx="0" presStyleCnt="1"/>
      <dgm:spPr/>
    </dgm:pt>
    <dgm:pt modelId="{E762D8BF-8584-4902-AAAB-A91C35616122}" type="pres">
      <dgm:prSet presAssocID="{70350F38-96F3-4D0B-9D85-33901757C509}" presName="text" presStyleLbl="fgAcc0" presStyleIdx="0" presStyleCnt="1" custScaleY="1903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31FCF7-DEFB-405F-B995-8BB9ECD574C1}" type="pres">
      <dgm:prSet presAssocID="{70350F38-96F3-4D0B-9D85-33901757C509}" presName="hierChild2" presStyleCnt="0"/>
      <dgm:spPr/>
    </dgm:pt>
    <dgm:pt modelId="{B929276B-EC9F-4F13-81A1-8C6C9A4DCCFE}" type="pres">
      <dgm:prSet presAssocID="{831B739F-3407-4778-81FB-62A1975CC19B}" presName="Name10" presStyleLbl="parChTrans1D2" presStyleIdx="0" presStyleCnt="3"/>
      <dgm:spPr/>
    </dgm:pt>
    <dgm:pt modelId="{4E6C65B3-8E58-43BA-9126-8406A08FE0CE}" type="pres">
      <dgm:prSet presAssocID="{3B337115-2CCF-47C1-B9FA-5C5EF0FFCF25}" presName="hierRoot2" presStyleCnt="0"/>
      <dgm:spPr/>
    </dgm:pt>
    <dgm:pt modelId="{0E3D91D1-D50C-4C59-809D-E1B05318FD7C}" type="pres">
      <dgm:prSet presAssocID="{3B337115-2CCF-47C1-B9FA-5C5EF0FFCF25}" presName="composite2" presStyleCnt="0"/>
      <dgm:spPr/>
    </dgm:pt>
    <dgm:pt modelId="{C157F6B3-8EC9-426D-B9BF-DB4137E11AFF}" type="pres">
      <dgm:prSet presAssocID="{3B337115-2CCF-47C1-B9FA-5C5EF0FFCF25}" presName="background2" presStyleLbl="node2" presStyleIdx="0" presStyleCnt="3"/>
      <dgm:spPr/>
    </dgm:pt>
    <dgm:pt modelId="{53D758FC-47E3-48AB-973C-79F017965A4D}" type="pres">
      <dgm:prSet presAssocID="{3B337115-2CCF-47C1-B9FA-5C5EF0FFCF25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89ACF1-0662-4B15-AAF0-031312289E83}" type="pres">
      <dgm:prSet presAssocID="{3B337115-2CCF-47C1-B9FA-5C5EF0FFCF25}" presName="hierChild3" presStyleCnt="0"/>
      <dgm:spPr/>
    </dgm:pt>
    <dgm:pt modelId="{51B065D0-3D9A-4C01-BCCA-A2C4C92408DD}" type="pres">
      <dgm:prSet presAssocID="{9D300F9C-84E7-40B6-BE9E-4757905AD6A6}" presName="Name17" presStyleLbl="parChTrans1D3" presStyleIdx="0" presStyleCnt="6"/>
      <dgm:spPr/>
    </dgm:pt>
    <dgm:pt modelId="{20B0233F-F50F-4C53-9146-6EEBC1FB8443}" type="pres">
      <dgm:prSet presAssocID="{00378ABC-24CE-4AC0-BAF5-6AE87CD556E2}" presName="hierRoot3" presStyleCnt="0"/>
      <dgm:spPr/>
    </dgm:pt>
    <dgm:pt modelId="{DF23F38C-BAEC-44A8-9CC9-6AC3C0CB3CE4}" type="pres">
      <dgm:prSet presAssocID="{00378ABC-24CE-4AC0-BAF5-6AE87CD556E2}" presName="composite3" presStyleCnt="0"/>
      <dgm:spPr/>
    </dgm:pt>
    <dgm:pt modelId="{DC1C82DC-5E4C-4A44-9787-783E1634FD0F}" type="pres">
      <dgm:prSet presAssocID="{00378ABC-24CE-4AC0-BAF5-6AE87CD556E2}" presName="background3" presStyleLbl="node3" presStyleIdx="0" presStyleCnt="6"/>
      <dgm:spPr/>
    </dgm:pt>
    <dgm:pt modelId="{5B9B9665-24C0-489B-A628-89CF01ED8103}" type="pres">
      <dgm:prSet presAssocID="{00378ABC-24CE-4AC0-BAF5-6AE87CD556E2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EE7930-67E3-4AF8-A02F-D39C2FF53478}" type="pres">
      <dgm:prSet presAssocID="{00378ABC-24CE-4AC0-BAF5-6AE87CD556E2}" presName="hierChild4" presStyleCnt="0"/>
      <dgm:spPr/>
    </dgm:pt>
    <dgm:pt modelId="{4BC05B60-C7A4-4DB0-A960-EA8ADE029701}" type="pres">
      <dgm:prSet presAssocID="{E6F080DF-49F6-4726-94D6-1A518B1DA990}" presName="Name17" presStyleLbl="parChTrans1D3" presStyleIdx="1" presStyleCnt="6"/>
      <dgm:spPr/>
    </dgm:pt>
    <dgm:pt modelId="{84980CA9-1905-4414-AC6C-2B5E385AF224}" type="pres">
      <dgm:prSet presAssocID="{13DB2BFC-1EAB-458E-9142-DFEE6B27C5C8}" presName="hierRoot3" presStyleCnt="0"/>
      <dgm:spPr/>
    </dgm:pt>
    <dgm:pt modelId="{FBB8A62B-ED9A-4963-8A77-204051AA2E2B}" type="pres">
      <dgm:prSet presAssocID="{13DB2BFC-1EAB-458E-9142-DFEE6B27C5C8}" presName="composite3" presStyleCnt="0"/>
      <dgm:spPr/>
    </dgm:pt>
    <dgm:pt modelId="{E29FA3E5-B735-40CA-848C-9621D478C359}" type="pres">
      <dgm:prSet presAssocID="{13DB2BFC-1EAB-458E-9142-DFEE6B27C5C8}" presName="background3" presStyleLbl="node3" presStyleIdx="1" presStyleCnt="6"/>
      <dgm:spPr/>
    </dgm:pt>
    <dgm:pt modelId="{1AE86FF1-CB36-4251-8931-0BF69C06A1EF}" type="pres">
      <dgm:prSet presAssocID="{13DB2BFC-1EAB-458E-9142-DFEE6B27C5C8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7BE4D3-2FF1-4918-A4D1-FF2D318A05B5}" type="pres">
      <dgm:prSet presAssocID="{13DB2BFC-1EAB-458E-9142-DFEE6B27C5C8}" presName="hierChild4" presStyleCnt="0"/>
      <dgm:spPr/>
    </dgm:pt>
    <dgm:pt modelId="{BFFD12F4-0AEE-4B66-BCEB-2BA177826AB2}" type="pres">
      <dgm:prSet presAssocID="{464B1DA0-F74B-4331-90BF-0134ED20749C}" presName="Name17" presStyleLbl="parChTrans1D3" presStyleIdx="2" presStyleCnt="6"/>
      <dgm:spPr/>
    </dgm:pt>
    <dgm:pt modelId="{9250C70B-5850-4D6D-9449-12BD319DEDA1}" type="pres">
      <dgm:prSet presAssocID="{9F625585-C702-42F1-BE65-8F311BCE3405}" presName="hierRoot3" presStyleCnt="0"/>
      <dgm:spPr/>
    </dgm:pt>
    <dgm:pt modelId="{887F2BF8-E9BF-4827-8E68-53D0CB5BB0AF}" type="pres">
      <dgm:prSet presAssocID="{9F625585-C702-42F1-BE65-8F311BCE3405}" presName="composite3" presStyleCnt="0"/>
      <dgm:spPr/>
    </dgm:pt>
    <dgm:pt modelId="{1F2A7BC6-BC74-4D85-B0DB-B2A463147E1D}" type="pres">
      <dgm:prSet presAssocID="{9F625585-C702-42F1-BE65-8F311BCE3405}" presName="background3" presStyleLbl="node3" presStyleIdx="2" presStyleCnt="6"/>
      <dgm:spPr/>
    </dgm:pt>
    <dgm:pt modelId="{1181F2AF-6397-4C89-895A-8EAF86188DC1}" type="pres">
      <dgm:prSet presAssocID="{9F625585-C702-42F1-BE65-8F311BCE3405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304295-FC72-435F-A298-DF4CB73E78D4}" type="pres">
      <dgm:prSet presAssocID="{9F625585-C702-42F1-BE65-8F311BCE3405}" presName="hierChild4" presStyleCnt="0"/>
      <dgm:spPr/>
    </dgm:pt>
    <dgm:pt modelId="{ED71706B-CF2F-4F98-BA1B-AC39128DA79D}" type="pres">
      <dgm:prSet presAssocID="{6EF2D47B-51A1-4CA8-82E8-A433D1A2928F}" presName="Name10" presStyleLbl="parChTrans1D2" presStyleIdx="1" presStyleCnt="3"/>
      <dgm:spPr/>
    </dgm:pt>
    <dgm:pt modelId="{ABE70962-AEFC-4932-9780-41002690EB95}" type="pres">
      <dgm:prSet presAssocID="{E8866FA3-FE83-49CC-9B92-76246F8A9429}" presName="hierRoot2" presStyleCnt="0"/>
      <dgm:spPr/>
    </dgm:pt>
    <dgm:pt modelId="{2139FCBF-A33B-4097-BA90-080614D28F34}" type="pres">
      <dgm:prSet presAssocID="{E8866FA3-FE83-49CC-9B92-76246F8A9429}" presName="composite2" presStyleCnt="0"/>
      <dgm:spPr/>
    </dgm:pt>
    <dgm:pt modelId="{237A3CF6-9004-4927-B75D-F5D41A49ED8A}" type="pres">
      <dgm:prSet presAssocID="{E8866FA3-FE83-49CC-9B92-76246F8A9429}" presName="background2" presStyleLbl="node2" presStyleIdx="1" presStyleCnt="3"/>
      <dgm:spPr/>
    </dgm:pt>
    <dgm:pt modelId="{29940237-F42D-4774-8481-5C4F34155E99}" type="pres">
      <dgm:prSet presAssocID="{E8866FA3-FE83-49CC-9B92-76246F8A9429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60C7C1-D0BB-4BA8-AED5-0ADC911498EF}" type="pres">
      <dgm:prSet presAssocID="{E8866FA3-FE83-49CC-9B92-76246F8A9429}" presName="hierChild3" presStyleCnt="0"/>
      <dgm:spPr/>
    </dgm:pt>
    <dgm:pt modelId="{829400A1-FC20-49C7-A491-1A6FFC5B26B2}" type="pres">
      <dgm:prSet presAssocID="{FD3839AA-FA6F-49A3-8DDF-5641FBDC208A}" presName="Name17" presStyleLbl="parChTrans1D3" presStyleIdx="3" presStyleCnt="6"/>
      <dgm:spPr/>
    </dgm:pt>
    <dgm:pt modelId="{E8EF0668-23D5-4F23-A076-5071295C5CA3}" type="pres">
      <dgm:prSet presAssocID="{3F2E486F-6AE8-4FCF-A7EC-BA6C4BFAF42A}" presName="hierRoot3" presStyleCnt="0"/>
      <dgm:spPr/>
    </dgm:pt>
    <dgm:pt modelId="{17AB4FD8-5974-43EC-BF86-6FDEF4929A0C}" type="pres">
      <dgm:prSet presAssocID="{3F2E486F-6AE8-4FCF-A7EC-BA6C4BFAF42A}" presName="composite3" presStyleCnt="0"/>
      <dgm:spPr/>
    </dgm:pt>
    <dgm:pt modelId="{1CE06678-106E-4EB4-B629-E08837C46779}" type="pres">
      <dgm:prSet presAssocID="{3F2E486F-6AE8-4FCF-A7EC-BA6C4BFAF42A}" presName="background3" presStyleLbl="node3" presStyleIdx="3" presStyleCnt="6"/>
      <dgm:spPr/>
    </dgm:pt>
    <dgm:pt modelId="{24AF1931-15D3-4043-A657-DE3EEF03FCCD}" type="pres">
      <dgm:prSet presAssocID="{3F2E486F-6AE8-4FCF-A7EC-BA6C4BFAF42A}" presName="text3" presStyleLbl="fgAcc3" presStyleIdx="3" presStyleCnt="6" custScaleY="1428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7E3D21-6051-4467-842C-C62CAF57338B}" type="pres">
      <dgm:prSet presAssocID="{3F2E486F-6AE8-4FCF-A7EC-BA6C4BFAF42A}" presName="hierChild4" presStyleCnt="0"/>
      <dgm:spPr/>
    </dgm:pt>
    <dgm:pt modelId="{E981598A-1752-4CF2-A153-1070C748F456}" type="pres">
      <dgm:prSet presAssocID="{FF1A15D3-1AEF-4312-BB4E-4E16DE3B761C}" presName="Name10" presStyleLbl="parChTrans1D2" presStyleIdx="2" presStyleCnt="3"/>
      <dgm:spPr/>
    </dgm:pt>
    <dgm:pt modelId="{5CD54530-3631-49C4-B536-C74C8651E555}" type="pres">
      <dgm:prSet presAssocID="{9CF9BE83-99E6-4DF1-BAF1-836D4A2F9E0F}" presName="hierRoot2" presStyleCnt="0"/>
      <dgm:spPr/>
    </dgm:pt>
    <dgm:pt modelId="{B4B3FF4B-C568-4AF1-A233-F4A2B311EF8F}" type="pres">
      <dgm:prSet presAssocID="{9CF9BE83-99E6-4DF1-BAF1-836D4A2F9E0F}" presName="composite2" presStyleCnt="0"/>
      <dgm:spPr/>
    </dgm:pt>
    <dgm:pt modelId="{5F11759D-0D27-4174-9BEE-1613FE4146FB}" type="pres">
      <dgm:prSet presAssocID="{9CF9BE83-99E6-4DF1-BAF1-836D4A2F9E0F}" presName="background2" presStyleLbl="node2" presStyleIdx="2" presStyleCnt="3"/>
      <dgm:spPr/>
    </dgm:pt>
    <dgm:pt modelId="{ED011EC8-5A51-4B10-9240-CE8BF7F80C66}" type="pres">
      <dgm:prSet presAssocID="{9CF9BE83-99E6-4DF1-BAF1-836D4A2F9E0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97B954-860A-4D77-87A8-91B7584B4989}" type="pres">
      <dgm:prSet presAssocID="{9CF9BE83-99E6-4DF1-BAF1-836D4A2F9E0F}" presName="hierChild3" presStyleCnt="0"/>
      <dgm:spPr/>
    </dgm:pt>
    <dgm:pt modelId="{D56F34BC-0A9C-4165-9F5E-4D8BEF6F69E2}" type="pres">
      <dgm:prSet presAssocID="{BEDE1EB5-4036-48B2-96F2-4F5B7E2590EB}" presName="Name17" presStyleLbl="parChTrans1D3" presStyleIdx="4" presStyleCnt="6"/>
      <dgm:spPr/>
    </dgm:pt>
    <dgm:pt modelId="{4FD070B7-C3A9-47B6-B6A1-2381DAC76AC9}" type="pres">
      <dgm:prSet presAssocID="{3B7EE5E2-27CF-4E2F-BC31-82295270CB36}" presName="hierRoot3" presStyleCnt="0"/>
      <dgm:spPr/>
    </dgm:pt>
    <dgm:pt modelId="{7DEF7D11-086F-4BB6-82FD-45A814FD3D84}" type="pres">
      <dgm:prSet presAssocID="{3B7EE5E2-27CF-4E2F-BC31-82295270CB36}" presName="composite3" presStyleCnt="0"/>
      <dgm:spPr/>
    </dgm:pt>
    <dgm:pt modelId="{89C9E5A5-694C-45E5-841B-1FF976D718E3}" type="pres">
      <dgm:prSet presAssocID="{3B7EE5E2-27CF-4E2F-BC31-82295270CB36}" presName="background3" presStyleLbl="node3" presStyleIdx="4" presStyleCnt="6"/>
      <dgm:spPr/>
    </dgm:pt>
    <dgm:pt modelId="{D6A4638E-5C5D-4B75-8A29-E84537F5A416}" type="pres">
      <dgm:prSet presAssocID="{3B7EE5E2-27CF-4E2F-BC31-82295270CB36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82A661-8AE7-4F4D-82A2-7077A81657E5}" type="pres">
      <dgm:prSet presAssocID="{3B7EE5E2-27CF-4E2F-BC31-82295270CB36}" presName="hierChild4" presStyleCnt="0"/>
      <dgm:spPr/>
    </dgm:pt>
    <dgm:pt modelId="{D3DA2014-5C6B-42BC-B91D-8152665D38DE}" type="pres">
      <dgm:prSet presAssocID="{A2407E88-3AFD-431F-8258-65EF7A91DD33}" presName="Name17" presStyleLbl="parChTrans1D3" presStyleIdx="5" presStyleCnt="6"/>
      <dgm:spPr/>
    </dgm:pt>
    <dgm:pt modelId="{4D1CABBE-4C25-4B6E-8837-9FBEED03BB6B}" type="pres">
      <dgm:prSet presAssocID="{3ECBEEB6-A6FA-49C2-BEB4-950222734DB3}" presName="hierRoot3" presStyleCnt="0"/>
      <dgm:spPr/>
    </dgm:pt>
    <dgm:pt modelId="{5561928E-B273-4D5C-B43F-58EA44290CC0}" type="pres">
      <dgm:prSet presAssocID="{3ECBEEB6-A6FA-49C2-BEB4-950222734DB3}" presName="composite3" presStyleCnt="0"/>
      <dgm:spPr/>
    </dgm:pt>
    <dgm:pt modelId="{88C3F9AF-74D9-43AA-B2A1-5EB907EE23EF}" type="pres">
      <dgm:prSet presAssocID="{3ECBEEB6-A6FA-49C2-BEB4-950222734DB3}" presName="background3" presStyleLbl="node3" presStyleIdx="5" presStyleCnt="6"/>
      <dgm:spPr/>
    </dgm:pt>
    <dgm:pt modelId="{C2C62CD2-7960-4E55-80BE-E7198A11A36B}" type="pres">
      <dgm:prSet presAssocID="{3ECBEEB6-A6FA-49C2-BEB4-950222734DB3}" presName="text3" presStyleLbl="fgAcc3" presStyleIdx="5" presStyleCnt="6">
        <dgm:presLayoutVars>
          <dgm:chPref val="3"/>
        </dgm:presLayoutVars>
      </dgm:prSet>
      <dgm:spPr/>
    </dgm:pt>
    <dgm:pt modelId="{14D6754A-9F7B-4EB7-92B3-0137F267289D}" type="pres">
      <dgm:prSet presAssocID="{3ECBEEB6-A6FA-49C2-BEB4-950222734DB3}" presName="hierChild4" presStyleCnt="0"/>
      <dgm:spPr/>
    </dgm:pt>
  </dgm:ptLst>
  <dgm:cxnLst>
    <dgm:cxn modelId="{0E198A64-C74D-4E56-B62F-C33E33DE8AE4}" type="presOf" srcId="{FF1A15D3-1AEF-4312-BB4E-4E16DE3B761C}" destId="{E981598A-1752-4CF2-A153-1070C748F456}" srcOrd="0" destOrd="0" presId="urn:microsoft.com/office/officeart/2005/8/layout/hierarchy1"/>
    <dgm:cxn modelId="{BD5C7045-79BD-4C1D-9026-A51B57462D4E}" type="presOf" srcId="{831B739F-3407-4778-81FB-62A1975CC19B}" destId="{B929276B-EC9F-4F13-81A1-8C6C9A4DCCFE}" srcOrd="0" destOrd="0" presId="urn:microsoft.com/office/officeart/2005/8/layout/hierarchy1"/>
    <dgm:cxn modelId="{CD7E0465-07F0-4A04-AD61-38373989DD06}" srcId="{E8866FA3-FE83-49CC-9B92-76246F8A9429}" destId="{3F2E486F-6AE8-4FCF-A7EC-BA6C4BFAF42A}" srcOrd="0" destOrd="0" parTransId="{FD3839AA-FA6F-49A3-8DDF-5641FBDC208A}" sibTransId="{DCEECDD8-5776-42FF-87FB-247DC57FE43E}"/>
    <dgm:cxn modelId="{42376038-6C57-4CF5-A4E6-FECAC3ABB910}" type="presOf" srcId="{BEDE1EB5-4036-48B2-96F2-4F5B7E2590EB}" destId="{D56F34BC-0A9C-4165-9F5E-4D8BEF6F69E2}" srcOrd="0" destOrd="0" presId="urn:microsoft.com/office/officeart/2005/8/layout/hierarchy1"/>
    <dgm:cxn modelId="{2DE00B98-608E-4B68-9F52-0C764D0B1BA5}" type="presOf" srcId="{464B1DA0-F74B-4331-90BF-0134ED20749C}" destId="{BFFD12F4-0AEE-4B66-BCEB-2BA177826AB2}" srcOrd="0" destOrd="0" presId="urn:microsoft.com/office/officeart/2005/8/layout/hierarchy1"/>
    <dgm:cxn modelId="{0638E891-D7E5-4AC6-A8BA-3CAF8CFCF09E}" srcId="{70350F38-96F3-4D0B-9D85-33901757C509}" destId="{3B337115-2CCF-47C1-B9FA-5C5EF0FFCF25}" srcOrd="0" destOrd="0" parTransId="{831B739F-3407-4778-81FB-62A1975CC19B}" sibTransId="{D40BFFD9-97AC-4FFB-A0BD-8B2D7A1517D4}"/>
    <dgm:cxn modelId="{11459A82-98F8-4FFF-9054-589C44A0001D}" srcId="{3B337115-2CCF-47C1-B9FA-5C5EF0FFCF25}" destId="{13DB2BFC-1EAB-458E-9142-DFEE6B27C5C8}" srcOrd="1" destOrd="0" parTransId="{E6F080DF-49F6-4726-94D6-1A518B1DA990}" sibTransId="{8BCFF961-8D51-492B-839E-2CC05E0BBA8E}"/>
    <dgm:cxn modelId="{2896DAFB-A5F9-42DF-ACB2-F99EB69F6F28}" srcId="{9CF9BE83-99E6-4DF1-BAF1-836D4A2F9E0F}" destId="{3ECBEEB6-A6FA-49C2-BEB4-950222734DB3}" srcOrd="1" destOrd="0" parTransId="{A2407E88-3AFD-431F-8258-65EF7A91DD33}" sibTransId="{A57C0F9C-9924-4556-BDA0-FBEB0D05A76A}"/>
    <dgm:cxn modelId="{FDE6D636-B928-4C58-B310-26ADF5DBD358}" srcId="{3B337115-2CCF-47C1-B9FA-5C5EF0FFCF25}" destId="{00378ABC-24CE-4AC0-BAF5-6AE87CD556E2}" srcOrd="0" destOrd="0" parTransId="{9D300F9C-84E7-40B6-BE9E-4757905AD6A6}" sibTransId="{5FA2178C-6FB2-452B-84A8-208C4B474CC9}"/>
    <dgm:cxn modelId="{B8AACC6C-3014-4CD2-B783-24AC99820DFA}" type="presOf" srcId="{70350F38-96F3-4D0B-9D85-33901757C509}" destId="{E762D8BF-8584-4902-AAAB-A91C35616122}" srcOrd="0" destOrd="0" presId="urn:microsoft.com/office/officeart/2005/8/layout/hierarchy1"/>
    <dgm:cxn modelId="{476DE8E5-2696-48C4-B933-AA42D6786053}" type="presOf" srcId="{E6F080DF-49F6-4726-94D6-1A518B1DA990}" destId="{4BC05B60-C7A4-4DB0-A960-EA8ADE029701}" srcOrd="0" destOrd="0" presId="urn:microsoft.com/office/officeart/2005/8/layout/hierarchy1"/>
    <dgm:cxn modelId="{899C1501-43B4-4A5B-860B-B68FD16F9C05}" type="presOf" srcId="{13DB2BFC-1EAB-458E-9142-DFEE6B27C5C8}" destId="{1AE86FF1-CB36-4251-8931-0BF69C06A1EF}" srcOrd="0" destOrd="0" presId="urn:microsoft.com/office/officeart/2005/8/layout/hierarchy1"/>
    <dgm:cxn modelId="{A99A3734-A89B-4D3F-9AFE-C5D686851AB1}" srcId="{70350F38-96F3-4D0B-9D85-33901757C509}" destId="{9CF9BE83-99E6-4DF1-BAF1-836D4A2F9E0F}" srcOrd="2" destOrd="0" parTransId="{FF1A15D3-1AEF-4312-BB4E-4E16DE3B761C}" sibTransId="{D7D3906F-491D-4FF0-A57C-E4A0E0C3B991}"/>
    <dgm:cxn modelId="{D21CFA2B-76BE-4CFA-BBFC-7FE995F2735B}" type="presOf" srcId="{00378ABC-24CE-4AC0-BAF5-6AE87CD556E2}" destId="{5B9B9665-24C0-489B-A628-89CF01ED8103}" srcOrd="0" destOrd="0" presId="urn:microsoft.com/office/officeart/2005/8/layout/hierarchy1"/>
    <dgm:cxn modelId="{934585F8-CEA5-4461-B2BA-161FDC432F97}" type="presOf" srcId="{3F2E486F-6AE8-4FCF-A7EC-BA6C4BFAF42A}" destId="{24AF1931-15D3-4043-A657-DE3EEF03FCCD}" srcOrd="0" destOrd="0" presId="urn:microsoft.com/office/officeart/2005/8/layout/hierarchy1"/>
    <dgm:cxn modelId="{118EC29F-D2F4-46D0-A0A7-06DC0B1E4256}" type="presOf" srcId="{9CF9BE83-99E6-4DF1-BAF1-836D4A2F9E0F}" destId="{ED011EC8-5A51-4B10-9240-CE8BF7F80C66}" srcOrd="0" destOrd="0" presId="urn:microsoft.com/office/officeart/2005/8/layout/hierarchy1"/>
    <dgm:cxn modelId="{441FDC1D-5ADC-448C-B8EA-6DEE5C88193B}" type="presOf" srcId="{F46FBFA1-CED7-4F59-BE13-5C883A3C32FF}" destId="{819CB41A-529D-4AF9-A7CC-3D6AA68EAF3B}" srcOrd="0" destOrd="0" presId="urn:microsoft.com/office/officeart/2005/8/layout/hierarchy1"/>
    <dgm:cxn modelId="{BF30FA4D-1403-4C0F-9E4F-E75AC709D596}" type="presOf" srcId="{E8866FA3-FE83-49CC-9B92-76246F8A9429}" destId="{29940237-F42D-4774-8481-5C4F34155E99}" srcOrd="0" destOrd="0" presId="urn:microsoft.com/office/officeart/2005/8/layout/hierarchy1"/>
    <dgm:cxn modelId="{A6F5AFB6-AF16-448F-A08F-11784752FF29}" type="presOf" srcId="{3ECBEEB6-A6FA-49C2-BEB4-950222734DB3}" destId="{C2C62CD2-7960-4E55-80BE-E7198A11A36B}" srcOrd="0" destOrd="0" presId="urn:microsoft.com/office/officeart/2005/8/layout/hierarchy1"/>
    <dgm:cxn modelId="{2529D1A7-6380-42DD-8D0F-315624D4C2F6}" type="presOf" srcId="{3B337115-2CCF-47C1-B9FA-5C5EF0FFCF25}" destId="{53D758FC-47E3-48AB-973C-79F017965A4D}" srcOrd="0" destOrd="0" presId="urn:microsoft.com/office/officeart/2005/8/layout/hierarchy1"/>
    <dgm:cxn modelId="{9083EF06-A2F2-4735-B2C6-A5CCC33AEEA5}" type="presOf" srcId="{9F625585-C702-42F1-BE65-8F311BCE3405}" destId="{1181F2AF-6397-4C89-895A-8EAF86188DC1}" srcOrd="0" destOrd="0" presId="urn:microsoft.com/office/officeart/2005/8/layout/hierarchy1"/>
    <dgm:cxn modelId="{D9E62D0C-F0EC-4517-A0C4-0A255E3236A9}" type="presOf" srcId="{A2407E88-3AFD-431F-8258-65EF7A91DD33}" destId="{D3DA2014-5C6B-42BC-B91D-8152665D38DE}" srcOrd="0" destOrd="0" presId="urn:microsoft.com/office/officeart/2005/8/layout/hierarchy1"/>
    <dgm:cxn modelId="{C7D4AE44-F36C-476B-A535-E813828F299D}" srcId="{3B337115-2CCF-47C1-B9FA-5C5EF0FFCF25}" destId="{9F625585-C702-42F1-BE65-8F311BCE3405}" srcOrd="2" destOrd="0" parTransId="{464B1DA0-F74B-4331-90BF-0134ED20749C}" sibTransId="{324BD02D-D8CE-4CF2-B9D3-4F3BD359876F}"/>
    <dgm:cxn modelId="{1CE1C6F0-3608-4447-9B6A-016D5754E9FD}" type="presOf" srcId="{3B7EE5E2-27CF-4E2F-BC31-82295270CB36}" destId="{D6A4638E-5C5D-4B75-8A29-E84537F5A416}" srcOrd="0" destOrd="0" presId="urn:microsoft.com/office/officeart/2005/8/layout/hierarchy1"/>
    <dgm:cxn modelId="{14CAD772-E473-443B-A07A-A5510182DE62}" srcId="{70350F38-96F3-4D0B-9D85-33901757C509}" destId="{E8866FA3-FE83-49CC-9B92-76246F8A9429}" srcOrd="1" destOrd="0" parTransId="{6EF2D47B-51A1-4CA8-82E8-A433D1A2928F}" sibTransId="{A1F480E3-41C6-4A34-8C5C-2153016388ED}"/>
    <dgm:cxn modelId="{743A216F-7E3E-4999-83EA-CB8A67B529F0}" type="presOf" srcId="{9D300F9C-84E7-40B6-BE9E-4757905AD6A6}" destId="{51B065D0-3D9A-4C01-BCCA-A2C4C92408DD}" srcOrd="0" destOrd="0" presId="urn:microsoft.com/office/officeart/2005/8/layout/hierarchy1"/>
    <dgm:cxn modelId="{8971C4BA-C0E4-430F-AE2C-99E2D928519B}" srcId="{9CF9BE83-99E6-4DF1-BAF1-836D4A2F9E0F}" destId="{3B7EE5E2-27CF-4E2F-BC31-82295270CB36}" srcOrd="0" destOrd="0" parTransId="{BEDE1EB5-4036-48B2-96F2-4F5B7E2590EB}" sibTransId="{5A8F2F0A-C191-4653-B795-436EDC0429BD}"/>
    <dgm:cxn modelId="{0EEB637A-EE75-4077-96BF-9A887E8A3DE8}" type="presOf" srcId="{FD3839AA-FA6F-49A3-8DDF-5641FBDC208A}" destId="{829400A1-FC20-49C7-A491-1A6FFC5B26B2}" srcOrd="0" destOrd="0" presId="urn:microsoft.com/office/officeart/2005/8/layout/hierarchy1"/>
    <dgm:cxn modelId="{6627A1CB-1A3F-43FC-8D16-E6269C63564A}" type="presOf" srcId="{6EF2D47B-51A1-4CA8-82E8-A433D1A2928F}" destId="{ED71706B-CF2F-4F98-BA1B-AC39128DA79D}" srcOrd="0" destOrd="0" presId="urn:microsoft.com/office/officeart/2005/8/layout/hierarchy1"/>
    <dgm:cxn modelId="{35E370CD-E629-45FC-AD11-547C65FADEF5}" srcId="{F46FBFA1-CED7-4F59-BE13-5C883A3C32FF}" destId="{70350F38-96F3-4D0B-9D85-33901757C509}" srcOrd="0" destOrd="0" parTransId="{3B36CC93-3A56-49EB-90D5-8B8E75A426AB}" sibTransId="{3CE7DA7D-836B-4C34-8F6D-7635259D36DA}"/>
    <dgm:cxn modelId="{E45147B8-C27E-4ADA-8C57-70452DE5BF51}" type="presParOf" srcId="{819CB41A-529D-4AF9-A7CC-3D6AA68EAF3B}" destId="{E2C9BF20-4095-4B9A-80F8-B3ADC2E983E9}" srcOrd="0" destOrd="0" presId="urn:microsoft.com/office/officeart/2005/8/layout/hierarchy1"/>
    <dgm:cxn modelId="{F3D1B356-4634-464F-8946-D6EFED1DE0F6}" type="presParOf" srcId="{E2C9BF20-4095-4B9A-80F8-B3ADC2E983E9}" destId="{298C9454-59B0-41C6-A61D-A108CB4815DC}" srcOrd="0" destOrd="0" presId="urn:microsoft.com/office/officeart/2005/8/layout/hierarchy1"/>
    <dgm:cxn modelId="{BEABFB3E-E78D-41D1-B43A-4F57AFF02027}" type="presParOf" srcId="{298C9454-59B0-41C6-A61D-A108CB4815DC}" destId="{32802971-AD85-4B99-8DCE-B04B0E78B36B}" srcOrd="0" destOrd="0" presId="urn:microsoft.com/office/officeart/2005/8/layout/hierarchy1"/>
    <dgm:cxn modelId="{C3C26AD8-00C9-407A-B10B-3A769971695F}" type="presParOf" srcId="{298C9454-59B0-41C6-A61D-A108CB4815DC}" destId="{E762D8BF-8584-4902-AAAB-A91C35616122}" srcOrd="1" destOrd="0" presId="urn:microsoft.com/office/officeart/2005/8/layout/hierarchy1"/>
    <dgm:cxn modelId="{F42C554D-AB0E-4275-8E3F-F4C5BC7F1F80}" type="presParOf" srcId="{E2C9BF20-4095-4B9A-80F8-B3ADC2E983E9}" destId="{5831FCF7-DEFB-405F-B995-8BB9ECD574C1}" srcOrd="1" destOrd="0" presId="urn:microsoft.com/office/officeart/2005/8/layout/hierarchy1"/>
    <dgm:cxn modelId="{31207D86-955D-449A-879F-3665DEAE2169}" type="presParOf" srcId="{5831FCF7-DEFB-405F-B995-8BB9ECD574C1}" destId="{B929276B-EC9F-4F13-81A1-8C6C9A4DCCFE}" srcOrd="0" destOrd="0" presId="urn:microsoft.com/office/officeart/2005/8/layout/hierarchy1"/>
    <dgm:cxn modelId="{11A7969B-BC3B-4C30-8C80-DF6B5FD19BD7}" type="presParOf" srcId="{5831FCF7-DEFB-405F-B995-8BB9ECD574C1}" destId="{4E6C65B3-8E58-43BA-9126-8406A08FE0CE}" srcOrd="1" destOrd="0" presId="urn:microsoft.com/office/officeart/2005/8/layout/hierarchy1"/>
    <dgm:cxn modelId="{C673C0D9-7AB0-4586-8D83-D21E29691501}" type="presParOf" srcId="{4E6C65B3-8E58-43BA-9126-8406A08FE0CE}" destId="{0E3D91D1-D50C-4C59-809D-E1B05318FD7C}" srcOrd="0" destOrd="0" presId="urn:microsoft.com/office/officeart/2005/8/layout/hierarchy1"/>
    <dgm:cxn modelId="{C7882A07-6B73-4AD9-91E1-906149CFD7CE}" type="presParOf" srcId="{0E3D91D1-D50C-4C59-809D-E1B05318FD7C}" destId="{C157F6B3-8EC9-426D-B9BF-DB4137E11AFF}" srcOrd="0" destOrd="0" presId="urn:microsoft.com/office/officeart/2005/8/layout/hierarchy1"/>
    <dgm:cxn modelId="{CFE55A73-7CE7-41AE-8B13-6C6A2DBB51DF}" type="presParOf" srcId="{0E3D91D1-D50C-4C59-809D-E1B05318FD7C}" destId="{53D758FC-47E3-48AB-973C-79F017965A4D}" srcOrd="1" destOrd="0" presId="urn:microsoft.com/office/officeart/2005/8/layout/hierarchy1"/>
    <dgm:cxn modelId="{F23E6856-E1BD-4847-88E8-22A15CD7D209}" type="presParOf" srcId="{4E6C65B3-8E58-43BA-9126-8406A08FE0CE}" destId="{7289ACF1-0662-4B15-AAF0-031312289E83}" srcOrd="1" destOrd="0" presId="urn:microsoft.com/office/officeart/2005/8/layout/hierarchy1"/>
    <dgm:cxn modelId="{B3F24B82-FECB-4554-A95F-A15B2B42BB83}" type="presParOf" srcId="{7289ACF1-0662-4B15-AAF0-031312289E83}" destId="{51B065D0-3D9A-4C01-BCCA-A2C4C92408DD}" srcOrd="0" destOrd="0" presId="urn:microsoft.com/office/officeart/2005/8/layout/hierarchy1"/>
    <dgm:cxn modelId="{FDE403C3-AD33-4A71-AB80-17D178FEA554}" type="presParOf" srcId="{7289ACF1-0662-4B15-AAF0-031312289E83}" destId="{20B0233F-F50F-4C53-9146-6EEBC1FB8443}" srcOrd="1" destOrd="0" presId="urn:microsoft.com/office/officeart/2005/8/layout/hierarchy1"/>
    <dgm:cxn modelId="{D9F652AC-A624-4DA5-8E01-08C2F5EF9DD2}" type="presParOf" srcId="{20B0233F-F50F-4C53-9146-6EEBC1FB8443}" destId="{DF23F38C-BAEC-44A8-9CC9-6AC3C0CB3CE4}" srcOrd="0" destOrd="0" presId="urn:microsoft.com/office/officeart/2005/8/layout/hierarchy1"/>
    <dgm:cxn modelId="{57C78C6A-E2AC-4EF2-8243-4224918A1E9C}" type="presParOf" srcId="{DF23F38C-BAEC-44A8-9CC9-6AC3C0CB3CE4}" destId="{DC1C82DC-5E4C-4A44-9787-783E1634FD0F}" srcOrd="0" destOrd="0" presId="urn:microsoft.com/office/officeart/2005/8/layout/hierarchy1"/>
    <dgm:cxn modelId="{CF9659B6-207B-43C5-BC63-C9A31F8DEAF4}" type="presParOf" srcId="{DF23F38C-BAEC-44A8-9CC9-6AC3C0CB3CE4}" destId="{5B9B9665-24C0-489B-A628-89CF01ED8103}" srcOrd="1" destOrd="0" presId="urn:microsoft.com/office/officeart/2005/8/layout/hierarchy1"/>
    <dgm:cxn modelId="{66A8EE2D-1950-48EB-A888-C50D621F9D8D}" type="presParOf" srcId="{20B0233F-F50F-4C53-9146-6EEBC1FB8443}" destId="{60EE7930-67E3-4AF8-A02F-D39C2FF53478}" srcOrd="1" destOrd="0" presId="urn:microsoft.com/office/officeart/2005/8/layout/hierarchy1"/>
    <dgm:cxn modelId="{7D42C1B4-9413-432D-A16C-45B258D3A013}" type="presParOf" srcId="{7289ACF1-0662-4B15-AAF0-031312289E83}" destId="{4BC05B60-C7A4-4DB0-A960-EA8ADE029701}" srcOrd="2" destOrd="0" presId="urn:microsoft.com/office/officeart/2005/8/layout/hierarchy1"/>
    <dgm:cxn modelId="{CCF076DE-025C-40C1-B15F-A24F49F09902}" type="presParOf" srcId="{7289ACF1-0662-4B15-AAF0-031312289E83}" destId="{84980CA9-1905-4414-AC6C-2B5E385AF224}" srcOrd="3" destOrd="0" presId="urn:microsoft.com/office/officeart/2005/8/layout/hierarchy1"/>
    <dgm:cxn modelId="{68E4EB42-75D9-4F3F-A3B4-CF6ECA18029A}" type="presParOf" srcId="{84980CA9-1905-4414-AC6C-2B5E385AF224}" destId="{FBB8A62B-ED9A-4963-8A77-204051AA2E2B}" srcOrd="0" destOrd="0" presId="urn:microsoft.com/office/officeart/2005/8/layout/hierarchy1"/>
    <dgm:cxn modelId="{8722E0E3-6E62-4403-8A69-581EC52A8ABD}" type="presParOf" srcId="{FBB8A62B-ED9A-4963-8A77-204051AA2E2B}" destId="{E29FA3E5-B735-40CA-848C-9621D478C359}" srcOrd="0" destOrd="0" presId="urn:microsoft.com/office/officeart/2005/8/layout/hierarchy1"/>
    <dgm:cxn modelId="{EE1ABCD6-7B5E-4801-8718-970AE51C47EA}" type="presParOf" srcId="{FBB8A62B-ED9A-4963-8A77-204051AA2E2B}" destId="{1AE86FF1-CB36-4251-8931-0BF69C06A1EF}" srcOrd="1" destOrd="0" presId="urn:microsoft.com/office/officeart/2005/8/layout/hierarchy1"/>
    <dgm:cxn modelId="{3A36B161-7BD5-4D6F-8BC0-9B35222BD41F}" type="presParOf" srcId="{84980CA9-1905-4414-AC6C-2B5E385AF224}" destId="{8C7BE4D3-2FF1-4918-A4D1-FF2D318A05B5}" srcOrd="1" destOrd="0" presId="urn:microsoft.com/office/officeart/2005/8/layout/hierarchy1"/>
    <dgm:cxn modelId="{D43EE988-ED66-485C-83EB-A0CC95061597}" type="presParOf" srcId="{7289ACF1-0662-4B15-AAF0-031312289E83}" destId="{BFFD12F4-0AEE-4B66-BCEB-2BA177826AB2}" srcOrd="4" destOrd="0" presId="urn:microsoft.com/office/officeart/2005/8/layout/hierarchy1"/>
    <dgm:cxn modelId="{8CB40DE4-D514-4548-B97F-A808B3780903}" type="presParOf" srcId="{7289ACF1-0662-4B15-AAF0-031312289E83}" destId="{9250C70B-5850-4D6D-9449-12BD319DEDA1}" srcOrd="5" destOrd="0" presId="urn:microsoft.com/office/officeart/2005/8/layout/hierarchy1"/>
    <dgm:cxn modelId="{8EC18848-CA8E-476C-950B-89A16A0657E4}" type="presParOf" srcId="{9250C70B-5850-4D6D-9449-12BD319DEDA1}" destId="{887F2BF8-E9BF-4827-8E68-53D0CB5BB0AF}" srcOrd="0" destOrd="0" presId="urn:microsoft.com/office/officeart/2005/8/layout/hierarchy1"/>
    <dgm:cxn modelId="{21C5E893-1599-42B2-9C0D-F9ABEE32C7DC}" type="presParOf" srcId="{887F2BF8-E9BF-4827-8E68-53D0CB5BB0AF}" destId="{1F2A7BC6-BC74-4D85-B0DB-B2A463147E1D}" srcOrd="0" destOrd="0" presId="urn:microsoft.com/office/officeart/2005/8/layout/hierarchy1"/>
    <dgm:cxn modelId="{26237E47-9B2E-4AA3-A4C4-63A7695AB16D}" type="presParOf" srcId="{887F2BF8-E9BF-4827-8E68-53D0CB5BB0AF}" destId="{1181F2AF-6397-4C89-895A-8EAF86188DC1}" srcOrd="1" destOrd="0" presId="urn:microsoft.com/office/officeart/2005/8/layout/hierarchy1"/>
    <dgm:cxn modelId="{A0F65B8B-05D6-40E4-A501-F7B63392EF4D}" type="presParOf" srcId="{9250C70B-5850-4D6D-9449-12BD319DEDA1}" destId="{EC304295-FC72-435F-A298-DF4CB73E78D4}" srcOrd="1" destOrd="0" presId="urn:microsoft.com/office/officeart/2005/8/layout/hierarchy1"/>
    <dgm:cxn modelId="{56298BAA-B09C-4FAC-AC01-F4ABAF31B4CA}" type="presParOf" srcId="{5831FCF7-DEFB-405F-B995-8BB9ECD574C1}" destId="{ED71706B-CF2F-4F98-BA1B-AC39128DA79D}" srcOrd="2" destOrd="0" presId="urn:microsoft.com/office/officeart/2005/8/layout/hierarchy1"/>
    <dgm:cxn modelId="{06B8890B-D9CE-40C2-B056-10B37C65F3EE}" type="presParOf" srcId="{5831FCF7-DEFB-405F-B995-8BB9ECD574C1}" destId="{ABE70962-AEFC-4932-9780-41002690EB95}" srcOrd="3" destOrd="0" presId="urn:microsoft.com/office/officeart/2005/8/layout/hierarchy1"/>
    <dgm:cxn modelId="{C5AC15D7-A69D-452C-AD96-77D9D92074C5}" type="presParOf" srcId="{ABE70962-AEFC-4932-9780-41002690EB95}" destId="{2139FCBF-A33B-4097-BA90-080614D28F34}" srcOrd="0" destOrd="0" presId="urn:microsoft.com/office/officeart/2005/8/layout/hierarchy1"/>
    <dgm:cxn modelId="{24CA6E20-FCD9-4EF1-BCD4-E5FA0FF1FEAA}" type="presParOf" srcId="{2139FCBF-A33B-4097-BA90-080614D28F34}" destId="{237A3CF6-9004-4927-B75D-F5D41A49ED8A}" srcOrd="0" destOrd="0" presId="urn:microsoft.com/office/officeart/2005/8/layout/hierarchy1"/>
    <dgm:cxn modelId="{EBD3EFEA-2B89-408C-AC55-16D67790A09A}" type="presParOf" srcId="{2139FCBF-A33B-4097-BA90-080614D28F34}" destId="{29940237-F42D-4774-8481-5C4F34155E99}" srcOrd="1" destOrd="0" presId="urn:microsoft.com/office/officeart/2005/8/layout/hierarchy1"/>
    <dgm:cxn modelId="{E00E054B-BF16-4E61-96AE-0FD4E0656A94}" type="presParOf" srcId="{ABE70962-AEFC-4932-9780-41002690EB95}" destId="{FD60C7C1-D0BB-4BA8-AED5-0ADC911498EF}" srcOrd="1" destOrd="0" presId="urn:microsoft.com/office/officeart/2005/8/layout/hierarchy1"/>
    <dgm:cxn modelId="{F6693F06-4705-46DD-93FE-B5749C20A5D9}" type="presParOf" srcId="{FD60C7C1-D0BB-4BA8-AED5-0ADC911498EF}" destId="{829400A1-FC20-49C7-A491-1A6FFC5B26B2}" srcOrd="0" destOrd="0" presId="urn:microsoft.com/office/officeart/2005/8/layout/hierarchy1"/>
    <dgm:cxn modelId="{14A4AAF3-B680-4625-B571-331CFC60C331}" type="presParOf" srcId="{FD60C7C1-D0BB-4BA8-AED5-0ADC911498EF}" destId="{E8EF0668-23D5-4F23-A076-5071295C5CA3}" srcOrd="1" destOrd="0" presId="urn:microsoft.com/office/officeart/2005/8/layout/hierarchy1"/>
    <dgm:cxn modelId="{10F7552C-A149-42B6-9E25-1017E26C9E61}" type="presParOf" srcId="{E8EF0668-23D5-4F23-A076-5071295C5CA3}" destId="{17AB4FD8-5974-43EC-BF86-6FDEF4929A0C}" srcOrd="0" destOrd="0" presId="urn:microsoft.com/office/officeart/2005/8/layout/hierarchy1"/>
    <dgm:cxn modelId="{E23DE258-54BE-4C80-8F35-E7038977F525}" type="presParOf" srcId="{17AB4FD8-5974-43EC-BF86-6FDEF4929A0C}" destId="{1CE06678-106E-4EB4-B629-E08837C46779}" srcOrd="0" destOrd="0" presId="urn:microsoft.com/office/officeart/2005/8/layout/hierarchy1"/>
    <dgm:cxn modelId="{9066B190-ABA5-4DA6-8E01-E0C6AF182232}" type="presParOf" srcId="{17AB4FD8-5974-43EC-BF86-6FDEF4929A0C}" destId="{24AF1931-15D3-4043-A657-DE3EEF03FCCD}" srcOrd="1" destOrd="0" presId="urn:microsoft.com/office/officeart/2005/8/layout/hierarchy1"/>
    <dgm:cxn modelId="{62EE5173-26C8-4716-A56F-7142EEB2C11D}" type="presParOf" srcId="{E8EF0668-23D5-4F23-A076-5071295C5CA3}" destId="{0A7E3D21-6051-4467-842C-C62CAF57338B}" srcOrd="1" destOrd="0" presId="urn:microsoft.com/office/officeart/2005/8/layout/hierarchy1"/>
    <dgm:cxn modelId="{7408C41B-D66A-41FD-B209-A90733829375}" type="presParOf" srcId="{5831FCF7-DEFB-405F-B995-8BB9ECD574C1}" destId="{E981598A-1752-4CF2-A153-1070C748F456}" srcOrd="4" destOrd="0" presId="urn:microsoft.com/office/officeart/2005/8/layout/hierarchy1"/>
    <dgm:cxn modelId="{6A475AFF-017F-4057-8108-9221FBCBE58F}" type="presParOf" srcId="{5831FCF7-DEFB-405F-B995-8BB9ECD574C1}" destId="{5CD54530-3631-49C4-B536-C74C8651E555}" srcOrd="5" destOrd="0" presId="urn:microsoft.com/office/officeart/2005/8/layout/hierarchy1"/>
    <dgm:cxn modelId="{D859DD48-BBD7-42AD-923A-D8A63E45CAB8}" type="presParOf" srcId="{5CD54530-3631-49C4-B536-C74C8651E555}" destId="{B4B3FF4B-C568-4AF1-A233-F4A2B311EF8F}" srcOrd="0" destOrd="0" presId="urn:microsoft.com/office/officeart/2005/8/layout/hierarchy1"/>
    <dgm:cxn modelId="{8F89ED54-ABC4-466B-9195-9101BE6BD8D9}" type="presParOf" srcId="{B4B3FF4B-C568-4AF1-A233-F4A2B311EF8F}" destId="{5F11759D-0D27-4174-9BEE-1613FE4146FB}" srcOrd="0" destOrd="0" presId="urn:microsoft.com/office/officeart/2005/8/layout/hierarchy1"/>
    <dgm:cxn modelId="{90EE3700-386E-4DD7-9D6F-8DD2AAC81413}" type="presParOf" srcId="{B4B3FF4B-C568-4AF1-A233-F4A2B311EF8F}" destId="{ED011EC8-5A51-4B10-9240-CE8BF7F80C66}" srcOrd="1" destOrd="0" presId="urn:microsoft.com/office/officeart/2005/8/layout/hierarchy1"/>
    <dgm:cxn modelId="{6FD83AE3-E220-416D-9F26-6B758B5DEE6A}" type="presParOf" srcId="{5CD54530-3631-49C4-B536-C74C8651E555}" destId="{8997B954-860A-4D77-87A8-91B7584B4989}" srcOrd="1" destOrd="0" presId="urn:microsoft.com/office/officeart/2005/8/layout/hierarchy1"/>
    <dgm:cxn modelId="{F4B896CC-6A13-4849-BFFE-BCBE0A635E8E}" type="presParOf" srcId="{8997B954-860A-4D77-87A8-91B7584B4989}" destId="{D56F34BC-0A9C-4165-9F5E-4D8BEF6F69E2}" srcOrd="0" destOrd="0" presId="urn:microsoft.com/office/officeart/2005/8/layout/hierarchy1"/>
    <dgm:cxn modelId="{9C8830AD-8A92-4FE5-B4F7-DBF651EA1527}" type="presParOf" srcId="{8997B954-860A-4D77-87A8-91B7584B4989}" destId="{4FD070B7-C3A9-47B6-B6A1-2381DAC76AC9}" srcOrd="1" destOrd="0" presId="urn:microsoft.com/office/officeart/2005/8/layout/hierarchy1"/>
    <dgm:cxn modelId="{AFDABE51-E807-42C6-885A-509555FEDB38}" type="presParOf" srcId="{4FD070B7-C3A9-47B6-B6A1-2381DAC76AC9}" destId="{7DEF7D11-086F-4BB6-82FD-45A814FD3D84}" srcOrd="0" destOrd="0" presId="urn:microsoft.com/office/officeart/2005/8/layout/hierarchy1"/>
    <dgm:cxn modelId="{6AEF4C94-9CD6-4984-87FD-0D004629E763}" type="presParOf" srcId="{7DEF7D11-086F-4BB6-82FD-45A814FD3D84}" destId="{89C9E5A5-694C-45E5-841B-1FF976D718E3}" srcOrd="0" destOrd="0" presId="urn:microsoft.com/office/officeart/2005/8/layout/hierarchy1"/>
    <dgm:cxn modelId="{E15A2DFE-CA99-4B4D-822B-C9C600AA0E72}" type="presParOf" srcId="{7DEF7D11-086F-4BB6-82FD-45A814FD3D84}" destId="{D6A4638E-5C5D-4B75-8A29-E84537F5A416}" srcOrd="1" destOrd="0" presId="urn:microsoft.com/office/officeart/2005/8/layout/hierarchy1"/>
    <dgm:cxn modelId="{358C2B57-E973-4B90-B6B0-07B54D777AEE}" type="presParOf" srcId="{4FD070B7-C3A9-47B6-B6A1-2381DAC76AC9}" destId="{9E82A661-8AE7-4F4D-82A2-7077A81657E5}" srcOrd="1" destOrd="0" presId="urn:microsoft.com/office/officeart/2005/8/layout/hierarchy1"/>
    <dgm:cxn modelId="{06BA16B4-0531-4805-9BC5-A3861BEF33FB}" type="presParOf" srcId="{8997B954-860A-4D77-87A8-91B7584B4989}" destId="{D3DA2014-5C6B-42BC-B91D-8152665D38DE}" srcOrd="2" destOrd="0" presId="urn:microsoft.com/office/officeart/2005/8/layout/hierarchy1"/>
    <dgm:cxn modelId="{5DCA85E1-EA25-42B7-8DC2-2EA06405033A}" type="presParOf" srcId="{8997B954-860A-4D77-87A8-91B7584B4989}" destId="{4D1CABBE-4C25-4B6E-8837-9FBEED03BB6B}" srcOrd="3" destOrd="0" presId="urn:microsoft.com/office/officeart/2005/8/layout/hierarchy1"/>
    <dgm:cxn modelId="{63372E65-DC4C-455A-8833-82A35CA136A2}" type="presParOf" srcId="{4D1CABBE-4C25-4B6E-8837-9FBEED03BB6B}" destId="{5561928E-B273-4D5C-B43F-58EA44290CC0}" srcOrd="0" destOrd="0" presId="urn:microsoft.com/office/officeart/2005/8/layout/hierarchy1"/>
    <dgm:cxn modelId="{1E26FDAF-81AC-4636-8144-84068142C89B}" type="presParOf" srcId="{5561928E-B273-4D5C-B43F-58EA44290CC0}" destId="{88C3F9AF-74D9-43AA-B2A1-5EB907EE23EF}" srcOrd="0" destOrd="0" presId="urn:microsoft.com/office/officeart/2005/8/layout/hierarchy1"/>
    <dgm:cxn modelId="{5C4B2827-C412-46F9-A6AB-DFCFCA6EBFB8}" type="presParOf" srcId="{5561928E-B273-4D5C-B43F-58EA44290CC0}" destId="{C2C62CD2-7960-4E55-80BE-E7198A11A36B}" srcOrd="1" destOrd="0" presId="urn:microsoft.com/office/officeart/2005/8/layout/hierarchy1"/>
    <dgm:cxn modelId="{6D7D67A2-DD6A-4A62-8590-2D6F27D420E4}" type="presParOf" srcId="{4D1CABBE-4C25-4B6E-8837-9FBEED03BB6B}" destId="{14D6754A-9F7B-4EB7-92B3-0137F26728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802D2CA-C133-4711-A751-27155D01708A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9A136D4-3FBF-4F95-9D47-A6EA0C600A72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 центральні</a:t>
          </a:r>
          <a:endParaRPr lang="ru-RU" b="1" dirty="0">
            <a:solidFill>
              <a:schemeClr val="bg1"/>
            </a:solidFill>
          </a:endParaRPr>
        </a:p>
      </dgm:t>
    </dgm:pt>
    <dgm:pt modelId="{38EEE29D-5067-4AB4-B5D5-461AD280DD0A}" type="parTrans" cxnId="{481C2EB6-0BC3-417B-8869-E3A36CC57D87}">
      <dgm:prSet/>
      <dgm:spPr/>
      <dgm:t>
        <a:bodyPr/>
        <a:lstStyle/>
        <a:p>
          <a:endParaRPr lang="ru-RU"/>
        </a:p>
      </dgm:t>
    </dgm:pt>
    <dgm:pt modelId="{615F0EF8-610E-4B37-AB81-0A9B58DE76E0}" type="sibTrans" cxnId="{481C2EB6-0BC3-417B-8869-E3A36CC57D87}">
      <dgm:prSet/>
      <dgm:spPr/>
      <dgm:t>
        <a:bodyPr/>
        <a:lstStyle/>
        <a:p>
          <a:endParaRPr lang="ru-RU"/>
        </a:p>
      </dgm:t>
    </dgm:pt>
    <dgm:pt modelId="{A0F2394D-3A85-48D4-AAB3-2DAD66102495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іменник</a:t>
          </a:r>
          <a:endParaRPr lang="ru-RU" b="1" dirty="0">
            <a:solidFill>
              <a:schemeClr val="bg1"/>
            </a:solidFill>
          </a:endParaRPr>
        </a:p>
      </dgm:t>
    </dgm:pt>
    <dgm:pt modelId="{828B0989-5ABE-4061-9D8B-9C4BBE5FD1DF}" type="parTrans" cxnId="{D9E01F2A-3A00-4A27-9218-E8D99FCE1BD6}">
      <dgm:prSet/>
      <dgm:spPr/>
      <dgm:t>
        <a:bodyPr/>
        <a:lstStyle/>
        <a:p>
          <a:endParaRPr lang="ru-RU"/>
        </a:p>
      </dgm:t>
    </dgm:pt>
    <dgm:pt modelId="{C8F352A5-6DE2-4476-B1C0-EB6995FCDC96}" type="sibTrans" cxnId="{D9E01F2A-3A00-4A27-9218-E8D99FCE1BD6}">
      <dgm:prSet/>
      <dgm:spPr/>
      <dgm:t>
        <a:bodyPr/>
        <a:lstStyle/>
        <a:p>
          <a:endParaRPr lang="ru-RU"/>
        </a:p>
      </dgm:t>
    </dgm:pt>
    <dgm:pt modelId="{57E6B2D4-8257-485B-A517-1B2B82E9C99E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периферійні</a:t>
          </a:r>
          <a:endParaRPr lang="ru-RU" b="1" dirty="0">
            <a:solidFill>
              <a:schemeClr val="bg1"/>
            </a:solidFill>
          </a:endParaRPr>
        </a:p>
      </dgm:t>
    </dgm:pt>
    <dgm:pt modelId="{1EBBD941-B4F2-467B-9DEF-D52DA143AE72}" type="parTrans" cxnId="{3A3E93D3-99E7-4392-95E6-EFEF56AC83AE}">
      <dgm:prSet/>
      <dgm:spPr/>
      <dgm:t>
        <a:bodyPr/>
        <a:lstStyle/>
        <a:p>
          <a:endParaRPr lang="ru-RU"/>
        </a:p>
      </dgm:t>
    </dgm:pt>
    <dgm:pt modelId="{563997C4-8537-496D-9FFB-AC8407EAE796}" type="sibTrans" cxnId="{3A3E93D3-99E7-4392-95E6-EFEF56AC83AE}">
      <dgm:prSet/>
      <dgm:spPr/>
      <dgm:t>
        <a:bodyPr/>
        <a:lstStyle/>
        <a:p>
          <a:endParaRPr lang="ru-RU"/>
        </a:p>
      </dgm:t>
    </dgm:pt>
    <dgm:pt modelId="{1460573A-024A-4750-B2D2-E3689B429281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прикметник,</a:t>
          </a:r>
          <a:endParaRPr lang="ru-RU" b="1" dirty="0">
            <a:solidFill>
              <a:schemeClr val="bg1"/>
            </a:solidFill>
          </a:endParaRPr>
        </a:p>
      </dgm:t>
    </dgm:pt>
    <dgm:pt modelId="{6E58F9AE-C2DA-46B1-BD3C-438ED4753DDF}" type="parTrans" cxnId="{24336EF4-4CA2-429E-945F-B135B7C60F9C}">
      <dgm:prSet/>
      <dgm:spPr/>
      <dgm:t>
        <a:bodyPr/>
        <a:lstStyle/>
        <a:p>
          <a:endParaRPr lang="ru-RU"/>
        </a:p>
      </dgm:t>
    </dgm:pt>
    <dgm:pt modelId="{ED437BA5-7628-4B9E-A0D2-05BFB582160A}" type="sibTrans" cxnId="{24336EF4-4CA2-429E-945F-B135B7C60F9C}">
      <dgm:prSet/>
      <dgm:spPr/>
      <dgm:t>
        <a:bodyPr/>
        <a:lstStyle/>
        <a:p>
          <a:endParaRPr lang="ru-RU"/>
        </a:p>
      </dgm:t>
    </dgm:pt>
    <dgm:pt modelId="{0FF4B752-E581-42D8-BE84-44A2219027A1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синтаксично-семантичні морфеми</a:t>
          </a:r>
          <a:endParaRPr lang="ru-RU" b="1" dirty="0">
            <a:solidFill>
              <a:schemeClr val="bg1"/>
            </a:solidFill>
          </a:endParaRPr>
        </a:p>
      </dgm:t>
    </dgm:pt>
    <dgm:pt modelId="{E0A97D64-4834-4755-83FE-66405E6B105F}" type="parTrans" cxnId="{BE31FBE0-B89B-408E-972F-8B16F603B5B5}">
      <dgm:prSet/>
      <dgm:spPr/>
      <dgm:t>
        <a:bodyPr/>
        <a:lstStyle/>
        <a:p>
          <a:endParaRPr lang="ru-RU"/>
        </a:p>
      </dgm:t>
    </dgm:pt>
    <dgm:pt modelId="{8C281082-9500-4FE0-B922-DB0882A3FCB0}" type="sibTrans" cxnId="{BE31FBE0-B89B-408E-972F-8B16F603B5B5}">
      <dgm:prSet/>
      <dgm:spPr/>
      <dgm:t>
        <a:bodyPr/>
        <a:lstStyle/>
        <a:p>
          <a:endParaRPr lang="ru-RU"/>
        </a:p>
      </dgm:t>
    </dgm:pt>
    <dgm:pt modelId="{FC5A307A-D868-4B28-B28D-8348DE47C464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дієслово</a:t>
          </a:r>
          <a:endParaRPr lang="ru-RU" b="1" dirty="0">
            <a:solidFill>
              <a:schemeClr val="bg1"/>
            </a:solidFill>
          </a:endParaRPr>
        </a:p>
      </dgm:t>
    </dgm:pt>
    <dgm:pt modelId="{3D7C1FAF-E78B-490A-833F-34690D660AFB}" type="parTrans" cxnId="{F4FC34D5-BD08-48BC-B483-F0571A3027E7}">
      <dgm:prSet/>
      <dgm:spPr/>
      <dgm:t>
        <a:bodyPr/>
        <a:lstStyle/>
        <a:p>
          <a:endParaRPr lang="ru-RU"/>
        </a:p>
      </dgm:t>
    </dgm:pt>
    <dgm:pt modelId="{58BC6710-83E3-446C-956F-B22310A8C35F}" type="sibTrans" cxnId="{F4FC34D5-BD08-48BC-B483-F0571A3027E7}">
      <dgm:prSet/>
      <dgm:spPr/>
      <dgm:t>
        <a:bodyPr/>
        <a:lstStyle/>
        <a:p>
          <a:endParaRPr lang="ru-RU"/>
        </a:p>
      </dgm:t>
    </dgm:pt>
    <dgm:pt modelId="{DCD0CCC3-0205-4F9A-B18E-53E49D2C2770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 прислівник</a:t>
          </a:r>
          <a:endParaRPr lang="ru-RU" b="1" dirty="0">
            <a:solidFill>
              <a:schemeClr val="bg1"/>
            </a:solidFill>
          </a:endParaRPr>
        </a:p>
      </dgm:t>
    </dgm:pt>
    <dgm:pt modelId="{F77B91FC-08F2-4B46-AD28-716A9881041F}" type="parTrans" cxnId="{D6671B85-2BFC-4FC8-9240-15DF9FEC2457}">
      <dgm:prSet/>
      <dgm:spPr/>
      <dgm:t>
        <a:bodyPr/>
        <a:lstStyle/>
        <a:p>
          <a:endParaRPr lang="ru-RU"/>
        </a:p>
      </dgm:t>
    </dgm:pt>
    <dgm:pt modelId="{F156ED90-C065-4809-9C9F-34679F76D486}" type="sibTrans" cxnId="{D6671B85-2BFC-4FC8-9240-15DF9FEC2457}">
      <dgm:prSet/>
      <dgm:spPr/>
      <dgm:t>
        <a:bodyPr/>
        <a:lstStyle/>
        <a:p>
          <a:endParaRPr lang="ru-RU"/>
        </a:p>
      </dgm:t>
    </dgm:pt>
    <dgm:pt modelId="{9E204B61-271F-4476-9933-B033D8C0064F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службові слова</a:t>
          </a:r>
          <a:endParaRPr lang="ru-RU" b="1" dirty="0">
            <a:solidFill>
              <a:schemeClr val="bg1"/>
            </a:solidFill>
          </a:endParaRPr>
        </a:p>
      </dgm:t>
    </dgm:pt>
    <dgm:pt modelId="{77F29C2C-BA57-47CD-BD8D-D641A529FF87}" type="parTrans" cxnId="{3F8657E0-0326-43B0-878C-FDBC1293A6C7}">
      <dgm:prSet/>
      <dgm:spPr/>
      <dgm:t>
        <a:bodyPr/>
        <a:lstStyle/>
        <a:p>
          <a:endParaRPr lang="ru-RU"/>
        </a:p>
      </dgm:t>
    </dgm:pt>
    <dgm:pt modelId="{3D06E972-97CB-4D28-A108-D872F2A23C62}" type="sibTrans" cxnId="{3F8657E0-0326-43B0-878C-FDBC1293A6C7}">
      <dgm:prSet/>
      <dgm:spPr/>
      <dgm:t>
        <a:bodyPr/>
        <a:lstStyle/>
        <a:p>
          <a:endParaRPr lang="ru-RU"/>
        </a:p>
      </dgm:t>
    </dgm:pt>
    <dgm:pt modelId="{73AE895D-DF9D-4267-A9AD-F63980F73A42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числівники</a:t>
          </a:r>
          <a:endParaRPr lang="ru-RU" b="1" dirty="0">
            <a:solidFill>
              <a:schemeClr val="bg1"/>
            </a:solidFill>
          </a:endParaRPr>
        </a:p>
      </dgm:t>
    </dgm:pt>
    <dgm:pt modelId="{8E54C6B0-4D7A-4100-9FCE-4DADE97B6298}" type="parTrans" cxnId="{78C3EB03-A6EA-4418-B7E0-6DAECFF663DA}">
      <dgm:prSet/>
      <dgm:spPr/>
      <dgm:t>
        <a:bodyPr/>
        <a:lstStyle/>
        <a:p>
          <a:endParaRPr lang="ru-RU"/>
        </a:p>
      </dgm:t>
    </dgm:pt>
    <dgm:pt modelId="{A1EC9EA2-1BDE-4547-88E5-CBF1A2272D9A}" type="sibTrans" cxnId="{78C3EB03-A6EA-4418-B7E0-6DAECFF663DA}">
      <dgm:prSet/>
      <dgm:spPr/>
      <dgm:t>
        <a:bodyPr/>
        <a:lstStyle/>
        <a:p>
          <a:endParaRPr lang="ru-RU"/>
        </a:p>
      </dgm:t>
    </dgm:pt>
    <dgm:pt modelId="{88C0AA19-7800-4FDB-A1BA-C23C9C1754A8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 вигуки</a:t>
          </a:r>
          <a:endParaRPr lang="ru-RU" b="1" dirty="0">
            <a:solidFill>
              <a:schemeClr val="bg1"/>
            </a:solidFill>
          </a:endParaRPr>
        </a:p>
      </dgm:t>
    </dgm:pt>
    <dgm:pt modelId="{39EE1EA4-1F86-4C8F-846C-206E4FFFEF2F}" type="parTrans" cxnId="{0DA39B38-6D49-40C9-A3A1-CA62DC4C241B}">
      <dgm:prSet/>
      <dgm:spPr/>
      <dgm:t>
        <a:bodyPr/>
        <a:lstStyle/>
        <a:p>
          <a:endParaRPr lang="ru-RU"/>
        </a:p>
      </dgm:t>
    </dgm:pt>
    <dgm:pt modelId="{ADEDAF21-05A1-4FE6-8B2A-6A24AD2E5DEE}" type="sibTrans" cxnId="{0DA39B38-6D49-40C9-A3A1-CA62DC4C241B}">
      <dgm:prSet/>
      <dgm:spPr/>
      <dgm:t>
        <a:bodyPr/>
        <a:lstStyle/>
        <a:p>
          <a:endParaRPr lang="ru-RU"/>
        </a:p>
      </dgm:t>
    </dgm:pt>
    <dgm:pt modelId="{510C13C7-E8E2-4CBF-82F9-72F2E9689C9E}" type="pres">
      <dgm:prSet presAssocID="{8802D2CA-C133-4711-A751-27155D01708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D3B9F9-EBC8-40E9-A6FF-DEFD4167C6C8}" type="pres">
      <dgm:prSet presAssocID="{49A136D4-3FBF-4F95-9D47-A6EA0C600A72}" presName="root" presStyleCnt="0"/>
      <dgm:spPr/>
    </dgm:pt>
    <dgm:pt modelId="{9B15BBCF-8641-48A5-898D-81437E939FD9}" type="pres">
      <dgm:prSet presAssocID="{49A136D4-3FBF-4F95-9D47-A6EA0C600A72}" presName="rootComposite" presStyleCnt="0"/>
      <dgm:spPr/>
    </dgm:pt>
    <dgm:pt modelId="{E87E3573-433B-44B4-9015-AB4687F0A366}" type="pres">
      <dgm:prSet presAssocID="{49A136D4-3FBF-4F95-9D47-A6EA0C600A72}" presName="rootText" presStyleLbl="node1" presStyleIdx="0" presStyleCnt="3"/>
      <dgm:spPr/>
      <dgm:t>
        <a:bodyPr/>
        <a:lstStyle/>
        <a:p>
          <a:endParaRPr lang="ru-RU"/>
        </a:p>
      </dgm:t>
    </dgm:pt>
    <dgm:pt modelId="{92D416C9-A8B8-48F4-8488-050B0342EFD1}" type="pres">
      <dgm:prSet presAssocID="{49A136D4-3FBF-4F95-9D47-A6EA0C600A72}" presName="rootConnector" presStyleLbl="node1" presStyleIdx="0" presStyleCnt="3"/>
      <dgm:spPr/>
    </dgm:pt>
    <dgm:pt modelId="{B0C5E6C7-5796-4554-917F-D71923DEC38B}" type="pres">
      <dgm:prSet presAssocID="{49A136D4-3FBF-4F95-9D47-A6EA0C600A72}" presName="childShape" presStyleCnt="0"/>
      <dgm:spPr/>
    </dgm:pt>
    <dgm:pt modelId="{1B99AB14-94CE-4A85-8709-890565DA80C7}" type="pres">
      <dgm:prSet presAssocID="{828B0989-5ABE-4061-9D8B-9C4BBE5FD1DF}" presName="Name13" presStyleLbl="parChTrans1D2" presStyleIdx="0" presStyleCnt="7"/>
      <dgm:spPr/>
    </dgm:pt>
    <dgm:pt modelId="{CFFC21FA-18E9-487B-8EE6-E06B3004DA28}" type="pres">
      <dgm:prSet presAssocID="{A0F2394D-3A85-48D4-AAB3-2DAD66102495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4602E-CD5D-45F9-B310-82251323F5E1}" type="pres">
      <dgm:prSet presAssocID="{3D7C1FAF-E78B-490A-833F-34690D660AFB}" presName="Name13" presStyleLbl="parChTrans1D2" presStyleIdx="1" presStyleCnt="7"/>
      <dgm:spPr/>
    </dgm:pt>
    <dgm:pt modelId="{6EF1BDAC-EF22-4E23-8B4B-39289D8E0DEB}" type="pres">
      <dgm:prSet presAssocID="{FC5A307A-D868-4B28-B28D-8348DE47C464}" presName="childText" presStyleLbl="bgAcc1" presStyleIdx="1" presStyleCnt="7">
        <dgm:presLayoutVars>
          <dgm:bulletEnabled val="1"/>
        </dgm:presLayoutVars>
      </dgm:prSet>
      <dgm:spPr/>
    </dgm:pt>
    <dgm:pt modelId="{25121DD1-EC2D-470C-8AF4-19CD5CC3709D}" type="pres">
      <dgm:prSet presAssocID="{57E6B2D4-8257-485B-A517-1B2B82E9C99E}" presName="root" presStyleCnt="0"/>
      <dgm:spPr/>
    </dgm:pt>
    <dgm:pt modelId="{4CD1F842-570C-4934-A0E1-A821EE11187F}" type="pres">
      <dgm:prSet presAssocID="{57E6B2D4-8257-485B-A517-1B2B82E9C99E}" presName="rootComposite" presStyleCnt="0"/>
      <dgm:spPr/>
    </dgm:pt>
    <dgm:pt modelId="{09622278-1656-42BC-9ECA-B5184D69A0C3}" type="pres">
      <dgm:prSet presAssocID="{57E6B2D4-8257-485B-A517-1B2B82E9C99E}" presName="rootText" presStyleLbl="node1" presStyleIdx="1" presStyleCnt="3"/>
      <dgm:spPr/>
      <dgm:t>
        <a:bodyPr/>
        <a:lstStyle/>
        <a:p>
          <a:endParaRPr lang="ru-RU"/>
        </a:p>
      </dgm:t>
    </dgm:pt>
    <dgm:pt modelId="{9BFFE15B-50F3-491B-9104-0FF783F504E0}" type="pres">
      <dgm:prSet presAssocID="{57E6B2D4-8257-485B-A517-1B2B82E9C99E}" presName="rootConnector" presStyleLbl="node1" presStyleIdx="1" presStyleCnt="3"/>
      <dgm:spPr/>
    </dgm:pt>
    <dgm:pt modelId="{84BB1E68-055F-46BB-B0B9-67D36B6B8A37}" type="pres">
      <dgm:prSet presAssocID="{57E6B2D4-8257-485B-A517-1B2B82E9C99E}" presName="childShape" presStyleCnt="0"/>
      <dgm:spPr/>
    </dgm:pt>
    <dgm:pt modelId="{BB48B551-B483-48D9-9B53-BB7E168B8ED3}" type="pres">
      <dgm:prSet presAssocID="{6E58F9AE-C2DA-46B1-BD3C-438ED4753DDF}" presName="Name13" presStyleLbl="parChTrans1D2" presStyleIdx="2" presStyleCnt="7"/>
      <dgm:spPr/>
    </dgm:pt>
    <dgm:pt modelId="{EFD40439-C440-4ED6-9254-B52B8669F812}" type="pres">
      <dgm:prSet presAssocID="{1460573A-024A-4750-B2D2-E3689B429281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0118C-3E07-4C50-9576-F003720A8CED}" type="pres">
      <dgm:prSet presAssocID="{F77B91FC-08F2-4B46-AD28-716A9881041F}" presName="Name13" presStyleLbl="parChTrans1D2" presStyleIdx="3" presStyleCnt="7"/>
      <dgm:spPr/>
    </dgm:pt>
    <dgm:pt modelId="{15AB7D5B-331D-4136-A82C-022D4FD9732B}" type="pres">
      <dgm:prSet presAssocID="{DCD0CCC3-0205-4F9A-B18E-53E49D2C2770}" presName="childText" presStyleLbl="bgAcc1" presStyleIdx="3" presStyleCnt="7">
        <dgm:presLayoutVars>
          <dgm:bulletEnabled val="1"/>
        </dgm:presLayoutVars>
      </dgm:prSet>
      <dgm:spPr/>
    </dgm:pt>
    <dgm:pt modelId="{F9859D75-4EB8-48D1-B5C3-B22FD6171C75}" type="pres">
      <dgm:prSet presAssocID="{0FF4B752-E581-42D8-BE84-44A2219027A1}" presName="root" presStyleCnt="0"/>
      <dgm:spPr/>
    </dgm:pt>
    <dgm:pt modelId="{BBD1050B-7600-44D1-8D6D-4E9FAD06C40D}" type="pres">
      <dgm:prSet presAssocID="{0FF4B752-E581-42D8-BE84-44A2219027A1}" presName="rootComposite" presStyleCnt="0"/>
      <dgm:spPr/>
    </dgm:pt>
    <dgm:pt modelId="{DA45CF0B-58BB-403A-A47D-BB831873D760}" type="pres">
      <dgm:prSet presAssocID="{0FF4B752-E581-42D8-BE84-44A2219027A1}" presName="rootText" presStyleLbl="node1" presStyleIdx="2" presStyleCnt="3"/>
      <dgm:spPr/>
      <dgm:t>
        <a:bodyPr/>
        <a:lstStyle/>
        <a:p>
          <a:endParaRPr lang="ru-RU"/>
        </a:p>
      </dgm:t>
    </dgm:pt>
    <dgm:pt modelId="{1F452ED2-86C9-4C17-9871-BCA970A6C88D}" type="pres">
      <dgm:prSet presAssocID="{0FF4B752-E581-42D8-BE84-44A2219027A1}" presName="rootConnector" presStyleLbl="node1" presStyleIdx="2" presStyleCnt="3"/>
      <dgm:spPr/>
    </dgm:pt>
    <dgm:pt modelId="{983A7579-E70E-490E-B222-86AB7D034E88}" type="pres">
      <dgm:prSet presAssocID="{0FF4B752-E581-42D8-BE84-44A2219027A1}" presName="childShape" presStyleCnt="0"/>
      <dgm:spPr/>
    </dgm:pt>
    <dgm:pt modelId="{A7382D66-9A4B-4F3B-96C9-F0C31D0435FE}" type="pres">
      <dgm:prSet presAssocID="{77F29C2C-BA57-47CD-BD8D-D641A529FF87}" presName="Name13" presStyleLbl="parChTrans1D2" presStyleIdx="4" presStyleCnt="7"/>
      <dgm:spPr/>
    </dgm:pt>
    <dgm:pt modelId="{FA6308DF-393A-479C-A0D1-95DD96B3E507}" type="pres">
      <dgm:prSet presAssocID="{9E204B61-271F-4476-9933-B033D8C0064F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FDDCB-88C1-4A69-8B2E-5B465575DDA3}" type="pres">
      <dgm:prSet presAssocID="{8E54C6B0-4D7A-4100-9FCE-4DADE97B6298}" presName="Name13" presStyleLbl="parChTrans1D2" presStyleIdx="5" presStyleCnt="7"/>
      <dgm:spPr/>
    </dgm:pt>
    <dgm:pt modelId="{DD61D241-944A-4B71-8457-5CA26E9EA3DF}" type="pres">
      <dgm:prSet presAssocID="{73AE895D-DF9D-4267-A9AD-F63980F73A42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97A93-B3BA-4FA2-8311-DAFFDD136D5E}" type="pres">
      <dgm:prSet presAssocID="{39EE1EA4-1F86-4C8F-846C-206E4FFFEF2F}" presName="Name13" presStyleLbl="parChTrans1D2" presStyleIdx="6" presStyleCnt="7"/>
      <dgm:spPr/>
    </dgm:pt>
    <dgm:pt modelId="{4A0396F2-B6C0-4954-A571-9C502DB64DA0}" type="pres">
      <dgm:prSet presAssocID="{88C0AA19-7800-4FDB-A1BA-C23C9C1754A8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3E93D3-99E7-4392-95E6-EFEF56AC83AE}" srcId="{8802D2CA-C133-4711-A751-27155D01708A}" destId="{57E6B2D4-8257-485B-A517-1B2B82E9C99E}" srcOrd="1" destOrd="0" parTransId="{1EBBD941-B4F2-467B-9DEF-D52DA143AE72}" sibTransId="{563997C4-8537-496D-9FFB-AC8407EAE796}"/>
    <dgm:cxn modelId="{9DF34FBB-0588-4ECF-B051-A50C0114A61F}" type="presOf" srcId="{8802D2CA-C133-4711-A751-27155D01708A}" destId="{510C13C7-E8E2-4CBF-82F9-72F2E9689C9E}" srcOrd="0" destOrd="0" presId="urn:microsoft.com/office/officeart/2005/8/layout/hierarchy3"/>
    <dgm:cxn modelId="{B9E7D319-5025-43A4-9EA7-2AF2A7BA6C3A}" type="presOf" srcId="{DCD0CCC3-0205-4F9A-B18E-53E49D2C2770}" destId="{15AB7D5B-331D-4136-A82C-022D4FD9732B}" srcOrd="0" destOrd="0" presId="urn:microsoft.com/office/officeart/2005/8/layout/hierarchy3"/>
    <dgm:cxn modelId="{D9E01F2A-3A00-4A27-9218-E8D99FCE1BD6}" srcId="{49A136D4-3FBF-4F95-9D47-A6EA0C600A72}" destId="{A0F2394D-3A85-48D4-AAB3-2DAD66102495}" srcOrd="0" destOrd="0" parTransId="{828B0989-5ABE-4061-9D8B-9C4BBE5FD1DF}" sibTransId="{C8F352A5-6DE2-4476-B1C0-EB6995FCDC96}"/>
    <dgm:cxn modelId="{C42448CD-C964-47CD-A859-3C4FAB43E750}" type="presOf" srcId="{A0F2394D-3A85-48D4-AAB3-2DAD66102495}" destId="{CFFC21FA-18E9-487B-8EE6-E06B3004DA28}" srcOrd="0" destOrd="0" presId="urn:microsoft.com/office/officeart/2005/8/layout/hierarchy3"/>
    <dgm:cxn modelId="{0DA39B38-6D49-40C9-A3A1-CA62DC4C241B}" srcId="{0FF4B752-E581-42D8-BE84-44A2219027A1}" destId="{88C0AA19-7800-4FDB-A1BA-C23C9C1754A8}" srcOrd="2" destOrd="0" parTransId="{39EE1EA4-1F86-4C8F-846C-206E4FFFEF2F}" sibTransId="{ADEDAF21-05A1-4FE6-8B2A-6A24AD2E5DEE}"/>
    <dgm:cxn modelId="{8B466C19-F10E-455A-87BE-AC6DF7BBB7E1}" type="presOf" srcId="{8E54C6B0-4D7A-4100-9FCE-4DADE97B6298}" destId="{5CDFDDCB-88C1-4A69-8B2E-5B465575DDA3}" srcOrd="0" destOrd="0" presId="urn:microsoft.com/office/officeart/2005/8/layout/hierarchy3"/>
    <dgm:cxn modelId="{6BD5D040-8E24-4638-84E1-44066B1F22DC}" type="presOf" srcId="{73AE895D-DF9D-4267-A9AD-F63980F73A42}" destId="{DD61D241-944A-4B71-8457-5CA26E9EA3DF}" srcOrd="0" destOrd="0" presId="urn:microsoft.com/office/officeart/2005/8/layout/hierarchy3"/>
    <dgm:cxn modelId="{03E797BB-B7B2-43F0-A483-3F9BFCED056B}" type="presOf" srcId="{88C0AA19-7800-4FDB-A1BA-C23C9C1754A8}" destId="{4A0396F2-B6C0-4954-A571-9C502DB64DA0}" srcOrd="0" destOrd="0" presId="urn:microsoft.com/office/officeart/2005/8/layout/hierarchy3"/>
    <dgm:cxn modelId="{76890932-B15E-42F5-8365-9B0F8E0FB774}" type="presOf" srcId="{0FF4B752-E581-42D8-BE84-44A2219027A1}" destId="{DA45CF0B-58BB-403A-A47D-BB831873D760}" srcOrd="0" destOrd="0" presId="urn:microsoft.com/office/officeart/2005/8/layout/hierarchy3"/>
    <dgm:cxn modelId="{21A14C2A-E1AB-48A9-909D-C61DF1DB01E4}" type="presOf" srcId="{6E58F9AE-C2DA-46B1-BD3C-438ED4753DDF}" destId="{BB48B551-B483-48D9-9B53-BB7E168B8ED3}" srcOrd="0" destOrd="0" presId="urn:microsoft.com/office/officeart/2005/8/layout/hierarchy3"/>
    <dgm:cxn modelId="{1992C378-6393-4AF1-8295-715B545AD799}" type="presOf" srcId="{9E204B61-271F-4476-9933-B033D8C0064F}" destId="{FA6308DF-393A-479C-A0D1-95DD96B3E507}" srcOrd="0" destOrd="0" presId="urn:microsoft.com/office/officeart/2005/8/layout/hierarchy3"/>
    <dgm:cxn modelId="{D6671B85-2BFC-4FC8-9240-15DF9FEC2457}" srcId="{57E6B2D4-8257-485B-A517-1B2B82E9C99E}" destId="{DCD0CCC3-0205-4F9A-B18E-53E49D2C2770}" srcOrd="1" destOrd="0" parTransId="{F77B91FC-08F2-4B46-AD28-716A9881041F}" sibTransId="{F156ED90-C065-4809-9C9F-34679F76D486}"/>
    <dgm:cxn modelId="{696C7365-D56E-41AE-9BBD-016786C2ADD1}" type="presOf" srcId="{0FF4B752-E581-42D8-BE84-44A2219027A1}" destId="{1F452ED2-86C9-4C17-9871-BCA970A6C88D}" srcOrd="1" destOrd="0" presId="urn:microsoft.com/office/officeart/2005/8/layout/hierarchy3"/>
    <dgm:cxn modelId="{481C2EB6-0BC3-417B-8869-E3A36CC57D87}" srcId="{8802D2CA-C133-4711-A751-27155D01708A}" destId="{49A136D4-3FBF-4F95-9D47-A6EA0C600A72}" srcOrd="0" destOrd="0" parTransId="{38EEE29D-5067-4AB4-B5D5-461AD280DD0A}" sibTransId="{615F0EF8-610E-4B37-AB81-0A9B58DE76E0}"/>
    <dgm:cxn modelId="{37534C44-FCE1-47B7-B264-10179AC486BE}" type="presOf" srcId="{FC5A307A-D868-4B28-B28D-8348DE47C464}" destId="{6EF1BDAC-EF22-4E23-8B4B-39289D8E0DEB}" srcOrd="0" destOrd="0" presId="urn:microsoft.com/office/officeart/2005/8/layout/hierarchy3"/>
    <dgm:cxn modelId="{BE31FBE0-B89B-408E-972F-8B16F603B5B5}" srcId="{8802D2CA-C133-4711-A751-27155D01708A}" destId="{0FF4B752-E581-42D8-BE84-44A2219027A1}" srcOrd="2" destOrd="0" parTransId="{E0A97D64-4834-4755-83FE-66405E6B105F}" sibTransId="{8C281082-9500-4FE0-B922-DB0882A3FCB0}"/>
    <dgm:cxn modelId="{7BAF55DD-C37C-482B-9437-4DE307BA2280}" type="presOf" srcId="{49A136D4-3FBF-4F95-9D47-A6EA0C600A72}" destId="{92D416C9-A8B8-48F4-8488-050B0342EFD1}" srcOrd="1" destOrd="0" presId="urn:microsoft.com/office/officeart/2005/8/layout/hierarchy3"/>
    <dgm:cxn modelId="{79968E5B-3E98-42C6-84AD-66C7BC58910C}" type="presOf" srcId="{F77B91FC-08F2-4B46-AD28-716A9881041F}" destId="{1B70118C-3E07-4C50-9576-F003720A8CED}" srcOrd="0" destOrd="0" presId="urn:microsoft.com/office/officeart/2005/8/layout/hierarchy3"/>
    <dgm:cxn modelId="{F4FC34D5-BD08-48BC-B483-F0571A3027E7}" srcId="{49A136D4-3FBF-4F95-9D47-A6EA0C600A72}" destId="{FC5A307A-D868-4B28-B28D-8348DE47C464}" srcOrd="1" destOrd="0" parTransId="{3D7C1FAF-E78B-490A-833F-34690D660AFB}" sibTransId="{58BC6710-83E3-446C-956F-B22310A8C35F}"/>
    <dgm:cxn modelId="{D3E4495F-DFB4-42DB-86B7-65F0C70E2CF5}" type="presOf" srcId="{77F29C2C-BA57-47CD-BD8D-D641A529FF87}" destId="{A7382D66-9A4B-4F3B-96C9-F0C31D0435FE}" srcOrd="0" destOrd="0" presId="urn:microsoft.com/office/officeart/2005/8/layout/hierarchy3"/>
    <dgm:cxn modelId="{EA0FB0E4-5FBC-490E-A661-73C885EA5195}" type="presOf" srcId="{57E6B2D4-8257-485B-A517-1B2B82E9C99E}" destId="{09622278-1656-42BC-9ECA-B5184D69A0C3}" srcOrd="0" destOrd="0" presId="urn:microsoft.com/office/officeart/2005/8/layout/hierarchy3"/>
    <dgm:cxn modelId="{24336EF4-4CA2-429E-945F-B135B7C60F9C}" srcId="{57E6B2D4-8257-485B-A517-1B2B82E9C99E}" destId="{1460573A-024A-4750-B2D2-E3689B429281}" srcOrd="0" destOrd="0" parTransId="{6E58F9AE-C2DA-46B1-BD3C-438ED4753DDF}" sibTransId="{ED437BA5-7628-4B9E-A0D2-05BFB582160A}"/>
    <dgm:cxn modelId="{78C3EB03-A6EA-4418-B7E0-6DAECFF663DA}" srcId="{0FF4B752-E581-42D8-BE84-44A2219027A1}" destId="{73AE895D-DF9D-4267-A9AD-F63980F73A42}" srcOrd="1" destOrd="0" parTransId="{8E54C6B0-4D7A-4100-9FCE-4DADE97B6298}" sibTransId="{A1EC9EA2-1BDE-4547-88E5-CBF1A2272D9A}"/>
    <dgm:cxn modelId="{83B277DF-4780-431D-958F-106ACE81A074}" type="presOf" srcId="{39EE1EA4-1F86-4C8F-846C-206E4FFFEF2F}" destId="{EE497A93-B3BA-4FA2-8311-DAFFDD136D5E}" srcOrd="0" destOrd="0" presId="urn:microsoft.com/office/officeart/2005/8/layout/hierarchy3"/>
    <dgm:cxn modelId="{13059539-340F-4EF8-A8AD-2665A7DBB610}" type="presOf" srcId="{3D7C1FAF-E78B-490A-833F-34690D660AFB}" destId="{B0F4602E-CD5D-45F9-B310-82251323F5E1}" srcOrd="0" destOrd="0" presId="urn:microsoft.com/office/officeart/2005/8/layout/hierarchy3"/>
    <dgm:cxn modelId="{7EB44AF3-FD61-4188-A66A-E4FB2D1D40FF}" type="presOf" srcId="{57E6B2D4-8257-485B-A517-1B2B82E9C99E}" destId="{9BFFE15B-50F3-491B-9104-0FF783F504E0}" srcOrd="1" destOrd="0" presId="urn:microsoft.com/office/officeart/2005/8/layout/hierarchy3"/>
    <dgm:cxn modelId="{2D6AA575-ECA2-4F8B-B7A3-43769911E7F5}" type="presOf" srcId="{1460573A-024A-4750-B2D2-E3689B429281}" destId="{EFD40439-C440-4ED6-9254-B52B8669F812}" srcOrd="0" destOrd="0" presId="urn:microsoft.com/office/officeart/2005/8/layout/hierarchy3"/>
    <dgm:cxn modelId="{3404E906-7C2E-4121-BB40-D28223FF1EDC}" type="presOf" srcId="{828B0989-5ABE-4061-9D8B-9C4BBE5FD1DF}" destId="{1B99AB14-94CE-4A85-8709-890565DA80C7}" srcOrd="0" destOrd="0" presId="urn:microsoft.com/office/officeart/2005/8/layout/hierarchy3"/>
    <dgm:cxn modelId="{DF44C1D1-500A-45D2-8BD0-BE7EC4C58CC0}" type="presOf" srcId="{49A136D4-3FBF-4F95-9D47-A6EA0C600A72}" destId="{E87E3573-433B-44B4-9015-AB4687F0A366}" srcOrd="0" destOrd="0" presId="urn:microsoft.com/office/officeart/2005/8/layout/hierarchy3"/>
    <dgm:cxn modelId="{3F8657E0-0326-43B0-878C-FDBC1293A6C7}" srcId="{0FF4B752-E581-42D8-BE84-44A2219027A1}" destId="{9E204B61-271F-4476-9933-B033D8C0064F}" srcOrd="0" destOrd="0" parTransId="{77F29C2C-BA57-47CD-BD8D-D641A529FF87}" sibTransId="{3D06E972-97CB-4D28-A108-D872F2A23C62}"/>
    <dgm:cxn modelId="{AAD9DF6B-F073-4327-938D-A13C10732F28}" type="presParOf" srcId="{510C13C7-E8E2-4CBF-82F9-72F2E9689C9E}" destId="{C0D3B9F9-EBC8-40E9-A6FF-DEFD4167C6C8}" srcOrd="0" destOrd="0" presId="urn:microsoft.com/office/officeart/2005/8/layout/hierarchy3"/>
    <dgm:cxn modelId="{516FBD8B-82B5-4049-8D6B-A69414CC4B09}" type="presParOf" srcId="{C0D3B9F9-EBC8-40E9-A6FF-DEFD4167C6C8}" destId="{9B15BBCF-8641-48A5-898D-81437E939FD9}" srcOrd="0" destOrd="0" presId="urn:microsoft.com/office/officeart/2005/8/layout/hierarchy3"/>
    <dgm:cxn modelId="{634FC864-DEAC-4117-AD2F-22750F564326}" type="presParOf" srcId="{9B15BBCF-8641-48A5-898D-81437E939FD9}" destId="{E87E3573-433B-44B4-9015-AB4687F0A366}" srcOrd="0" destOrd="0" presId="urn:microsoft.com/office/officeart/2005/8/layout/hierarchy3"/>
    <dgm:cxn modelId="{BF54806B-B979-4F2B-A590-DDE41DA76628}" type="presParOf" srcId="{9B15BBCF-8641-48A5-898D-81437E939FD9}" destId="{92D416C9-A8B8-48F4-8488-050B0342EFD1}" srcOrd="1" destOrd="0" presId="urn:microsoft.com/office/officeart/2005/8/layout/hierarchy3"/>
    <dgm:cxn modelId="{FDCDDCE6-F211-4BA0-9B93-DA9FA2ED3EFC}" type="presParOf" srcId="{C0D3B9F9-EBC8-40E9-A6FF-DEFD4167C6C8}" destId="{B0C5E6C7-5796-4554-917F-D71923DEC38B}" srcOrd="1" destOrd="0" presId="urn:microsoft.com/office/officeart/2005/8/layout/hierarchy3"/>
    <dgm:cxn modelId="{B2287DE3-731D-41E7-A831-7C2EDDE2EF4D}" type="presParOf" srcId="{B0C5E6C7-5796-4554-917F-D71923DEC38B}" destId="{1B99AB14-94CE-4A85-8709-890565DA80C7}" srcOrd="0" destOrd="0" presId="urn:microsoft.com/office/officeart/2005/8/layout/hierarchy3"/>
    <dgm:cxn modelId="{B697F760-CF8B-47A4-B832-6B17220BC10E}" type="presParOf" srcId="{B0C5E6C7-5796-4554-917F-D71923DEC38B}" destId="{CFFC21FA-18E9-487B-8EE6-E06B3004DA28}" srcOrd="1" destOrd="0" presId="urn:microsoft.com/office/officeart/2005/8/layout/hierarchy3"/>
    <dgm:cxn modelId="{1CAC7D5A-EBEA-423F-9F28-27C0446F4F43}" type="presParOf" srcId="{B0C5E6C7-5796-4554-917F-D71923DEC38B}" destId="{B0F4602E-CD5D-45F9-B310-82251323F5E1}" srcOrd="2" destOrd="0" presId="urn:microsoft.com/office/officeart/2005/8/layout/hierarchy3"/>
    <dgm:cxn modelId="{CFF2F170-1405-453B-A68F-777FCC69AA28}" type="presParOf" srcId="{B0C5E6C7-5796-4554-917F-D71923DEC38B}" destId="{6EF1BDAC-EF22-4E23-8B4B-39289D8E0DEB}" srcOrd="3" destOrd="0" presId="urn:microsoft.com/office/officeart/2005/8/layout/hierarchy3"/>
    <dgm:cxn modelId="{69B8363D-43BB-45A1-9552-B09ED8FA5C7B}" type="presParOf" srcId="{510C13C7-E8E2-4CBF-82F9-72F2E9689C9E}" destId="{25121DD1-EC2D-470C-8AF4-19CD5CC3709D}" srcOrd="1" destOrd="0" presId="urn:microsoft.com/office/officeart/2005/8/layout/hierarchy3"/>
    <dgm:cxn modelId="{E0A47D84-1C31-47F6-AFEA-5DBAB47EBC2A}" type="presParOf" srcId="{25121DD1-EC2D-470C-8AF4-19CD5CC3709D}" destId="{4CD1F842-570C-4934-A0E1-A821EE11187F}" srcOrd="0" destOrd="0" presId="urn:microsoft.com/office/officeart/2005/8/layout/hierarchy3"/>
    <dgm:cxn modelId="{5045E498-0848-4AF4-8148-BB79E5091917}" type="presParOf" srcId="{4CD1F842-570C-4934-A0E1-A821EE11187F}" destId="{09622278-1656-42BC-9ECA-B5184D69A0C3}" srcOrd="0" destOrd="0" presId="urn:microsoft.com/office/officeart/2005/8/layout/hierarchy3"/>
    <dgm:cxn modelId="{E0B9A783-0FB6-4B00-A4EE-60BCDAED96CB}" type="presParOf" srcId="{4CD1F842-570C-4934-A0E1-A821EE11187F}" destId="{9BFFE15B-50F3-491B-9104-0FF783F504E0}" srcOrd="1" destOrd="0" presId="urn:microsoft.com/office/officeart/2005/8/layout/hierarchy3"/>
    <dgm:cxn modelId="{9BE9F9C2-CE2C-4771-A966-809690C1A575}" type="presParOf" srcId="{25121DD1-EC2D-470C-8AF4-19CD5CC3709D}" destId="{84BB1E68-055F-46BB-B0B9-67D36B6B8A37}" srcOrd="1" destOrd="0" presId="urn:microsoft.com/office/officeart/2005/8/layout/hierarchy3"/>
    <dgm:cxn modelId="{53CB9F31-C9BE-430D-AB72-274641835AD9}" type="presParOf" srcId="{84BB1E68-055F-46BB-B0B9-67D36B6B8A37}" destId="{BB48B551-B483-48D9-9B53-BB7E168B8ED3}" srcOrd="0" destOrd="0" presId="urn:microsoft.com/office/officeart/2005/8/layout/hierarchy3"/>
    <dgm:cxn modelId="{900DA7E0-9DC3-455B-A605-669A18F5B51A}" type="presParOf" srcId="{84BB1E68-055F-46BB-B0B9-67D36B6B8A37}" destId="{EFD40439-C440-4ED6-9254-B52B8669F812}" srcOrd="1" destOrd="0" presId="urn:microsoft.com/office/officeart/2005/8/layout/hierarchy3"/>
    <dgm:cxn modelId="{06118712-0FD9-4BC7-B999-F28045A60D06}" type="presParOf" srcId="{84BB1E68-055F-46BB-B0B9-67D36B6B8A37}" destId="{1B70118C-3E07-4C50-9576-F003720A8CED}" srcOrd="2" destOrd="0" presId="urn:microsoft.com/office/officeart/2005/8/layout/hierarchy3"/>
    <dgm:cxn modelId="{52E08C8C-F1B4-493D-BC8B-D0FA5E8B4FCA}" type="presParOf" srcId="{84BB1E68-055F-46BB-B0B9-67D36B6B8A37}" destId="{15AB7D5B-331D-4136-A82C-022D4FD9732B}" srcOrd="3" destOrd="0" presId="urn:microsoft.com/office/officeart/2005/8/layout/hierarchy3"/>
    <dgm:cxn modelId="{CB6C1297-2631-4B24-B08E-4DC007628672}" type="presParOf" srcId="{510C13C7-E8E2-4CBF-82F9-72F2E9689C9E}" destId="{F9859D75-4EB8-48D1-B5C3-B22FD6171C75}" srcOrd="2" destOrd="0" presId="urn:microsoft.com/office/officeart/2005/8/layout/hierarchy3"/>
    <dgm:cxn modelId="{98C7D87B-8AD4-4F6B-95A1-EDAFEB8A7FCC}" type="presParOf" srcId="{F9859D75-4EB8-48D1-B5C3-B22FD6171C75}" destId="{BBD1050B-7600-44D1-8D6D-4E9FAD06C40D}" srcOrd="0" destOrd="0" presId="urn:microsoft.com/office/officeart/2005/8/layout/hierarchy3"/>
    <dgm:cxn modelId="{7DE72266-5A22-4482-947D-6D5CFF1F789C}" type="presParOf" srcId="{BBD1050B-7600-44D1-8D6D-4E9FAD06C40D}" destId="{DA45CF0B-58BB-403A-A47D-BB831873D760}" srcOrd="0" destOrd="0" presId="urn:microsoft.com/office/officeart/2005/8/layout/hierarchy3"/>
    <dgm:cxn modelId="{94B5D9BE-ABE6-4B6D-A9BA-8CB90B091AF7}" type="presParOf" srcId="{BBD1050B-7600-44D1-8D6D-4E9FAD06C40D}" destId="{1F452ED2-86C9-4C17-9871-BCA970A6C88D}" srcOrd="1" destOrd="0" presId="urn:microsoft.com/office/officeart/2005/8/layout/hierarchy3"/>
    <dgm:cxn modelId="{593292E8-A45D-42F5-AF1A-80C3EF35DB6D}" type="presParOf" srcId="{F9859D75-4EB8-48D1-B5C3-B22FD6171C75}" destId="{983A7579-E70E-490E-B222-86AB7D034E88}" srcOrd="1" destOrd="0" presId="urn:microsoft.com/office/officeart/2005/8/layout/hierarchy3"/>
    <dgm:cxn modelId="{140D6D06-4D95-4479-BEB3-98AC0BD5E137}" type="presParOf" srcId="{983A7579-E70E-490E-B222-86AB7D034E88}" destId="{A7382D66-9A4B-4F3B-96C9-F0C31D0435FE}" srcOrd="0" destOrd="0" presId="urn:microsoft.com/office/officeart/2005/8/layout/hierarchy3"/>
    <dgm:cxn modelId="{E74A5A5A-38D3-454B-99C8-55878E21B07E}" type="presParOf" srcId="{983A7579-E70E-490E-B222-86AB7D034E88}" destId="{FA6308DF-393A-479C-A0D1-95DD96B3E507}" srcOrd="1" destOrd="0" presId="urn:microsoft.com/office/officeart/2005/8/layout/hierarchy3"/>
    <dgm:cxn modelId="{A54535F5-D01B-4015-AC70-B0E4558ED659}" type="presParOf" srcId="{983A7579-E70E-490E-B222-86AB7D034E88}" destId="{5CDFDDCB-88C1-4A69-8B2E-5B465575DDA3}" srcOrd="2" destOrd="0" presId="urn:microsoft.com/office/officeart/2005/8/layout/hierarchy3"/>
    <dgm:cxn modelId="{9EA88165-FC2A-498B-AABD-1FD7788BE4CF}" type="presParOf" srcId="{983A7579-E70E-490E-B222-86AB7D034E88}" destId="{DD61D241-944A-4B71-8457-5CA26E9EA3DF}" srcOrd="3" destOrd="0" presId="urn:microsoft.com/office/officeart/2005/8/layout/hierarchy3"/>
    <dgm:cxn modelId="{AB7CE857-AA9E-4639-81B5-D68CEA466D7D}" type="presParOf" srcId="{983A7579-E70E-490E-B222-86AB7D034E88}" destId="{EE497A93-B3BA-4FA2-8311-DAFFDD136D5E}" srcOrd="4" destOrd="0" presId="urn:microsoft.com/office/officeart/2005/8/layout/hierarchy3"/>
    <dgm:cxn modelId="{2CA8C3AC-8DFE-4DB6-A4C1-3228DC0919F9}" type="presParOf" srcId="{983A7579-E70E-490E-B222-86AB7D034E88}" destId="{4A0396F2-B6C0-4954-A571-9C502DB64DA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7061DE0-1E10-4C04-9D2D-78F78925D07B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40DF4CAB-66F8-48B1-8EFD-78F420009DB8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1) питання про кількість частин мови; </a:t>
          </a:r>
          <a:endParaRPr lang="ru-RU" b="1" dirty="0">
            <a:solidFill>
              <a:schemeClr val="bg1"/>
            </a:solidFill>
          </a:endParaRPr>
        </a:p>
      </dgm:t>
    </dgm:pt>
    <dgm:pt modelId="{ECD898C1-11EB-4B8F-B29E-8147510E10EB}" type="parTrans" cxnId="{E31CEAAC-17FC-4DA7-BA2E-0A7EFBAB06D3}">
      <dgm:prSet/>
      <dgm:spPr/>
      <dgm:t>
        <a:bodyPr/>
        <a:lstStyle/>
        <a:p>
          <a:endParaRPr lang="ru-RU"/>
        </a:p>
      </dgm:t>
    </dgm:pt>
    <dgm:pt modelId="{64CC1AF9-DEDC-40F2-B011-0E34387E6963}" type="sibTrans" cxnId="{E31CEAAC-17FC-4DA7-BA2E-0A7EFBAB06D3}">
      <dgm:prSet/>
      <dgm:spPr/>
      <dgm:t>
        <a:bodyPr/>
        <a:lstStyle/>
        <a:p>
          <a:endParaRPr lang="ru-RU"/>
        </a:p>
      </dgm:t>
    </dgm:pt>
    <dgm:pt modelId="{C37FF692-4F9D-445C-9624-3894C8571470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питання про віднесеність тих чи інших слів до тієї чи іншої частини мови (порядкові числівники, займенники, дієприкметники)</a:t>
          </a:r>
          <a:endParaRPr lang="ru-RU" b="1" dirty="0">
            <a:solidFill>
              <a:schemeClr val="bg1"/>
            </a:solidFill>
          </a:endParaRPr>
        </a:p>
      </dgm:t>
    </dgm:pt>
    <dgm:pt modelId="{8F70200C-7F3C-4D6B-AD12-77BC5065E72B}" type="parTrans" cxnId="{AA6A4D79-E49A-482C-834F-CF3A101C6BB4}">
      <dgm:prSet/>
      <dgm:spPr/>
      <dgm:t>
        <a:bodyPr/>
        <a:lstStyle/>
        <a:p>
          <a:endParaRPr lang="ru-RU"/>
        </a:p>
      </dgm:t>
    </dgm:pt>
    <dgm:pt modelId="{1D9787E6-8E91-4337-9043-44B41417F724}" type="sibTrans" cxnId="{AA6A4D79-E49A-482C-834F-CF3A101C6BB4}">
      <dgm:prSet/>
      <dgm:spPr/>
      <dgm:t>
        <a:bodyPr/>
        <a:lstStyle/>
        <a:p>
          <a:endParaRPr lang="ru-RU"/>
        </a:p>
      </dgm:t>
    </dgm:pt>
    <dgm:pt modelId="{1D543A13-DD31-4259-99B3-3B5CCF86CE83}">
      <dgm:prSet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2)питання про ієрархічну систему частин мови(послідовність за значущістю): </a:t>
          </a:r>
          <a:endParaRPr lang="ru-RU" b="1" dirty="0">
            <a:solidFill>
              <a:schemeClr val="bg1"/>
            </a:solidFill>
          </a:endParaRPr>
        </a:p>
      </dgm:t>
    </dgm:pt>
    <dgm:pt modelId="{6C340C77-E22E-457B-956C-7473D04FA385}" type="parTrans" cxnId="{D564E3A7-3C54-41A5-97C5-CEEB0E5BCA8E}">
      <dgm:prSet/>
      <dgm:spPr/>
      <dgm:t>
        <a:bodyPr/>
        <a:lstStyle/>
        <a:p>
          <a:endParaRPr lang="ru-RU"/>
        </a:p>
      </dgm:t>
    </dgm:pt>
    <dgm:pt modelId="{0D2151FE-9584-49C0-A438-0E8B2004123E}" type="sibTrans" cxnId="{D564E3A7-3C54-41A5-97C5-CEEB0E5BCA8E}">
      <dgm:prSet/>
      <dgm:spPr/>
      <dgm:t>
        <a:bodyPr/>
        <a:lstStyle/>
        <a:p>
          <a:endParaRPr lang="ru-RU"/>
        </a:p>
      </dgm:t>
    </dgm:pt>
    <dgm:pt modelId="{002293AF-84ED-4501-82B1-2AF9CD652F50}" type="pres">
      <dgm:prSet presAssocID="{47061DE0-1E10-4C04-9D2D-78F78925D07B}" presName="CompostProcess" presStyleCnt="0">
        <dgm:presLayoutVars>
          <dgm:dir/>
          <dgm:resizeHandles val="exact"/>
        </dgm:presLayoutVars>
      </dgm:prSet>
      <dgm:spPr/>
    </dgm:pt>
    <dgm:pt modelId="{1B20FA38-987E-47F7-87BB-FFFFA4584CFD}" type="pres">
      <dgm:prSet presAssocID="{47061DE0-1E10-4C04-9D2D-78F78925D07B}" presName="arrow" presStyleLbl="bgShp" presStyleIdx="0" presStyleCnt="1"/>
      <dgm:spPr/>
    </dgm:pt>
    <dgm:pt modelId="{5677B55B-1BCF-4940-BEF3-8779C54CA7F1}" type="pres">
      <dgm:prSet presAssocID="{47061DE0-1E10-4C04-9D2D-78F78925D07B}" presName="linearProcess" presStyleCnt="0"/>
      <dgm:spPr/>
    </dgm:pt>
    <dgm:pt modelId="{7A5EAD0B-CC5E-4574-B74F-BDEE6DA5DDA5}" type="pres">
      <dgm:prSet presAssocID="{40DF4CAB-66F8-48B1-8EFD-78F420009DB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900F2-E649-4836-A9D6-012BEC2F5D18}" type="pres">
      <dgm:prSet presAssocID="{64CC1AF9-DEDC-40F2-B011-0E34387E6963}" presName="sibTrans" presStyleCnt="0"/>
      <dgm:spPr/>
    </dgm:pt>
    <dgm:pt modelId="{E73F87FA-4A60-4F0E-A010-EDF36177183A}" type="pres">
      <dgm:prSet presAssocID="{1D543A13-DD31-4259-99B3-3B5CCF86CE83}" presName="textNode" presStyleLbl="node1" presStyleIdx="1" presStyleCnt="3">
        <dgm:presLayoutVars>
          <dgm:bulletEnabled val="1"/>
        </dgm:presLayoutVars>
      </dgm:prSet>
      <dgm:spPr/>
    </dgm:pt>
    <dgm:pt modelId="{643628C3-A5FA-4327-B101-58F5E03118A6}" type="pres">
      <dgm:prSet presAssocID="{0D2151FE-9584-49C0-A438-0E8B2004123E}" presName="sibTrans" presStyleCnt="0"/>
      <dgm:spPr/>
    </dgm:pt>
    <dgm:pt modelId="{939E721B-DE9C-4EC2-95A4-B3DBE741554F}" type="pres">
      <dgm:prSet presAssocID="{C37FF692-4F9D-445C-9624-3894C857147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35C21E-BD52-4AB3-8275-F4899147046D}" type="presOf" srcId="{47061DE0-1E10-4C04-9D2D-78F78925D07B}" destId="{002293AF-84ED-4501-82B1-2AF9CD652F50}" srcOrd="0" destOrd="0" presId="urn:microsoft.com/office/officeart/2005/8/layout/hProcess9"/>
    <dgm:cxn modelId="{D564E3A7-3C54-41A5-97C5-CEEB0E5BCA8E}" srcId="{47061DE0-1E10-4C04-9D2D-78F78925D07B}" destId="{1D543A13-DD31-4259-99B3-3B5CCF86CE83}" srcOrd="1" destOrd="0" parTransId="{6C340C77-E22E-457B-956C-7473D04FA385}" sibTransId="{0D2151FE-9584-49C0-A438-0E8B2004123E}"/>
    <dgm:cxn modelId="{AA6A4D79-E49A-482C-834F-CF3A101C6BB4}" srcId="{47061DE0-1E10-4C04-9D2D-78F78925D07B}" destId="{C37FF692-4F9D-445C-9624-3894C8571470}" srcOrd="2" destOrd="0" parTransId="{8F70200C-7F3C-4D6B-AD12-77BC5065E72B}" sibTransId="{1D9787E6-8E91-4337-9043-44B41417F724}"/>
    <dgm:cxn modelId="{01434DF9-5123-4169-933A-BF0656F90382}" type="presOf" srcId="{1D543A13-DD31-4259-99B3-3B5CCF86CE83}" destId="{E73F87FA-4A60-4F0E-A010-EDF36177183A}" srcOrd="0" destOrd="0" presId="urn:microsoft.com/office/officeart/2005/8/layout/hProcess9"/>
    <dgm:cxn modelId="{9E3B5F60-E11A-40E9-89B4-61933D1E7607}" type="presOf" srcId="{C37FF692-4F9D-445C-9624-3894C8571470}" destId="{939E721B-DE9C-4EC2-95A4-B3DBE741554F}" srcOrd="0" destOrd="0" presId="urn:microsoft.com/office/officeart/2005/8/layout/hProcess9"/>
    <dgm:cxn modelId="{0517D3E5-A22C-49EA-860D-4B8C47B2D3FA}" type="presOf" srcId="{40DF4CAB-66F8-48B1-8EFD-78F420009DB8}" destId="{7A5EAD0B-CC5E-4574-B74F-BDEE6DA5DDA5}" srcOrd="0" destOrd="0" presId="urn:microsoft.com/office/officeart/2005/8/layout/hProcess9"/>
    <dgm:cxn modelId="{E31CEAAC-17FC-4DA7-BA2E-0A7EFBAB06D3}" srcId="{47061DE0-1E10-4C04-9D2D-78F78925D07B}" destId="{40DF4CAB-66F8-48B1-8EFD-78F420009DB8}" srcOrd="0" destOrd="0" parTransId="{ECD898C1-11EB-4B8F-B29E-8147510E10EB}" sibTransId="{64CC1AF9-DEDC-40F2-B011-0E34387E6963}"/>
    <dgm:cxn modelId="{251203C7-72DA-4DED-B848-AE4243F0DC8D}" type="presParOf" srcId="{002293AF-84ED-4501-82B1-2AF9CD652F50}" destId="{1B20FA38-987E-47F7-87BB-FFFFA4584CFD}" srcOrd="0" destOrd="0" presId="urn:microsoft.com/office/officeart/2005/8/layout/hProcess9"/>
    <dgm:cxn modelId="{FC88FB6E-8C3C-43AE-9739-8254E17B199C}" type="presParOf" srcId="{002293AF-84ED-4501-82B1-2AF9CD652F50}" destId="{5677B55B-1BCF-4940-BEF3-8779C54CA7F1}" srcOrd="1" destOrd="0" presId="urn:microsoft.com/office/officeart/2005/8/layout/hProcess9"/>
    <dgm:cxn modelId="{3ECCF81B-BA87-459D-B4F7-01EA3DD6BAF9}" type="presParOf" srcId="{5677B55B-1BCF-4940-BEF3-8779C54CA7F1}" destId="{7A5EAD0B-CC5E-4574-B74F-BDEE6DA5DDA5}" srcOrd="0" destOrd="0" presId="urn:microsoft.com/office/officeart/2005/8/layout/hProcess9"/>
    <dgm:cxn modelId="{A3A1151D-FDA1-4A2A-B065-2E00A764A2B2}" type="presParOf" srcId="{5677B55B-1BCF-4940-BEF3-8779C54CA7F1}" destId="{97D900F2-E649-4836-A9D6-012BEC2F5D18}" srcOrd="1" destOrd="0" presId="urn:microsoft.com/office/officeart/2005/8/layout/hProcess9"/>
    <dgm:cxn modelId="{56C92954-1C8F-4F35-A706-424106B10005}" type="presParOf" srcId="{5677B55B-1BCF-4940-BEF3-8779C54CA7F1}" destId="{E73F87FA-4A60-4F0E-A010-EDF36177183A}" srcOrd="2" destOrd="0" presId="urn:microsoft.com/office/officeart/2005/8/layout/hProcess9"/>
    <dgm:cxn modelId="{CE00222F-BF6A-47F5-B51E-C219BD89DEBC}" type="presParOf" srcId="{5677B55B-1BCF-4940-BEF3-8779C54CA7F1}" destId="{643628C3-A5FA-4327-B101-58F5E03118A6}" srcOrd="3" destOrd="0" presId="urn:microsoft.com/office/officeart/2005/8/layout/hProcess9"/>
    <dgm:cxn modelId="{55A78839-98AF-47DF-8991-C17A030D00E0}" type="presParOf" srcId="{5677B55B-1BCF-4940-BEF3-8779C54CA7F1}" destId="{939E721B-DE9C-4EC2-95A4-B3DBE741554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CA28BA8-BA29-4240-BFBB-81183C78B89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D4DBCD-0DC1-4BB3-B686-07C390010132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три ступені транспозиції</a:t>
          </a:r>
          <a:endParaRPr lang="ru-RU" b="1" dirty="0">
            <a:solidFill>
              <a:srgbClr val="FFFF00"/>
            </a:solidFill>
          </a:endParaRPr>
        </a:p>
      </dgm:t>
    </dgm:pt>
    <dgm:pt modelId="{B6A8BEF4-AF1A-4FDC-961A-47F64D8DB66F}" type="parTrans" cxnId="{371BA9A4-49A3-45A9-889D-6E2FBF7517F4}">
      <dgm:prSet/>
      <dgm:spPr/>
      <dgm:t>
        <a:bodyPr/>
        <a:lstStyle/>
        <a:p>
          <a:endParaRPr lang="ru-RU"/>
        </a:p>
      </dgm:t>
    </dgm:pt>
    <dgm:pt modelId="{5CBBD5F3-77CC-4DB4-AB6A-207D274F9EA2}" type="sibTrans" cxnId="{371BA9A4-49A3-45A9-889D-6E2FBF7517F4}">
      <dgm:prSet/>
      <dgm:spPr/>
      <dgm:t>
        <a:bodyPr/>
        <a:lstStyle/>
        <a:p>
          <a:endParaRPr lang="ru-RU"/>
        </a:p>
      </dgm:t>
    </dgm:pt>
    <dgm:pt modelId="{0F6E726D-30C9-4F4B-BEE5-9FE9B5B0D4EB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uk-UA" b="1" u="sng" dirty="0" smtClean="0">
              <a:solidFill>
                <a:srgbClr val="FFFF00"/>
              </a:solidFill>
            </a:rPr>
            <a:t>синтаксичний </a:t>
          </a:r>
          <a:endParaRPr lang="ru-RU" b="1" dirty="0">
            <a:solidFill>
              <a:srgbClr val="FFFF00"/>
            </a:solidFill>
          </a:endParaRPr>
        </a:p>
      </dgm:t>
    </dgm:pt>
    <dgm:pt modelId="{710CD249-1E88-4D44-8CB7-D3CAA509841F}" type="parTrans" cxnId="{D0FC4088-AAA1-4C14-A471-83A7CF01E89D}">
      <dgm:prSet/>
      <dgm:spPr/>
      <dgm:t>
        <a:bodyPr/>
        <a:lstStyle/>
        <a:p>
          <a:endParaRPr lang="ru-RU"/>
        </a:p>
      </dgm:t>
    </dgm:pt>
    <dgm:pt modelId="{12E58AD3-69C5-43F2-840C-1B1EED796210}" type="sibTrans" cxnId="{D0FC4088-AAA1-4C14-A471-83A7CF01E89D}">
      <dgm:prSet/>
      <dgm:spPr/>
      <dgm:t>
        <a:bodyPr/>
        <a:lstStyle/>
        <a:p>
          <a:endParaRPr lang="ru-RU"/>
        </a:p>
      </dgm:t>
    </dgm:pt>
    <dgm:pt modelId="{56490D29-6BDA-4B2D-946D-D5AF2DA6C5B6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uk-UA" b="1" u="sng" dirty="0" smtClean="0">
              <a:solidFill>
                <a:srgbClr val="FFFF00"/>
              </a:solidFill>
            </a:rPr>
            <a:t>морфологічний </a:t>
          </a:r>
          <a:endParaRPr lang="ru-RU" b="1" dirty="0">
            <a:solidFill>
              <a:srgbClr val="FFFF00"/>
            </a:solidFill>
          </a:endParaRPr>
        </a:p>
      </dgm:t>
    </dgm:pt>
    <dgm:pt modelId="{95818F9E-6961-4E4A-80B2-A13F05C58AE5}" type="parTrans" cxnId="{3EFC1FA4-27A8-4BF1-B25C-1C37620C39C6}">
      <dgm:prSet/>
      <dgm:spPr/>
      <dgm:t>
        <a:bodyPr/>
        <a:lstStyle/>
        <a:p>
          <a:endParaRPr lang="ru-RU"/>
        </a:p>
      </dgm:t>
    </dgm:pt>
    <dgm:pt modelId="{C53F848E-A2F6-46E9-8988-9551A2314112}" type="sibTrans" cxnId="{3EFC1FA4-27A8-4BF1-B25C-1C37620C39C6}">
      <dgm:prSet/>
      <dgm:spPr/>
      <dgm:t>
        <a:bodyPr/>
        <a:lstStyle/>
        <a:p>
          <a:endParaRPr lang="ru-RU"/>
        </a:p>
      </dgm:t>
    </dgm:pt>
    <dgm:pt modelId="{27DA722F-5563-4573-AD9A-7CEC66C00B11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uk-UA" b="1" u="sng" dirty="0" smtClean="0">
              <a:solidFill>
                <a:srgbClr val="FFFF00"/>
              </a:solidFill>
            </a:rPr>
            <a:t>семантичний</a:t>
          </a:r>
          <a:endParaRPr lang="ru-RU" b="1" dirty="0">
            <a:solidFill>
              <a:srgbClr val="FFFF00"/>
            </a:solidFill>
          </a:endParaRPr>
        </a:p>
      </dgm:t>
    </dgm:pt>
    <dgm:pt modelId="{02995124-98CD-4FF2-A4C8-63997E265860}" type="parTrans" cxnId="{132C8007-2842-427B-B2CF-8AD6AEA16B8E}">
      <dgm:prSet/>
      <dgm:spPr/>
      <dgm:t>
        <a:bodyPr/>
        <a:lstStyle/>
        <a:p>
          <a:endParaRPr lang="ru-RU"/>
        </a:p>
      </dgm:t>
    </dgm:pt>
    <dgm:pt modelId="{24072305-BE19-44A4-A556-E1E4EEA2CBC8}" type="sibTrans" cxnId="{132C8007-2842-427B-B2CF-8AD6AEA16B8E}">
      <dgm:prSet/>
      <dgm:spPr/>
      <dgm:t>
        <a:bodyPr/>
        <a:lstStyle/>
        <a:p>
          <a:endParaRPr lang="ru-RU"/>
        </a:p>
      </dgm:t>
    </dgm:pt>
    <dgm:pt modelId="{7D55437F-11AE-4E97-B8F9-645A79083BF0}" type="pres">
      <dgm:prSet presAssocID="{1CA28BA8-BA29-4240-BFBB-81183C78B8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5B3E454-F001-463D-B41E-67AF6A59D777}" type="pres">
      <dgm:prSet presAssocID="{39D4DBCD-0DC1-4BB3-B686-07C390010132}" presName="hierRoot1" presStyleCnt="0">
        <dgm:presLayoutVars>
          <dgm:hierBranch val="init"/>
        </dgm:presLayoutVars>
      </dgm:prSet>
      <dgm:spPr/>
    </dgm:pt>
    <dgm:pt modelId="{9029386B-1257-4C38-A3EB-2469AFA0D581}" type="pres">
      <dgm:prSet presAssocID="{39D4DBCD-0DC1-4BB3-B686-07C390010132}" presName="rootComposite1" presStyleCnt="0"/>
      <dgm:spPr/>
    </dgm:pt>
    <dgm:pt modelId="{8ADB0C4B-5AB8-4114-B14E-83AC8B19F092}" type="pres">
      <dgm:prSet presAssocID="{39D4DBCD-0DC1-4BB3-B686-07C390010132}" presName="rootText1" presStyleLbl="node0" presStyleIdx="0" presStyleCnt="1" custScaleX="2175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33FF89-0637-471B-BEA1-C6C338A53683}" type="pres">
      <dgm:prSet presAssocID="{39D4DBCD-0DC1-4BB3-B686-07C390010132}" presName="rootConnector1" presStyleLbl="node1" presStyleIdx="0" presStyleCnt="0"/>
      <dgm:spPr/>
    </dgm:pt>
    <dgm:pt modelId="{120E4293-B33B-4129-83FA-27149BF8CDDE}" type="pres">
      <dgm:prSet presAssocID="{39D4DBCD-0DC1-4BB3-B686-07C390010132}" presName="hierChild2" presStyleCnt="0"/>
      <dgm:spPr/>
    </dgm:pt>
    <dgm:pt modelId="{4961DB03-3781-448C-A140-94B7D2F727F1}" type="pres">
      <dgm:prSet presAssocID="{710CD249-1E88-4D44-8CB7-D3CAA509841F}" presName="Name37" presStyleLbl="parChTrans1D2" presStyleIdx="0" presStyleCnt="3"/>
      <dgm:spPr/>
    </dgm:pt>
    <dgm:pt modelId="{74837A56-83BB-4EA9-8485-6BAC892741F3}" type="pres">
      <dgm:prSet presAssocID="{0F6E726D-30C9-4F4B-BEE5-9FE9B5B0D4EB}" presName="hierRoot2" presStyleCnt="0">
        <dgm:presLayoutVars>
          <dgm:hierBranch val="init"/>
        </dgm:presLayoutVars>
      </dgm:prSet>
      <dgm:spPr/>
    </dgm:pt>
    <dgm:pt modelId="{928A866F-6507-4EA8-AA05-6F102C4BE7A9}" type="pres">
      <dgm:prSet presAssocID="{0F6E726D-30C9-4F4B-BEE5-9FE9B5B0D4EB}" presName="rootComposite" presStyleCnt="0"/>
      <dgm:spPr/>
    </dgm:pt>
    <dgm:pt modelId="{6217CC33-D388-4BFE-9F0F-AACC3247A0EC}" type="pres">
      <dgm:prSet presAssocID="{0F6E726D-30C9-4F4B-BEE5-9FE9B5B0D4E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242077-1B2B-42FD-82B2-F56A7BC93464}" type="pres">
      <dgm:prSet presAssocID="{0F6E726D-30C9-4F4B-BEE5-9FE9B5B0D4EB}" presName="rootConnector" presStyleLbl="node2" presStyleIdx="0" presStyleCnt="3"/>
      <dgm:spPr/>
    </dgm:pt>
    <dgm:pt modelId="{0C41268D-7900-4D0E-981E-C97A6BAF3904}" type="pres">
      <dgm:prSet presAssocID="{0F6E726D-30C9-4F4B-BEE5-9FE9B5B0D4EB}" presName="hierChild4" presStyleCnt="0"/>
      <dgm:spPr/>
    </dgm:pt>
    <dgm:pt modelId="{F5FF25C4-D1A7-4733-876C-BE511F821D92}" type="pres">
      <dgm:prSet presAssocID="{0F6E726D-30C9-4F4B-BEE5-9FE9B5B0D4EB}" presName="hierChild5" presStyleCnt="0"/>
      <dgm:spPr/>
    </dgm:pt>
    <dgm:pt modelId="{CF6B2F91-D098-4339-BF98-243B22ACB116}" type="pres">
      <dgm:prSet presAssocID="{95818F9E-6961-4E4A-80B2-A13F05C58AE5}" presName="Name37" presStyleLbl="parChTrans1D2" presStyleIdx="1" presStyleCnt="3"/>
      <dgm:spPr/>
    </dgm:pt>
    <dgm:pt modelId="{87E60136-4B73-4945-8287-1EBF6FFC6CFA}" type="pres">
      <dgm:prSet presAssocID="{56490D29-6BDA-4B2D-946D-D5AF2DA6C5B6}" presName="hierRoot2" presStyleCnt="0">
        <dgm:presLayoutVars>
          <dgm:hierBranch val="init"/>
        </dgm:presLayoutVars>
      </dgm:prSet>
      <dgm:spPr/>
    </dgm:pt>
    <dgm:pt modelId="{47F42F8C-AD30-48D0-8E8C-8B10BF147380}" type="pres">
      <dgm:prSet presAssocID="{56490D29-6BDA-4B2D-946D-D5AF2DA6C5B6}" presName="rootComposite" presStyleCnt="0"/>
      <dgm:spPr/>
    </dgm:pt>
    <dgm:pt modelId="{056BBB31-72E1-4179-ACEB-FCC39D6FAFBD}" type="pres">
      <dgm:prSet presAssocID="{56490D29-6BDA-4B2D-946D-D5AF2DA6C5B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732DED-E040-4967-8CD2-E1D80F26EEA5}" type="pres">
      <dgm:prSet presAssocID="{56490D29-6BDA-4B2D-946D-D5AF2DA6C5B6}" presName="rootConnector" presStyleLbl="node2" presStyleIdx="1" presStyleCnt="3"/>
      <dgm:spPr/>
    </dgm:pt>
    <dgm:pt modelId="{D6246BEB-59F2-40F4-BC6D-3ADD4ED11AA2}" type="pres">
      <dgm:prSet presAssocID="{56490D29-6BDA-4B2D-946D-D5AF2DA6C5B6}" presName="hierChild4" presStyleCnt="0"/>
      <dgm:spPr/>
    </dgm:pt>
    <dgm:pt modelId="{99BBDF05-85A1-477C-A015-AE3461D4D7AE}" type="pres">
      <dgm:prSet presAssocID="{56490D29-6BDA-4B2D-946D-D5AF2DA6C5B6}" presName="hierChild5" presStyleCnt="0"/>
      <dgm:spPr/>
    </dgm:pt>
    <dgm:pt modelId="{A89A00B5-A052-4E58-946E-FC3BE64ACBD1}" type="pres">
      <dgm:prSet presAssocID="{02995124-98CD-4FF2-A4C8-63997E265860}" presName="Name37" presStyleLbl="parChTrans1D2" presStyleIdx="2" presStyleCnt="3"/>
      <dgm:spPr/>
    </dgm:pt>
    <dgm:pt modelId="{56206E88-B69B-45A1-A512-F120B5F538AB}" type="pres">
      <dgm:prSet presAssocID="{27DA722F-5563-4573-AD9A-7CEC66C00B11}" presName="hierRoot2" presStyleCnt="0">
        <dgm:presLayoutVars>
          <dgm:hierBranch val="init"/>
        </dgm:presLayoutVars>
      </dgm:prSet>
      <dgm:spPr/>
    </dgm:pt>
    <dgm:pt modelId="{2020E5DE-91A7-41CF-B97F-B25D3384B15A}" type="pres">
      <dgm:prSet presAssocID="{27DA722F-5563-4573-AD9A-7CEC66C00B11}" presName="rootComposite" presStyleCnt="0"/>
      <dgm:spPr/>
    </dgm:pt>
    <dgm:pt modelId="{65BE01F5-0B9C-44D7-A6E4-CC04F45895FA}" type="pres">
      <dgm:prSet presAssocID="{27DA722F-5563-4573-AD9A-7CEC66C00B11}" presName="rootText" presStyleLbl="node2" presStyleIdx="2" presStyleCnt="3">
        <dgm:presLayoutVars>
          <dgm:chPref val="3"/>
        </dgm:presLayoutVars>
      </dgm:prSet>
      <dgm:spPr/>
    </dgm:pt>
    <dgm:pt modelId="{54117B34-94B7-4E66-8F8C-293BE4133AF8}" type="pres">
      <dgm:prSet presAssocID="{27DA722F-5563-4573-AD9A-7CEC66C00B11}" presName="rootConnector" presStyleLbl="node2" presStyleIdx="2" presStyleCnt="3"/>
      <dgm:spPr/>
    </dgm:pt>
    <dgm:pt modelId="{ABCA9BDC-B049-429F-A3D1-D4DF55964FEA}" type="pres">
      <dgm:prSet presAssocID="{27DA722F-5563-4573-AD9A-7CEC66C00B11}" presName="hierChild4" presStyleCnt="0"/>
      <dgm:spPr/>
    </dgm:pt>
    <dgm:pt modelId="{1FA1807F-83F6-4730-85B2-A0B01D882B53}" type="pres">
      <dgm:prSet presAssocID="{27DA722F-5563-4573-AD9A-7CEC66C00B11}" presName="hierChild5" presStyleCnt="0"/>
      <dgm:spPr/>
    </dgm:pt>
    <dgm:pt modelId="{75E9AB03-8304-4E78-80BA-CAEA1674ADCF}" type="pres">
      <dgm:prSet presAssocID="{39D4DBCD-0DC1-4BB3-B686-07C390010132}" presName="hierChild3" presStyleCnt="0"/>
      <dgm:spPr/>
    </dgm:pt>
  </dgm:ptLst>
  <dgm:cxnLst>
    <dgm:cxn modelId="{371BA9A4-49A3-45A9-889D-6E2FBF7517F4}" srcId="{1CA28BA8-BA29-4240-BFBB-81183C78B89A}" destId="{39D4DBCD-0DC1-4BB3-B686-07C390010132}" srcOrd="0" destOrd="0" parTransId="{B6A8BEF4-AF1A-4FDC-961A-47F64D8DB66F}" sibTransId="{5CBBD5F3-77CC-4DB4-AB6A-207D274F9EA2}"/>
    <dgm:cxn modelId="{5CB9E8E1-0555-4C6F-AE55-5D27934003FF}" type="presOf" srcId="{1CA28BA8-BA29-4240-BFBB-81183C78B89A}" destId="{7D55437F-11AE-4E97-B8F9-645A79083BF0}" srcOrd="0" destOrd="0" presId="urn:microsoft.com/office/officeart/2005/8/layout/orgChart1"/>
    <dgm:cxn modelId="{3EFC1FA4-27A8-4BF1-B25C-1C37620C39C6}" srcId="{39D4DBCD-0DC1-4BB3-B686-07C390010132}" destId="{56490D29-6BDA-4B2D-946D-D5AF2DA6C5B6}" srcOrd="1" destOrd="0" parTransId="{95818F9E-6961-4E4A-80B2-A13F05C58AE5}" sibTransId="{C53F848E-A2F6-46E9-8988-9551A2314112}"/>
    <dgm:cxn modelId="{132C8007-2842-427B-B2CF-8AD6AEA16B8E}" srcId="{39D4DBCD-0DC1-4BB3-B686-07C390010132}" destId="{27DA722F-5563-4573-AD9A-7CEC66C00B11}" srcOrd="2" destOrd="0" parTransId="{02995124-98CD-4FF2-A4C8-63997E265860}" sibTransId="{24072305-BE19-44A4-A556-E1E4EEA2CBC8}"/>
    <dgm:cxn modelId="{B72471F7-177B-4460-BA7D-E694EA842404}" type="presOf" srcId="{02995124-98CD-4FF2-A4C8-63997E265860}" destId="{A89A00B5-A052-4E58-946E-FC3BE64ACBD1}" srcOrd="0" destOrd="0" presId="urn:microsoft.com/office/officeart/2005/8/layout/orgChart1"/>
    <dgm:cxn modelId="{29C20C63-B644-4321-B6AD-60B0D33AA669}" type="presOf" srcId="{56490D29-6BDA-4B2D-946D-D5AF2DA6C5B6}" destId="{056BBB31-72E1-4179-ACEB-FCC39D6FAFBD}" srcOrd="0" destOrd="0" presId="urn:microsoft.com/office/officeart/2005/8/layout/orgChart1"/>
    <dgm:cxn modelId="{1F5BFB7B-562D-4CDF-8DEB-95D01A891587}" type="presOf" srcId="{95818F9E-6961-4E4A-80B2-A13F05C58AE5}" destId="{CF6B2F91-D098-4339-BF98-243B22ACB116}" srcOrd="0" destOrd="0" presId="urn:microsoft.com/office/officeart/2005/8/layout/orgChart1"/>
    <dgm:cxn modelId="{62718CF0-6C85-4AFF-8A9D-8EBCA22F7DA5}" type="presOf" srcId="{0F6E726D-30C9-4F4B-BEE5-9FE9B5B0D4EB}" destId="{95242077-1B2B-42FD-82B2-F56A7BC93464}" srcOrd="1" destOrd="0" presId="urn:microsoft.com/office/officeart/2005/8/layout/orgChart1"/>
    <dgm:cxn modelId="{B86E594B-D40B-40E4-BD13-38EE13C4E78A}" type="presOf" srcId="{27DA722F-5563-4573-AD9A-7CEC66C00B11}" destId="{54117B34-94B7-4E66-8F8C-293BE4133AF8}" srcOrd="1" destOrd="0" presId="urn:microsoft.com/office/officeart/2005/8/layout/orgChart1"/>
    <dgm:cxn modelId="{1158F064-2483-45EA-9558-D7BDED95275C}" type="presOf" srcId="{0F6E726D-30C9-4F4B-BEE5-9FE9B5B0D4EB}" destId="{6217CC33-D388-4BFE-9F0F-AACC3247A0EC}" srcOrd="0" destOrd="0" presId="urn:microsoft.com/office/officeart/2005/8/layout/orgChart1"/>
    <dgm:cxn modelId="{D0FC4088-AAA1-4C14-A471-83A7CF01E89D}" srcId="{39D4DBCD-0DC1-4BB3-B686-07C390010132}" destId="{0F6E726D-30C9-4F4B-BEE5-9FE9B5B0D4EB}" srcOrd="0" destOrd="0" parTransId="{710CD249-1E88-4D44-8CB7-D3CAA509841F}" sibTransId="{12E58AD3-69C5-43F2-840C-1B1EED796210}"/>
    <dgm:cxn modelId="{46986DCF-5122-4948-904B-874220D5239B}" type="presOf" srcId="{39D4DBCD-0DC1-4BB3-B686-07C390010132}" destId="{4B33FF89-0637-471B-BEA1-C6C338A53683}" srcOrd="1" destOrd="0" presId="urn:microsoft.com/office/officeart/2005/8/layout/orgChart1"/>
    <dgm:cxn modelId="{7AFACE64-D9E3-4A2E-BA71-AC258F38FA85}" type="presOf" srcId="{56490D29-6BDA-4B2D-946D-D5AF2DA6C5B6}" destId="{54732DED-E040-4967-8CD2-E1D80F26EEA5}" srcOrd="1" destOrd="0" presId="urn:microsoft.com/office/officeart/2005/8/layout/orgChart1"/>
    <dgm:cxn modelId="{5F00F25B-2E62-4ED4-86DD-173B916BB497}" type="presOf" srcId="{27DA722F-5563-4573-AD9A-7CEC66C00B11}" destId="{65BE01F5-0B9C-44D7-A6E4-CC04F45895FA}" srcOrd="0" destOrd="0" presId="urn:microsoft.com/office/officeart/2005/8/layout/orgChart1"/>
    <dgm:cxn modelId="{E45DD95B-61F7-448E-A41D-4778897E5A7B}" type="presOf" srcId="{39D4DBCD-0DC1-4BB3-B686-07C390010132}" destId="{8ADB0C4B-5AB8-4114-B14E-83AC8B19F092}" srcOrd="0" destOrd="0" presId="urn:microsoft.com/office/officeart/2005/8/layout/orgChart1"/>
    <dgm:cxn modelId="{CE9B2A8D-F959-45C4-AA7A-7A6D89645FDB}" type="presOf" srcId="{710CD249-1E88-4D44-8CB7-D3CAA509841F}" destId="{4961DB03-3781-448C-A140-94B7D2F727F1}" srcOrd="0" destOrd="0" presId="urn:microsoft.com/office/officeart/2005/8/layout/orgChart1"/>
    <dgm:cxn modelId="{FAB46577-62BF-4170-859D-734BE1B76050}" type="presParOf" srcId="{7D55437F-11AE-4E97-B8F9-645A79083BF0}" destId="{55B3E454-F001-463D-B41E-67AF6A59D777}" srcOrd="0" destOrd="0" presId="urn:microsoft.com/office/officeart/2005/8/layout/orgChart1"/>
    <dgm:cxn modelId="{8CF08A44-B05F-4310-8886-38A9831975F3}" type="presParOf" srcId="{55B3E454-F001-463D-B41E-67AF6A59D777}" destId="{9029386B-1257-4C38-A3EB-2469AFA0D581}" srcOrd="0" destOrd="0" presId="urn:microsoft.com/office/officeart/2005/8/layout/orgChart1"/>
    <dgm:cxn modelId="{1DB58570-B433-4488-AB2E-FFBE642ABBDD}" type="presParOf" srcId="{9029386B-1257-4C38-A3EB-2469AFA0D581}" destId="{8ADB0C4B-5AB8-4114-B14E-83AC8B19F092}" srcOrd="0" destOrd="0" presId="urn:microsoft.com/office/officeart/2005/8/layout/orgChart1"/>
    <dgm:cxn modelId="{1D1FA38B-0BEB-4F69-855E-E5DEE18F9FA1}" type="presParOf" srcId="{9029386B-1257-4C38-A3EB-2469AFA0D581}" destId="{4B33FF89-0637-471B-BEA1-C6C338A53683}" srcOrd="1" destOrd="0" presId="urn:microsoft.com/office/officeart/2005/8/layout/orgChart1"/>
    <dgm:cxn modelId="{A99895EA-87DB-479F-8792-E38A729C02E6}" type="presParOf" srcId="{55B3E454-F001-463D-B41E-67AF6A59D777}" destId="{120E4293-B33B-4129-83FA-27149BF8CDDE}" srcOrd="1" destOrd="0" presId="urn:microsoft.com/office/officeart/2005/8/layout/orgChart1"/>
    <dgm:cxn modelId="{0D6C9280-4C99-4A28-9B3D-91B40E3BF8D9}" type="presParOf" srcId="{120E4293-B33B-4129-83FA-27149BF8CDDE}" destId="{4961DB03-3781-448C-A140-94B7D2F727F1}" srcOrd="0" destOrd="0" presId="urn:microsoft.com/office/officeart/2005/8/layout/orgChart1"/>
    <dgm:cxn modelId="{E72BC6C4-3927-4E6E-9E6B-87A9D533A9FF}" type="presParOf" srcId="{120E4293-B33B-4129-83FA-27149BF8CDDE}" destId="{74837A56-83BB-4EA9-8485-6BAC892741F3}" srcOrd="1" destOrd="0" presId="urn:microsoft.com/office/officeart/2005/8/layout/orgChart1"/>
    <dgm:cxn modelId="{6C25D9B1-C3F3-47BC-904C-83DE7C499D9B}" type="presParOf" srcId="{74837A56-83BB-4EA9-8485-6BAC892741F3}" destId="{928A866F-6507-4EA8-AA05-6F102C4BE7A9}" srcOrd="0" destOrd="0" presId="urn:microsoft.com/office/officeart/2005/8/layout/orgChart1"/>
    <dgm:cxn modelId="{241FC6EA-3D2C-475E-AEA2-B78045B66CB6}" type="presParOf" srcId="{928A866F-6507-4EA8-AA05-6F102C4BE7A9}" destId="{6217CC33-D388-4BFE-9F0F-AACC3247A0EC}" srcOrd="0" destOrd="0" presId="urn:microsoft.com/office/officeart/2005/8/layout/orgChart1"/>
    <dgm:cxn modelId="{ED3B6B60-DFBF-4569-BA86-A4D168D98A11}" type="presParOf" srcId="{928A866F-6507-4EA8-AA05-6F102C4BE7A9}" destId="{95242077-1B2B-42FD-82B2-F56A7BC93464}" srcOrd="1" destOrd="0" presId="urn:microsoft.com/office/officeart/2005/8/layout/orgChart1"/>
    <dgm:cxn modelId="{2BB9C281-3F56-4126-AAA4-6E57F620351C}" type="presParOf" srcId="{74837A56-83BB-4EA9-8485-6BAC892741F3}" destId="{0C41268D-7900-4D0E-981E-C97A6BAF3904}" srcOrd="1" destOrd="0" presId="urn:microsoft.com/office/officeart/2005/8/layout/orgChart1"/>
    <dgm:cxn modelId="{2AC367E7-D7CE-492B-9D07-A2DDD93567EE}" type="presParOf" srcId="{74837A56-83BB-4EA9-8485-6BAC892741F3}" destId="{F5FF25C4-D1A7-4733-876C-BE511F821D92}" srcOrd="2" destOrd="0" presId="urn:microsoft.com/office/officeart/2005/8/layout/orgChart1"/>
    <dgm:cxn modelId="{285A5A09-F85C-43F7-992B-9020E4BF1162}" type="presParOf" srcId="{120E4293-B33B-4129-83FA-27149BF8CDDE}" destId="{CF6B2F91-D098-4339-BF98-243B22ACB116}" srcOrd="2" destOrd="0" presId="urn:microsoft.com/office/officeart/2005/8/layout/orgChart1"/>
    <dgm:cxn modelId="{92DAB0F6-B4B6-464E-BA5C-978C513B6626}" type="presParOf" srcId="{120E4293-B33B-4129-83FA-27149BF8CDDE}" destId="{87E60136-4B73-4945-8287-1EBF6FFC6CFA}" srcOrd="3" destOrd="0" presId="urn:microsoft.com/office/officeart/2005/8/layout/orgChart1"/>
    <dgm:cxn modelId="{E0ACEC95-8666-407D-9DC4-51EBA510F8E3}" type="presParOf" srcId="{87E60136-4B73-4945-8287-1EBF6FFC6CFA}" destId="{47F42F8C-AD30-48D0-8E8C-8B10BF147380}" srcOrd="0" destOrd="0" presId="urn:microsoft.com/office/officeart/2005/8/layout/orgChart1"/>
    <dgm:cxn modelId="{F56F5F2C-E15D-4645-929A-54895E5E8AB6}" type="presParOf" srcId="{47F42F8C-AD30-48D0-8E8C-8B10BF147380}" destId="{056BBB31-72E1-4179-ACEB-FCC39D6FAFBD}" srcOrd="0" destOrd="0" presId="urn:microsoft.com/office/officeart/2005/8/layout/orgChart1"/>
    <dgm:cxn modelId="{EB84DAFE-24E8-40B4-A5F4-022891B0DEB0}" type="presParOf" srcId="{47F42F8C-AD30-48D0-8E8C-8B10BF147380}" destId="{54732DED-E040-4967-8CD2-E1D80F26EEA5}" srcOrd="1" destOrd="0" presId="urn:microsoft.com/office/officeart/2005/8/layout/orgChart1"/>
    <dgm:cxn modelId="{D978924B-782C-493D-AC59-602479749BE4}" type="presParOf" srcId="{87E60136-4B73-4945-8287-1EBF6FFC6CFA}" destId="{D6246BEB-59F2-40F4-BC6D-3ADD4ED11AA2}" srcOrd="1" destOrd="0" presId="urn:microsoft.com/office/officeart/2005/8/layout/orgChart1"/>
    <dgm:cxn modelId="{2FBD58DE-0A09-46EC-9579-B17114D1D4F7}" type="presParOf" srcId="{87E60136-4B73-4945-8287-1EBF6FFC6CFA}" destId="{99BBDF05-85A1-477C-A015-AE3461D4D7AE}" srcOrd="2" destOrd="0" presId="urn:microsoft.com/office/officeart/2005/8/layout/orgChart1"/>
    <dgm:cxn modelId="{B675407F-2A55-4FFD-821E-959A9A714014}" type="presParOf" srcId="{120E4293-B33B-4129-83FA-27149BF8CDDE}" destId="{A89A00B5-A052-4E58-946E-FC3BE64ACBD1}" srcOrd="4" destOrd="0" presId="urn:microsoft.com/office/officeart/2005/8/layout/orgChart1"/>
    <dgm:cxn modelId="{A3164D31-FD85-4991-9050-9DE68A2CBBAB}" type="presParOf" srcId="{120E4293-B33B-4129-83FA-27149BF8CDDE}" destId="{56206E88-B69B-45A1-A512-F120B5F538AB}" srcOrd="5" destOrd="0" presId="urn:microsoft.com/office/officeart/2005/8/layout/orgChart1"/>
    <dgm:cxn modelId="{8F70CF47-8D77-4464-8271-BD62069D383B}" type="presParOf" srcId="{56206E88-B69B-45A1-A512-F120B5F538AB}" destId="{2020E5DE-91A7-41CF-B97F-B25D3384B15A}" srcOrd="0" destOrd="0" presId="urn:microsoft.com/office/officeart/2005/8/layout/orgChart1"/>
    <dgm:cxn modelId="{B4CAC8D8-5722-4832-B105-C09C6D27295D}" type="presParOf" srcId="{2020E5DE-91A7-41CF-B97F-B25D3384B15A}" destId="{65BE01F5-0B9C-44D7-A6E4-CC04F45895FA}" srcOrd="0" destOrd="0" presId="urn:microsoft.com/office/officeart/2005/8/layout/orgChart1"/>
    <dgm:cxn modelId="{60696646-AF7B-43D2-A117-5CCC9F1F45C9}" type="presParOf" srcId="{2020E5DE-91A7-41CF-B97F-B25D3384B15A}" destId="{54117B34-94B7-4E66-8F8C-293BE4133AF8}" srcOrd="1" destOrd="0" presId="urn:microsoft.com/office/officeart/2005/8/layout/orgChart1"/>
    <dgm:cxn modelId="{4373A83F-173C-40A2-B602-FA2CEAC4ADC6}" type="presParOf" srcId="{56206E88-B69B-45A1-A512-F120B5F538AB}" destId="{ABCA9BDC-B049-429F-A3D1-D4DF55964FEA}" srcOrd="1" destOrd="0" presId="urn:microsoft.com/office/officeart/2005/8/layout/orgChart1"/>
    <dgm:cxn modelId="{A85EE051-A3BE-4158-A1B7-2811B25E1CAF}" type="presParOf" srcId="{56206E88-B69B-45A1-A512-F120B5F538AB}" destId="{1FA1807F-83F6-4730-85B2-A0B01D882B53}" srcOrd="2" destOrd="0" presId="urn:microsoft.com/office/officeart/2005/8/layout/orgChart1"/>
    <dgm:cxn modelId="{52929194-355D-4DE2-A10F-12927AC6FBC3}" type="presParOf" srcId="{55B3E454-F001-463D-B41E-67AF6A59D777}" destId="{75E9AB03-8304-4E78-80BA-CAEA1674AD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7A9E7D4-2BAE-4853-A5BC-483143C6FF8B}" type="doc">
      <dgm:prSet loTypeId="urn:microsoft.com/office/officeart/2005/8/layout/arrow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4538E34-2F94-4EFE-8EE9-861765FECBEE}">
      <dgm:prSet phldrT="[Текст]"/>
      <dgm:spPr/>
      <dgm:t>
        <a:bodyPr/>
        <a:lstStyle/>
        <a:p>
          <a:r>
            <a:rPr lang="uk-UA" dirty="0" smtClean="0"/>
            <a:t>ад’єктивуються пасивні дієприкметники на –ний (-</a:t>
          </a:r>
          <a:r>
            <a:rPr lang="uk-UA" dirty="0" err="1" smtClean="0"/>
            <a:t>ений</a:t>
          </a:r>
          <a:r>
            <a:rPr lang="uk-UA" dirty="0" smtClean="0"/>
            <a:t>), -</a:t>
          </a:r>
          <a:r>
            <a:rPr lang="uk-UA" dirty="0" err="1" smtClean="0"/>
            <a:t>тий</a:t>
          </a:r>
          <a:r>
            <a:rPr lang="uk-UA" dirty="0" smtClean="0"/>
            <a:t>. </a:t>
          </a:r>
          <a:endParaRPr lang="ru-RU" dirty="0"/>
        </a:p>
      </dgm:t>
    </dgm:pt>
    <dgm:pt modelId="{E2BF5AF9-F500-40F1-A8D1-E0214BEF1777}" type="parTrans" cxnId="{A52F3E30-069D-44EB-9F51-2BC7410909E1}">
      <dgm:prSet/>
      <dgm:spPr/>
      <dgm:t>
        <a:bodyPr/>
        <a:lstStyle/>
        <a:p>
          <a:endParaRPr lang="ru-RU"/>
        </a:p>
      </dgm:t>
    </dgm:pt>
    <dgm:pt modelId="{E7B09BF1-F79F-48A2-A76E-84B278DD715B}" type="sibTrans" cxnId="{A52F3E30-069D-44EB-9F51-2BC7410909E1}">
      <dgm:prSet/>
      <dgm:spPr/>
      <dgm:t>
        <a:bodyPr/>
        <a:lstStyle/>
        <a:p>
          <a:endParaRPr lang="ru-RU"/>
        </a:p>
      </dgm:t>
    </dgm:pt>
    <dgm:pt modelId="{7228E52A-FA1B-46D9-9CFB-14F2358E10A4}">
      <dgm:prSet phldrT="[Текст]"/>
      <dgm:spPr/>
      <dgm:t>
        <a:bodyPr/>
        <a:lstStyle/>
        <a:p>
          <a:r>
            <a:rPr lang="uk-UA" dirty="0" err="1" smtClean="0"/>
            <a:t>ад’єктивуютьсядієприкметники</a:t>
          </a:r>
          <a:r>
            <a:rPr lang="uk-UA" dirty="0" smtClean="0"/>
            <a:t> на –чий і –лий виступають здебільшого в термінах</a:t>
          </a:r>
          <a:endParaRPr lang="ru-RU" dirty="0"/>
        </a:p>
      </dgm:t>
    </dgm:pt>
    <dgm:pt modelId="{966D1564-1135-40AA-A796-086D86B3D55B}" type="parTrans" cxnId="{56D58A9A-2A94-4151-9503-F1E3A169ECC8}">
      <dgm:prSet/>
      <dgm:spPr/>
      <dgm:t>
        <a:bodyPr/>
        <a:lstStyle/>
        <a:p>
          <a:endParaRPr lang="ru-RU"/>
        </a:p>
      </dgm:t>
    </dgm:pt>
    <dgm:pt modelId="{49CB5F3F-DAAE-4848-A344-7DBB955EC4CA}" type="sibTrans" cxnId="{56D58A9A-2A94-4151-9503-F1E3A169ECC8}">
      <dgm:prSet/>
      <dgm:spPr/>
      <dgm:t>
        <a:bodyPr/>
        <a:lstStyle/>
        <a:p>
          <a:endParaRPr lang="ru-RU"/>
        </a:p>
      </dgm:t>
    </dgm:pt>
    <dgm:pt modelId="{BC57964B-307F-418D-9247-9BC8A0D91985}">
      <dgm:prSet phldrT="[Текст]"/>
      <dgm:spPr/>
      <dgm:t>
        <a:bodyPr/>
        <a:lstStyle/>
        <a:p>
          <a:endParaRPr lang="ru-RU" dirty="0"/>
        </a:p>
      </dgm:t>
    </dgm:pt>
    <dgm:pt modelId="{5E6C15D1-931C-4801-981D-219E1ED4F9BC}" type="parTrans" cxnId="{5EB4A923-1D74-4E03-9BCB-B5F2BE302503}">
      <dgm:prSet/>
      <dgm:spPr/>
    </dgm:pt>
    <dgm:pt modelId="{DF460A4B-D94A-4665-88CB-27A355038D57}" type="sibTrans" cxnId="{5EB4A923-1D74-4E03-9BCB-B5F2BE302503}">
      <dgm:prSet/>
      <dgm:spPr/>
    </dgm:pt>
    <dgm:pt modelId="{C869F5BB-7E18-4C7F-A8C5-F3E51C18B83E}" type="pres">
      <dgm:prSet presAssocID="{27A9E7D4-2BAE-4853-A5BC-483143C6FF8B}" presName="compositeShape" presStyleCnt="0">
        <dgm:presLayoutVars>
          <dgm:chMax val="2"/>
          <dgm:dir/>
          <dgm:resizeHandles val="exact"/>
        </dgm:presLayoutVars>
      </dgm:prSet>
      <dgm:spPr/>
    </dgm:pt>
    <dgm:pt modelId="{047C3B38-5188-406D-93C0-4CB5E83027A9}" type="pres">
      <dgm:prSet presAssocID="{54538E34-2F94-4EFE-8EE9-861765FECBEE}" presName="upArrow" presStyleLbl="node1" presStyleIdx="0" presStyleCnt="2"/>
      <dgm:spPr/>
    </dgm:pt>
    <dgm:pt modelId="{B1CA28E9-40F7-4DD4-A350-B41DBC39DC92}" type="pres">
      <dgm:prSet presAssocID="{54538E34-2F94-4EFE-8EE9-861765FECBEE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7B46F-F928-426B-920F-1D12C67B82DC}" type="pres">
      <dgm:prSet presAssocID="{7228E52A-FA1B-46D9-9CFB-14F2358E10A4}" presName="downArrow" presStyleLbl="node1" presStyleIdx="1" presStyleCnt="2"/>
      <dgm:spPr/>
    </dgm:pt>
    <dgm:pt modelId="{11772441-9E61-46D0-B281-7931473487CF}" type="pres">
      <dgm:prSet presAssocID="{7228E52A-FA1B-46D9-9CFB-14F2358E10A4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D58A9A-2A94-4151-9503-F1E3A169ECC8}" srcId="{27A9E7D4-2BAE-4853-A5BC-483143C6FF8B}" destId="{7228E52A-FA1B-46D9-9CFB-14F2358E10A4}" srcOrd="1" destOrd="0" parTransId="{966D1564-1135-40AA-A796-086D86B3D55B}" sibTransId="{49CB5F3F-DAAE-4848-A344-7DBB955EC4CA}"/>
    <dgm:cxn modelId="{A52F3E30-069D-44EB-9F51-2BC7410909E1}" srcId="{27A9E7D4-2BAE-4853-A5BC-483143C6FF8B}" destId="{54538E34-2F94-4EFE-8EE9-861765FECBEE}" srcOrd="0" destOrd="0" parTransId="{E2BF5AF9-F500-40F1-A8D1-E0214BEF1777}" sibTransId="{E7B09BF1-F79F-48A2-A76E-84B278DD715B}"/>
    <dgm:cxn modelId="{5EB4A923-1D74-4E03-9BCB-B5F2BE302503}" srcId="{27A9E7D4-2BAE-4853-A5BC-483143C6FF8B}" destId="{BC57964B-307F-418D-9247-9BC8A0D91985}" srcOrd="2" destOrd="0" parTransId="{5E6C15D1-931C-4801-981D-219E1ED4F9BC}" sibTransId="{DF460A4B-D94A-4665-88CB-27A355038D57}"/>
    <dgm:cxn modelId="{DD1919CE-9EFB-4C4B-8669-6C6A8DA391CB}" type="presOf" srcId="{27A9E7D4-2BAE-4853-A5BC-483143C6FF8B}" destId="{C869F5BB-7E18-4C7F-A8C5-F3E51C18B83E}" srcOrd="0" destOrd="0" presId="urn:microsoft.com/office/officeart/2005/8/layout/arrow4"/>
    <dgm:cxn modelId="{08ACCF30-3346-438E-B5FD-E78DC486BAE0}" type="presOf" srcId="{54538E34-2F94-4EFE-8EE9-861765FECBEE}" destId="{B1CA28E9-40F7-4DD4-A350-B41DBC39DC92}" srcOrd="0" destOrd="0" presId="urn:microsoft.com/office/officeart/2005/8/layout/arrow4"/>
    <dgm:cxn modelId="{33BEB5BB-3122-4E03-A3ED-2BFDE5093235}" type="presOf" srcId="{7228E52A-FA1B-46D9-9CFB-14F2358E10A4}" destId="{11772441-9E61-46D0-B281-7931473487CF}" srcOrd="0" destOrd="0" presId="urn:microsoft.com/office/officeart/2005/8/layout/arrow4"/>
    <dgm:cxn modelId="{DA4F1433-227D-4823-B3C1-44EBB0D671FF}" type="presParOf" srcId="{C869F5BB-7E18-4C7F-A8C5-F3E51C18B83E}" destId="{047C3B38-5188-406D-93C0-4CB5E83027A9}" srcOrd="0" destOrd="0" presId="urn:microsoft.com/office/officeart/2005/8/layout/arrow4"/>
    <dgm:cxn modelId="{08820CF0-574C-4BF8-85E0-5824D26C1450}" type="presParOf" srcId="{C869F5BB-7E18-4C7F-A8C5-F3E51C18B83E}" destId="{B1CA28E9-40F7-4DD4-A350-B41DBC39DC92}" srcOrd="1" destOrd="0" presId="urn:microsoft.com/office/officeart/2005/8/layout/arrow4"/>
    <dgm:cxn modelId="{65AF1B9A-C4C5-430A-81ED-22D7F0458627}" type="presParOf" srcId="{C869F5BB-7E18-4C7F-A8C5-F3E51C18B83E}" destId="{2BB7B46F-F928-426B-920F-1D12C67B82DC}" srcOrd="2" destOrd="0" presId="urn:microsoft.com/office/officeart/2005/8/layout/arrow4"/>
    <dgm:cxn modelId="{9489319D-D740-484F-B969-4483513FDC0E}" type="presParOf" srcId="{C869F5BB-7E18-4C7F-A8C5-F3E51C18B83E}" destId="{11772441-9E61-46D0-B281-7931473487C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2E80AB-1F17-4749-B726-9E57D79AA10A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F418416F-1E4B-421E-BE30-65CE7FDEA52E}">
      <dgm:prSet phldrT="[Текст]"/>
      <dgm:spPr/>
      <dgm:t>
        <a:bodyPr/>
        <a:lstStyle/>
        <a:p>
          <a:r>
            <a:rPr lang="uk-UA" b="1" dirty="0" smtClean="0"/>
            <a:t>лексичне значення;</a:t>
          </a:r>
          <a:endParaRPr lang="ru-RU" b="1" dirty="0"/>
        </a:p>
      </dgm:t>
    </dgm:pt>
    <dgm:pt modelId="{1B71364D-A375-436F-BD47-66CE7B5F1ECA}" type="parTrans" cxnId="{1DA06F19-3077-4DF5-831E-1C2CFB142FB6}">
      <dgm:prSet/>
      <dgm:spPr/>
      <dgm:t>
        <a:bodyPr/>
        <a:lstStyle/>
        <a:p>
          <a:endParaRPr lang="ru-RU"/>
        </a:p>
      </dgm:t>
    </dgm:pt>
    <dgm:pt modelId="{1DE2252D-AB3C-4F0B-8880-01A34DEECD48}" type="sibTrans" cxnId="{1DA06F19-3077-4DF5-831E-1C2CFB142FB6}">
      <dgm:prSet/>
      <dgm:spPr/>
      <dgm:t>
        <a:bodyPr/>
        <a:lstStyle/>
        <a:p>
          <a:endParaRPr lang="ru-RU"/>
        </a:p>
      </dgm:t>
    </dgm:pt>
    <dgm:pt modelId="{EA35060F-DF30-4A97-9005-934A61E4E448}">
      <dgm:prSet/>
      <dgm:spPr/>
      <dgm:t>
        <a:bodyPr/>
        <a:lstStyle/>
        <a:p>
          <a:r>
            <a:rPr lang="uk-UA" b="1" dirty="0" smtClean="0"/>
            <a:t>морфологічні особливості;</a:t>
          </a:r>
          <a:endParaRPr lang="ru-RU" b="1" dirty="0"/>
        </a:p>
      </dgm:t>
    </dgm:pt>
    <dgm:pt modelId="{5F95E76A-5F66-4DBB-B0D5-72279EE3A626}" type="parTrans" cxnId="{247A33CF-7F7E-4839-AF03-2D96C8239A60}">
      <dgm:prSet/>
      <dgm:spPr/>
      <dgm:t>
        <a:bodyPr/>
        <a:lstStyle/>
        <a:p>
          <a:endParaRPr lang="ru-RU"/>
        </a:p>
      </dgm:t>
    </dgm:pt>
    <dgm:pt modelId="{08AF1227-0BAA-45A5-9C5B-0876E771B282}" type="sibTrans" cxnId="{247A33CF-7F7E-4839-AF03-2D96C8239A60}">
      <dgm:prSet/>
      <dgm:spPr/>
      <dgm:t>
        <a:bodyPr/>
        <a:lstStyle/>
        <a:p>
          <a:endParaRPr lang="ru-RU"/>
        </a:p>
      </dgm:t>
    </dgm:pt>
    <dgm:pt modelId="{C0F68B1F-8807-4BCE-9EA5-C773ED86F27A}">
      <dgm:prSet/>
      <dgm:spPr/>
      <dgm:t>
        <a:bodyPr/>
        <a:lstStyle/>
        <a:p>
          <a:r>
            <a:rPr lang="uk-UA" b="1" dirty="0" smtClean="0"/>
            <a:t>синтаксична функція</a:t>
          </a:r>
          <a:endParaRPr lang="ru-RU" b="1" dirty="0"/>
        </a:p>
      </dgm:t>
    </dgm:pt>
    <dgm:pt modelId="{BDEC6418-7D9C-43E1-8CD7-9B0CD9444B1D}" type="parTrans" cxnId="{E8246006-E6AA-41A9-80A6-EE5600C97B83}">
      <dgm:prSet/>
      <dgm:spPr/>
      <dgm:t>
        <a:bodyPr/>
        <a:lstStyle/>
        <a:p>
          <a:endParaRPr lang="ru-RU"/>
        </a:p>
      </dgm:t>
    </dgm:pt>
    <dgm:pt modelId="{FB5810A5-F1BF-4546-934B-091465007C82}" type="sibTrans" cxnId="{E8246006-E6AA-41A9-80A6-EE5600C97B83}">
      <dgm:prSet/>
      <dgm:spPr/>
      <dgm:t>
        <a:bodyPr/>
        <a:lstStyle/>
        <a:p>
          <a:endParaRPr lang="ru-RU"/>
        </a:p>
      </dgm:t>
    </dgm:pt>
    <dgm:pt modelId="{22307BF7-2E46-4922-B0BF-F3948C4FF2B4}" type="pres">
      <dgm:prSet presAssocID="{E12E80AB-1F17-4749-B726-9E57D79AA10A}" presName="compositeShape" presStyleCnt="0">
        <dgm:presLayoutVars>
          <dgm:dir/>
          <dgm:resizeHandles/>
        </dgm:presLayoutVars>
      </dgm:prSet>
      <dgm:spPr/>
    </dgm:pt>
    <dgm:pt modelId="{8C4D02EC-B6B9-4501-A336-D0E7C2E9C6AB}" type="pres">
      <dgm:prSet presAssocID="{E12E80AB-1F17-4749-B726-9E57D79AA10A}" presName="pyramid" presStyleLbl="node1" presStyleIdx="0" presStyleCnt="1"/>
      <dgm:spPr/>
    </dgm:pt>
    <dgm:pt modelId="{68B30279-10B4-4A19-96E4-AD6E87645667}" type="pres">
      <dgm:prSet presAssocID="{E12E80AB-1F17-4749-B726-9E57D79AA10A}" presName="theList" presStyleCnt="0"/>
      <dgm:spPr/>
    </dgm:pt>
    <dgm:pt modelId="{FBB46575-BA0A-4245-BAC2-F2E95891A6DB}" type="pres">
      <dgm:prSet presAssocID="{F418416F-1E4B-421E-BE30-65CE7FDEA52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5890A-9952-4B08-810C-23C5E55CD1DB}" type="pres">
      <dgm:prSet presAssocID="{F418416F-1E4B-421E-BE30-65CE7FDEA52E}" presName="aSpace" presStyleCnt="0"/>
      <dgm:spPr/>
    </dgm:pt>
    <dgm:pt modelId="{4A58D905-A01A-4BFD-BF11-A352165125AD}" type="pres">
      <dgm:prSet presAssocID="{EA35060F-DF30-4A97-9005-934A61E4E44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A2386-0769-4C2B-B539-EFB98D302884}" type="pres">
      <dgm:prSet presAssocID="{EA35060F-DF30-4A97-9005-934A61E4E448}" presName="aSpace" presStyleCnt="0"/>
      <dgm:spPr/>
    </dgm:pt>
    <dgm:pt modelId="{D66129F9-0EFA-45B4-9160-85EEF1579A69}" type="pres">
      <dgm:prSet presAssocID="{C0F68B1F-8807-4BCE-9EA5-C773ED86F27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4268D-1BA2-450A-BBB6-2040818B2B80}" type="pres">
      <dgm:prSet presAssocID="{C0F68B1F-8807-4BCE-9EA5-C773ED86F27A}" presName="aSpace" presStyleCnt="0"/>
      <dgm:spPr/>
    </dgm:pt>
  </dgm:ptLst>
  <dgm:cxnLst>
    <dgm:cxn modelId="{1DA06F19-3077-4DF5-831E-1C2CFB142FB6}" srcId="{E12E80AB-1F17-4749-B726-9E57D79AA10A}" destId="{F418416F-1E4B-421E-BE30-65CE7FDEA52E}" srcOrd="0" destOrd="0" parTransId="{1B71364D-A375-436F-BD47-66CE7B5F1ECA}" sibTransId="{1DE2252D-AB3C-4F0B-8880-01A34DEECD48}"/>
    <dgm:cxn modelId="{E8246006-E6AA-41A9-80A6-EE5600C97B83}" srcId="{E12E80AB-1F17-4749-B726-9E57D79AA10A}" destId="{C0F68B1F-8807-4BCE-9EA5-C773ED86F27A}" srcOrd="2" destOrd="0" parTransId="{BDEC6418-7D9C-43E1-8CD7-9B0CD9444B1D}" sibTransId="{FB5810A5-F1BF-4546-934B-091465007C82}"/>
    <dgm:cxn modelId="{3B1AC058-A5AC-422B-BDFE-D7DA642A8F4C}" type="presOf" srcId="{E12E80AB-1F17-4749-B726-9E57D79AA10A}" destId="{22307BF7-2E46-4922-B0BF-F3948C4FF2B4}" srcOrd="0" destOrd="0" presId="urn:microsoft.com/office/officeart/2005/8/layout/pyramid2"/>
    <dgm:cxn modelId="{0D57AE24-8F39-42A3-A21D-9295E62EE753}" type="presOf" srcId="{EA35060F-DF30-4A97-9005-934A61E4E448}" destId="{4A58D905-A01A-4BFD-BF11-A352165125AD}" srcOrd="0" destOrd="0" presId="urn:microsoft.com/office/officeart/2005/8/layout/pyramid2"/>
    <dgm:cxn modelId="{247A33CF-7F7E-4839-AF03-2D96C8239A60}" srcId="{E12E80AB-1F17-4749-B726-9E57D79AA10A}" destId="{EA35060F-DF30-4A97-9005-934A61E4E448}" srcOrd="1" destOrd="0" parTransId="{5F95E76A-5F66-4DBB-B0D5-72279EE3A626}" sibTransId="{08AF1227-0BAA-45A5-9C5B-0876E771B282}"/>
    <dgm:cxn modelId="{F7F6CF81-6995-4F0B-87D3-9BBB60AE8E80}" type="presOf" srcId="{F418416F-1E4B-421E-BE30-65CE7FDEA52E}" destId="{FBB46575-BA0A-4245-BAC2-F2E95891A6DB}" srcOrd="0" destOrd="0" presId="urn:microsoft.com/office/officeart/2005/8/layout/pyramid2"/>
    <dgm:cxn modelId="{8AD091DE-2608-488C-9EE3-5D11C2585B0F}" type="presOf" srcId="{C0F68B1F-8807-4BCE-9EA5-C773ED86F27A}" destId="{D66129F9-0EFA-45B4-9160-85EEF1579A69}" srcOrd="0" destOrd="0" presId="urn:microsoft.com/office/officeart/2005/8/layout/pyramid2"/>
    <dgm:cxn modelId="{DA2B4E03-F59A-4A67-9717-23408B165CDA}" type="presParOf" srcId="{22307BF7-2E46-4922-B0BF-F3948C4FF2B4}" destId="{8C4D02EC-B6B9-4501-A336-D0E7C2E9C6AB}" srcOrd="0" destOrd="0" presId="urn:microsoft.com/office/officeart/2005/8/layout/pyramid2"/>
    <dgm:cxn modelId="{BED50AA1-7DF6-4F1C-8008-224E43409B75}" type="presParOf" srcId="{22307BF7-2E46-4922-B0BF-F3948C4FF2B4}" destId="{68B30279-10B4-4A19-96E4-AD6E87645667}" srcOrd="1" destOrd="0" presId="urn:microsoft.com/office/officeart/2005/8/layout/pyramid2"/>
    <dgm:cxn modelId="{06354032-C33F-49CC-999F-4D3FE8F47BC4}" type="presParOf" srcId="{68B30279-10B4-4A19-96E4-AD6E87645667}" destId="{FBB46575-BA0A-4245-BAC2-F2E95891A6DB}" srcOrd="0" destOrd="0" presId="urn:microsoft.com/office/officeart/2005/8/layout/pyramid2"/>
    <dgm:cxn modelId="{A975760F-464C-4EF2-8B13-638A5EF60E11}" type="presParOf" srcId="{68B30279-10B4-4A19-96E4-AD6E87645667}" destId="{3125890A-9952-4B08-810C-23C5E55CD1DB}" srcOrd="1" destOrd="0" presId="urn:microsoft.com/office/officeart/2005/8/layout/pyramid2"/>
    <dgm:cxn modelId="{2055E040-D0C0-49B2-9AA0-F231CC467330}" type="presParOf" srcId="{68B30279-10B4-4A19-96E4-AD6E87645667}" destId="{4A58D905-A01A-4BFD-BF11-A352165125AD}" srcOrd="2" destOrd="0" presId="urn:microsoft.com/office/officeart/2005/8/layout/pyramid2"/>
    <dgm:cxn modelId="{4C646F55-027C-4E2D-B564-938D725006B3}" type="presParOf" srcId="{68B30279-10B4-4A19-96E4-AD6E87645667}" destId="{BA6A2386-0769-4C2B-B539-EFB98D302884}" srcOrd="3" destOrd="0" presId="urn:microsoft.com/office/officeart/2005/8/layout/pyramid2"/>
    <dgm:cxn modelId="{23DCEACD-9AE4-4189-8F18-29945E073C94}" type="presParOf" srcId="{68B30279-10B4-4A19-96E4-AD6E87645667}" destId="{D66129F9-0EFA-45B4-9160-85EEF1579A69}" srcOrd="4" destOrd="0" presId="urn:microsoft.com/office/officeart/2005/8/layout/pyramid2"/>
    <dgm:cxn modelId="{D8BF4D70-EC19-4D35-9AF8-44419F8FB811}" type="presParOf" srcId="{68B30279-10B4-4A19-96E4-AD6E87645667}" destId="{1B44268D-1BA2-450A-BBB6-2040818B2B8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0DD662-66C8-4362-AC2F-EC1739B10BF0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027BF09-85C6-4DC3-A7F0-FC7EAC016BD1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accent1">
                  <a:lumMod val="50000"/>
                </a:schemeClr>
              </a:solidFill>
            </a:rPr>
            <a:t>гомогенний: до уваги береться якась одна ознака;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69FDD780-82F8-4565-8090-3BB53A1C5707}" type="parTrans" cxnId="{EAF753B8-32C4-4EFE-B50C-910CBC29EF51}">
      <dgm:prSet/>
      <dgm:spPr/>
      <dgm:t>
        <a:bodyPr/>
        <a:lstStyle/>
        <a:p>
          <a:endParaRPr lang="ru-RU"/>
        </a:p>
      </dgm:t>
    </dgm:pt>
    <dgm:pt modelId="{8BD5CDFB-A577-408A-8328-08A3EC8369FF}" type="sibTrans" cxnId="{EAF753B8-32C4-4EFE-B50C-910CBC29EF51}">
      <dgm:prSet/>
      <dgm:spPr/>
      <dgm:t>
        <a:bodyPr/>
        <a:lstStyle/>
        <a:p>
          <a:endParaRPr lang="ru-RU"/>
        </a:p>
      </dgm:t>
    </dgm:pt>
    <dgm:pt modelId="{C7071C69-DEB7-4A8B-97E9-81EDC8E2E0C4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accent1">
                  <a:lumMod val="50000"/>
                </a:schemeClr>
              </a:solidFill>
            </a:rPr>
            <a:t>гетерогенний: за всіма ознаками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A4A9D076-3633-425E-8C26-D027A4856665}" type="parTrans" cxnId="{4E3409C7-3C41-457C-8767-9E799D5966E7}">
      <dgm:prSet/>
      <dgm:spPr/>
      <dgm:t>
        <a:bodyPr/>
        <a:lstStyle/>
        <a:p>
          <a:endParaRPr lang="ru-RU"/>
        </a:p>
      </dgm:t>
    </dgm:pt>
    <dgm:pt modelId="{3D6D0122-0910-44F8-8705-E28FF956BD5D}" type="sibTrans" cxnId="{4E3409C7-3C41-457C-8767-9E799D5966E7}">
      <dgm:prSet/>
      <dgm:spPr/>
      <dgm:t>
        <a:bodyPr/>
        <a:lstStyle/>
        <a:p>
          <a:endParaRPr lang="ru-RU"/>
        </a:p>
      </dgm:t>
    </dgm:pt>
    <dgm:pt modelId="{132DF54E-4B8E-4547-B9C8-4D47CE2BF34E}" type="pres">
      <dgm:prSet presAssocID="{990DD662-66C8-4362-AC2F-EC1739B10BF0}" presName="diagram" presStyleCnt="0">
        <dgm:presLayoutVars>
          <dgm:dir/>
          <dgm:resizeHandles val="exact"/>
        </dgm:presLayoutVars>
      </dgm:prSet>
      <dgm:spPr/>
    </dgm:pt>
    <dgm:pt modelId="{52278486-5729-4A7D-8D51-5B3EE076DB4F}" type="pres">
      <dgm:prSet presAssocID="{A027BF09-85C6-4DC3-A7F0-FC7EAC016BD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B10E3-374D-456B-A200-86E765F0EEE5}" type="pres">
      <dgm:prSet presAssocID="{C7071C69-DEB7-4A8B-97E9-81EDC8E2E0C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4270A0-7A47-47AA-A77F-B2A2622681D1}" type="presOf" srcId="{C7071C69-DEB7-4A8B-97E9-81EDC8E2E0C4}" destId="{9D6B10E3-374D-456B-A200-86E765F0EEE5}" srcOrd="0" destOrd="0" presId="urn:microsoft.com/office/officeart/2005/8/layout/arrow5"/>
    <dgm:cxn modelId="{C9FF260D-3541-4DB9-9464-2AF0BD98FF1F}" type="presOf" srcId="{990DD662-66C8-4362-AC2F-EC1739B10BF0}" destId="{132DF54E-4B8E-4547-B9C8-4D47CE2BF34E}" srcOrd="0" destOrd="0" presId="urn:microsoft.com/office/officeart/2005/8/layout/arrow5"/>
    <dgm:cxn modelId="{4E3409C7-3C41-457C-8767-9E799D5966E7}" srcId="{990DD662-66C8-4362-AC2F-EC1739B10BF0}" destId="{C7071C69-DEB7-4A8B-97E9-81EDC8E2E0C4}" srcOrd="1" destOrd="0" parTransId="{A4A9D076-3633-425E-8C26-D027A4856665}" sibTransId="{3D6D0122-0910-44F8-8705-E28FF956BD5D}"/>
    <dgm:cxn modelId="{EAF753B8-32C4-4EFE-B50C-910CBC29EF51}" srcId="{990DD662-66C8-4362-AC2F-EC1739B10BF0}" destId="{A027BF09-85C6-4DC3-A7F0-FC7EAC016BD1}" srcOrd="0" destOrd="0" parTransId="{69FDD780-82F8-4565-8090-3BB53A1C5707}" sibTransId="{8BD5CDFB-A577-408A-8328-08A3EC8369FF}"/>
    <dgm:cxn modelId="{37DEC3A9-59AB-45C8-872A-A4A60ECFB922}" type="presOf" srcId="{A027BF09-85C6-4DC3-A7F0-FC7EAC016BD1}" destId="{52278486-5729-4A7D-8D51-5B3EE076DB4F}" srcOrd="0" destOrd="0" presId="urn:microsoft.com/office/officeart/2005/8/layout/arrow5"/>
    <dgm:cxn modelId="{99CAC4AC-FCCD-4BB0-B0B7-53F1FEF322F5}" type="presParOf" srcId="{132DF54E-4B8E-4547-B9C8-4D47CE2BF34E}" destId="{52278486-5729-4A7D-8D51-5B3EE076DB4F}" srcOrd="0" destOrd="0" presId="urn:microsoft.com/office/officeart/2005/8/layout/arrow5"/>
    <dgm:cxn modelId="{2CAEAE4B-09C0-47B3-A8F8-6AA16555E4EE}" type="presParOf" srcId="{132DF54E-4B8E-4547-B9C8-4D47CE2BF34E}" destId="{9D6B10E3-374D-456B-A200-86E765F0EEE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E656AB-A44F-4CA6-A22C-24809273052A}" type="doc">
      <dgm:prSet loTypeId="urn:microsoft.com/office/officeart/2009/3/layout/OpposingIdeas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DF4DC6F-3D41-4530-AB09-112D8F894F25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Усі частини мови за значенням і функціями поділяються на</a:t>
          </a:r>
          <a:endParaRPr lang="ru-RU" b="1" dirty="0">
            <a:solidFill>
              <a:srgbClr val="FF0000"/>
            </a:solidFill>
          </a:endParaRPr>
        </a:p>
      </dgm:t>
    </dgm:pt>
    <dgm:pt modelId="{7A9B68F6-C54D-4A94-BCF1-3B3D0A259C00}" type="parTrans" cxnId="{3BC20397-2973-47D5-BD48-D495D163DDFF}">
      <dgm:prSet/>
      <dgm:spPr/>
      <dgm:t>
        <a:bodyPr/>
        <a:lstStyle/>
        <a:p>
          <a:endParaRPr lang="ru-RU"/>
        </a:p>
      </dgm:t>
    </dgm:pt>
    <dgm:pt modelId="{D26D7448-D777-4177-801B-FE50FE8DF365}" type="sibTrans" cxnId="{3BC20397-2973-47D5-BD48-D495D163DDFF}">
      <dgm:prSet/>
      <dgm:spPr/>
      <dgm:t>
        <a:bodyPr/>
        <a:lstStyle/>
        <a:p>
          <a:endParaRPr lang="ru-RU"/>
        </a:p>
      </dgm:t>
    </dgm:pt>
    <dgm:pt modelId="{9CF8F2FF-33F7-4BB9-87FE-35485DF88318}">
      <dgm:prSet phldrT="[Текст]"/>
      <dgm:spPr/>
      <dgm:t>
        <a:bodyPr/>
        <a:lstStyle/>
        <a:p>
          <a:r>
            <a:rPr lang="uk-UA" b="1" dirty="0" smtClean="0">
              <a:solidFill>
                <a:schemeClr val="accent1">
                  <a:lumMod val="50000"/>
                </a:schemeClr>
              </a:solidFill>
            </a:rPr>
            <a:t>повнозначні (самостійні)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627541F5-8EEE-47F9-AAD0-FFD7C449A4CE}" type="parTrans" cxnId="{5E7EF858-CB3C-4781-8C30-76252FC6AA9F}">
      <dgm:prSet/>
      <dgm:spPr/>
      <dgm:t>
        <a:bodyPr/>
        <a:lstStyle/>
        <a:p>
          <a:endParaRPr lang="ru-RU"/>
        </a:p>
      </dgm:t>
    </dgm:pt>
    <dgm:pt modelId="{B515796C-1DA0-4F4C-8914-3564DFF02675}" type="sibTrans" cxnId="{5E7EF858-CB3C-4781-8C30-76252FC6AA9F}">
      <dgm:prSet/>
      <dgm:spPr/>
      <dgm:t>
        <a:bodyPr/>
        <a:lstStyle/>
        <a:p>
          <a:endParaRPr lang="ru-RU"/>
        </a:p>
      </dgm:t>
    </dgm:pt>
    <dgm:pt modelId="{E3CE47EF-6C4B-45F8-B53A-D4B82540F4D7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Усі частини мови за значенням і функціями поділяються на</a:t>
          </a:r>
          <a:endParaRPr lang="ru-RU" b="1" dirty="0">
            <a:solidFill>
              <a:srgbClr val="FF0000"/>
            </a:solidFill>
          </a:endParaRPr>
        </a:p>
      </dgm:t>
    </dgm:pt>
    <dgm:pt modelId="{C5DFC8A4-2D84-48A1-9D43-19ACE5AEC80A}" type="parTrans" cxnId="{579231ED-E3DD-463B-94FE-63C1C62D1429}">
      <dgm:prSet/>
      <dgm:spPr/>
      <dgm:t>
        <a:bodyPr/>
        <a:lstStyle/>
        <a:p>
          <a:endParaRPr lang="ru-RU"/>
        </a:p>
      </dgm:t>
    </dgm:pt>
    <dgm:pt modelId="{F060A7CB-2699-4CBD-B353-DAF20657D920}" type="sibTrans" cxnId="{579231ED-E3DD-463B-94FE-63C1C62D1429}">
      <dgm:prSet/>
      <dgm:spPr/>
      <dgm:t>
        <a:bodyPr/>
        <a:lstStyle/>
        <a:p>
          <a:endParaRPr lang="ru-RU"/>
        </a:p>
      </dgm:t>
    </dgm:pt>
    <dgm:pt modelId="{7B061EAE-9D67-4B3A-863C-6A8CEB8CB28E}">
      <dgm:prSet phldrT="[Текст]"/>
      <dgm:spPr/>
      <dgm:t>
        <a:bodyPr/>
        <a:lstStyle/>
        <a:p>
          <a:r>
            <a:rPr lang="uk-UA" b="1" dirty="0" smtClean="0">
              <a:solidFill>
                <a:schemeClr val="accent1">
                  <a:lumMod val="50000"/>
                </a:schemeClr>
              </a:solidFill>
            </a:rPr>
            <a:t>неповнозначні (службові)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A4B7DF3E-A917-46A4-81FB-D586BD230630}" type="parTrans" cxnId="{520EA3B4-808B-4E61-8C1A-95B3520DCA8C}">
      <dgm:prSet/>
      <dgm:spPr/>
      <dgm:t>
        <a:bodyPr/>
        <a:lstStyle/>
        <a:p>
          <a:endParaRPr lang="ru-RU"/>
        </a:p>
      </dgm:t>
    </dgm:pt>
    <dgm:pt modelId="{68B48EA7-D57D-4152-B0A8-090FD06A3984}" type="sibTrans" cxnId="{520EA3B4-808B-4E61-8C1A-95B3520DCA8C}">
      <dgm:prSet/>
      <dgm:spPr/>
      <dgm:t>
        <a:bodyPr/>
        <a:lstStyle/>
        <a:p>
          <a:endParaRPr lang="ru-RU"/>
        </a:p>
      </dgm:t>
    </dgm:pt>
    <dgm:pt modelId="{962D16C8-A18B-422D-A6ED-C4869B5498FB}" type="pres">
      <dgm:prSet presAssocID="{2DE656AB-A44F-4CA6-A22C-24809273052A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0B82B92E-BB59-4403-9ED4-9F93E16C6164}" type="pres">
      <dgm:prSet presAssocID="{2DE656AB-A44F-4CA6-A22C-24809273052A}" presName="Background" presStyleLbl="node1" presStyleIdx="0" presStyleCnt="1"/>
      <dgm:spPr/>
    </dgm:pt>
    <dgm:pt modelId="{8887A519-B340-4EBA-9A84-4380B31F7D95}" type="pres">
      <dgm:prSet presAssocID="{2DE656AB-A44F-4CA6-A22C-24809273052A}" presName="Divider" presStyleLbl="callout" presStyleIdx="0" presStyleCnt="1"/>
      <dgm:spPr/>
    </dgm:pt>
    <dgm:pt modelId="{01B89B3D-B6D9-4B98-9F24-9B9724C18603}" type="pres">
      <dgm:prSet presAssocID="{2DE656AB-A44F-4CA6-A22C-24809273052A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227B8-AED8-4C18-A8A8-428DDB50C0A8}" type="pres">
      <dgm:prSet presAssocID="{2DE656AB-A44F-4CA6-A22C-24809273052A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2C15D-1B9D-4847-9DC2-E0B1524002C3}" type="pres">
      <dgm:prSet presAssocID="{2DE656AB-A44F-4CA6-A22C-24809273052A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7E1F53E9-62D9-4B9B-86AE-B39107AAC4A4}" type="pres">
      <dgm:prSet presAssocID="{2DE656AB-A44F-4CA6-A22C-24809273052A}" presName="ParentShape1" presStyleLbl="alignImgPlac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317EF2DD-C781-47CE-AF91-787B6B7A1B9B}" type="pres">
      <dgm:prSet presAssocID="{2DE656AB-A44F-4CA6-A22C-24809273052A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58EC56B6-1902-4846-B7B6-339186040C41}" type="pres">
      <dgm:prSet presAssocID="{2DE656AB-A44F-4CA6-A22C-24809273052A}" presName="ParentShape2" presStyleLbl="alignImgPlac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B4F96052-5FA7-456B-8786-1FB6444FF1AD}" type="presOf" srcId="{8DF4DC6F-3D41-4530-AB09-112D8F894F25}" destId="{7E1F53E9-62D9-4B9B-86AE-B39107AAC4A4}" srcOrd="1" destOrd="0" presId="urn:microsoft.com/office/officeart/2009/3/layout/OpposingIdeas"/>
    <dgm:cxn modelId="{87B1B202-FB7D-4C77-B277-06EE75D7F790}" type="presOf" srcId="{2DE656AB-A44F-4CA6-A22C-24809273052A}" destId="{962D16C8-A18B-422D-A6ED-C4869B5498FB}" srcOrd="0" destOrd="0" presId="urn:microsoft.com/office/officeart/2009/3/layout/OpposingIdeas"/>
    <dgm:cxn modelId="{B899BF59-2003-4032-8151-54B7F76660E8}" type="presOf" srcId="{E3CE47EF-6C4B-45F8-B53A-D4B82540F4D7}" destId="{317EF2DD-C781-47CE-AF91-787B6B7A1B9B}" srcOrd="0" destOrd="0" presId="urn:microsoft.com/office/officeart/2009/3/layout/OpposingIdeas"/>
    <dgm:cxn modelId="{F2084A02-E314-4373-A597-5AF3A5B227A6}" type="presOf" srcId="{9CF8F2FF-33F7-4BB9-87FE-35485DF88318}" destId="{01B89B3D-B6D9-4B98-9F24-9B9724C18603}" srcOrd="0" destOrd="0" presId="urn:microsoft.com/office/officeart/2009/3/layout/OpposingIdeas"/>
    <dgm:cxn modelId="{3BC20397-2973-47D5-BD48-D495D163DDFF}" srcId="{2DE656AB-A44F-4CA6-A22C-24809273052A}" destId="{8DF4DC6F-3D41-4530-AB09-112D8F894F25}" srcOrd="0" destOrd="0" parTransId="{7A9B68F6-C54D-4A94-BCF1-3B3D0A259C00}" sibTransId="{D26D7448-D777-4177-801B-FE50FE8DF365}"/>
    <dgm:cxn modelId="{1C6989B7-F985-40FA-B97B-5CE25ACAA4AE}" type="presOf" srcId="{8DF4DC6F-3D41-4530-AB09-112D8F894F25}" destId="{55A2C15D-1B9D-4847-9DC2-E0B1524002C3}" srcOrd="0" destOrd="0" presId="urn:microsoft.com/office/officeart/2009/3/layout/OpposingIdeas"/>
    <dgm:cxn modelId="{DE1249C1-53E3-42A7-A110-45BC6A5C2F82}" type="presOf" srcId="{7B061EAE-9D67-4B3A-863C-6A8CEB8CB28E}" destId="{753227B8-AED8-4C18-A8A8-428DDB50C0A8}" srcOrd="0" destOrd="0" presId="urn:microsoft.com/office/officeart/2009/3/layout/OpposingIdeas"/>
    <dgm:cxn modelId="{579231ED-E3DD-463B-94FE-63C1C62D1429}" srcId="{2DE656AB-A44F-4CA6-A22C-24809273052A}" destId="{E3CE47EF-6C4B-45F8-B53A-D4B82540F4D7}" srcOrd="1" destOrd="0" parTransId="{C5DFC8A4-2D84-48A1-9D43-19ACE5AEC80A}" sibTransId="{F060A7CB-2699-4CBD-B353-DAF20657D920}"/>
    <dgm:cxn modelId="{520EA3B4-808B-4E61-8C1A-95B3520DCA8C}" srcId="{E3CE47EF-6C4B-45F8-B53A-D4B82540F4D7}" destId="{7B061EAE-9D67-4B3A-863C-6A8CEB8CB28E}" srcOrd="0" destOrd="0" parTransId="{A4B7DF3E-A917-46A4-81FB-D586BD230630}" sibTransId="{68B48EA7-D57D-4152-B0A8-090FD06A3984}"/>
    <dgm:cxn modelId="{E2BD371E-2FD1-445D-A38A-2619B25B1160}" type="presOf" srcId="{E3CE47EF-6C4B-45F8-B53A-D4B82540F4D7}" destId="{58EC56B6-1902-4846-B7B6-339186040C41}" srcOrd="1" destOrd="0" presId="urn:microsoft.com/office/officeart/2009/3/layout/OpposingIdeas"/>
    <dgm:cxn modelId="{5E7EF858-CB3C-4781-8C30-76252FC6AA9F}" srcId="{8DF4DC6F-3D41-4530-AB09-112D8F894F25}" destId="{9CF8F2FF-33F7-4BB9-87FE-35485DF88318}" srcOrd="0" destOrd="0" parTransId="{627541F5-8EEE-47F9-AAD0-FFD7C449A4CE}" sibTransId="{B515796C-1DA0-4F4C-8914-3564DFF02675}"/>
    <dgm:cxn modelId="{2BBE4AE0-2FEF-494E-934B-F136999CC7B9}" type="presParOf" srcId="{962D16C8-A18B-422D-A6ED-C4869B5498FB}" destId="{0B82B92E-BB59-4403-9ED4-9F93E16C6164}" srcOrd="0" destOrd="0" presId="urn:microsoft.com/office/officeart/2009/3/layout/OpposingIdeas"/>
    <dgm:cxn modelId="{882C7760-A17C-40F4-8F09-228059349BE8}" type="presParOf" srcId="{962D16C8-A18B-422D-A6ED-C4869B5498FB}" destId="{8887A519-B340-4EBA-9A84-4380B31F7D95}" srcOrd="1" destOrd="0" presId="urn:microsoft.com/office/officeart/2009/3/layout/OpposingIdeas"/>
    <dgm:cxn modelId="{AF38DC94-E8A8-4134-ABB7-AC92060E5F93}" type="presParOf" srcId="{962D16C8-A18B-422D-A6ED-C4869B5498FB}" destId="{01B89B3D-B6D9-4B98-9F24-9B9724C18603}" srcOrd="2" destOrd="0" presId="urn:microsoft.com/office/officeart/2009/3/layout/OpposingIdeas"/>
    <dgm:cxn modelId="{42851E1D-7A64-469C-A615-08A1C41FFD64}" type="presParOf" srcId="{962D16C8-A18B-422D-A6ED-C4869B5498FB}" destId="{753227B8-AED8-4C18-A8A8-428DDB50C0A8}" srcOrd="3" destOrd="0" presId="urn:microsoft.com/office/officeart/2009/3/layout/OpposingIdeas"/>
    <dgm:cxn modelId="{CE2815C9-F72D-48C2-9DAD-95DA17DF14AA}" type="presParOf" srcId="{962D16C8-A18B-422D-A6ED-C4869B5498FB}" destId="{55A2C15D-1B9D-4847-9DC2-E0B1524002C3}" srcOrd="4" destOrd="0" presId="urn:microsoft.com/office/officeart/2009/3/layout/OpposingIdeas"/>
    <dgm:cxn modelId="{6E23A9CF-8D8C-4F38-B449-6CA58FAFFA6B}" type="presParOf" srcId="{962D16C8-A18B-422D-A6ED-C4869B5498FB}" destId="{7E1F53E9-62D9-4B9B-86AE-B39107AAC4A4}" srcOrd="5" destOrd="0" presId="urn:microsoft.com/office/officeart/2009/3/layout/OpposingIdeas"/>
    <dgm:cxn modelId="{8FB4924A-EC15-4BF2-9388-54CAF02AE198}" type="presParOf" srcId="{962D16C8-A18B-422D-A6ED-C4869B5498FB}" destId="{317EF2DD-C781-47CE-AF91-787B6B7A1B9B}" srcOrd="6" destOrd="0" presId="urn:microsoft.com/office/officeart/2009/3/layout/OpposingIdeas"/>
    <dgm:cxn modelId="{51BDDEB3-8A6E-4242-8FC7-763465B02288}" type="presParOf" srcId="{962D16C8-A18B-422D-A6ED-C4869B5498FB}" destId="{58EC56B6-1902-4846-B7B6-339186040C41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49FCFD-E9C8-4752-92C4-95D157426F0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735B2B6-02FC-4477-B483-71569D3D1AD2}">
      <dgm:prSet phldrT="[Текст]" custT="1"/>
      <dgm:spPr/>
      <dgm:t>
        <a:bodyPr/>
        <a:lstStyle/>
        <a:p>
          <a:pPr algn="ctr"/>
          <a:r>
            <a:rPr lang="uk-UA" sz="1800" b="1" dirty="0" smtClean="0">
              <a:solidFill>
                <a:srgbClr val="FF0000"/>
              </a:solidFill>
            </a:rPr>
            <a:t>Повнозначні частини мови характеризуються такими ознаками:</a:t>
          </a:r>
          <a:endParaRPr lang="ru-RU" sz="1800" b="1" dirty="0">
            <a:solidFill>
              <a:srgbClr val="FF0000"/>
            </a:solidFill>
          </a:endParaRPr>
        </a:p>
      </dgm:t>
    </dgm:pt>
    <dgm:pt modelId="{30925E5D-E373-485A-80E4-0EB9124C352A}" type="parTrans" cxnId="{6BC24DEA-E2CD-44C9-9B07-2882677D047C}">
      <dgm:prSet/>
      <dgm:spPr/>
      <dgm:t>
        <a:bodyPr/>
        <a:lstStyle/>
        <a:p>
          <a:endParaRPr lang="ru-RU"/>
        </a:p>
      </dgm:t>
    </dgm:pt>
    <dgm:pt modelId="{19E14734-1DDA-4EF8-B9F0-55E07D31CAB5}" type="sibTrans" cxnId="{6BC24DEA-E2CD-44C9-9B07-2882677D047C}">
      <dgm:prSet/>
      <dgm:spPr/>
      <dgm:t>
        <a:bodyPr/>
        <a:lstStyle/>
        <a:p>
          <a:endParaRPr lang="ru-RU"/>
        </a:p>
      </dgm:t>
    </dgm:pt>
    <dgm:pt modelId="{3407548A-6DEB-4846-A969-754BA65862E0}">
      <dgm:prSet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</a:rPr>
            <a:t>1)усі вони виконують номінативну (називну) функцію;</a:t>
          </a:r>
          <a:endParaRPr lang="ru-RU" sz="1800" b="1" dirty="0">
            <a:solidFill>
              <a:srgbClr val="002060"/>
            </a:solidFill>
          </a:endParaRPr>
        </a:p>
      </dgm:t>
    </dgm:pt>
    <dgm:pt modelId="{6B1991C5-2596-4D0B-A598-E4B7AA8B7A0C}" type="parTrans" cxnId="{7A902175-5D9B-4009-A88A-67C5A6306831}">
      <dgm:prSet/>
      <dgm:spPr/>
      <dgm:t>
        <a:bodyPr/>
        <a:lstStyle/>
        <a:p>
          <a:endParaRPr lang="ru-RU"/>
        </a:p>
      </dgm:t>
    </dgm:pt>
    <dgm:pt modelId="{C351553C-6B45-4C63-A8AE-E8D9D0ADDE68}" type="sibTrans" cxnId="{7A902175-5D9B-4009-A88A-67C5A6306831}">
      <dgm:prSet/>
      <dgm:spPr/>
      <dgm:t>
        <a:bodyPr/>
        <a:lstStyle/>
        <a:p>
          <a:endParaRPr lang="ru-RU"/>
        </a:p>
      </dgm:t>
    </dgm:pt>
    <dgm:pt modelId="{F36805D9-1923-40C8-9685-ED22C169F02A}">
      <dgm:prSet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</a:rPr>
            <a:t>2)усі вони є носіями лексичного значення;</a:t>
          </a:r>
          <a:endParaRPr lang="ru-RU" sz="1800" b="1" dirty="0">
            <a:solidFill>
              <a:srgbClr val="002060"/>
            </a:solidFill>
          </a:endParaRPr>
        </a:p>
      </dgm:t>
    </dgm:pt>
    <dgm:pt modelId="{C5379E3E-DC08-4563-8322-4FA13C116CC5}" type="parTrans" cxnId="{4F51EC00-7022-41CD-8F35-C80E5621A3FB}">
      <dgm:prSet/>
      <dgm:spPr/>
      <dgm:t>
        <a:bodyPr/>
        <a:lstStyle/>
        <a:p>
          <a:endParaRPr lang="ru-RU"/>
        </a:p>
      </dgm:t>
    </dgm:pt>
    <dgm:pt modelId="{C8AE4D25-45EA-4098-9EBB-7BB9F068D2C5}" type="sibTrans" cxnId="{4F51EC00-7022-41CD-8F35-C80E5621A3FB}">
      <dgm:prSet/>
      <dgm:spPr/>
      <dgm:t>
        <a:bodyPr/>
        <a:lstStyle/>
        <a:p>
          <a:endParaRPr lang="ru-RU"/>
        </a:p>
      </dgm:t>
    </dgm:pt>
    <dgm:pt modelId="{B6710040-1A3F-48C7-ABB1-B03AE0BCD8BF}">
      <dgm:prSet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</a:rPr>
            <a:t>3)характеризуються певним набором морфологічних ознак;</a:t>
          </a:r>
          <a:endParaRPr lang="ru-RU" sz="1800" b="1" dirty="0">
            <a:solidFill>
              <a:srgbClr val="002060"/>
            </a:solidFill>
          </a:endParaRPr>
        </a:p>
      </dgm:t>
    </dgm:pt>
    <dgm:pt modelId="{C920A12B-82B8-4689-B713-E89AFF97B955}" type="parTrans" cxnId="{68184DC1-9706-42A0-97F6-329C4C60B163}">
      <dgm:prSet/>
      <dgm:spPr/>
      <dgm:t>
        <a:bodyPr/>
        <a:lstStyle/>
        <a:p>
          <a:endParaRPr lang="ru-RU"/>
        </a:p>
      </dgm:t>
    </dgm:pt>
    <dgm:pt modelId="{78333AE8-58F8-4A85-B020-9990926D9F66}" type="sibTrans" cxnId="{68184DC1-9706-42A0-97F6-329C4C60B163}">
      <dgm:prSet/>
      <dgm:spPr/>
      <dgm:t>
        <a:bodyPr/>
        <a:lstStyle/>
        <a:p>
          <a:endParaRPr lang="ru-RU"/>
        </a:p>
      </dgm:t>
    </dgm:pt>
    <dgm:pt modelId="{3BD0218C-B57D-4D86-AC47-7EEDFE578BBB}">
      <dgm:prSet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</a:rPr>
            <a:t>4)усі виконують певну синтаксичну роль.</a:t>
          </a:r>
          <a:endParaRPr lang="ru-RU" sz="1800" b="1" dirty="0">
            <a:solidFill>
              <a:srgbClr val="002060"/>
            </a:solidFill>
          </a:endParaRPr>
        </a:p>
      </dgm:t>
    </dgm:pt>
    <dgm:pt modelId="{F38DB716-606C-4D4F-A2C4-53F45AB8A7E6}" type="parTrans" cxnId="{F10785FF-CCA3-4448-9C35-0A6E375581B9}">
      <dgm:prSet/>
      <dgm:spPr/>
      <dgm:t>
        <a:bodyPr/>
        <a:lstStyle/>
        <a:p>
          <a:endParaRPr lang="ru-RU"/>
        </a:p>
      </dgm:t>
    </dgm:pt>
    <dgm:pt modelId="{4B4CDE37-7CAB-4984-8842-B4D5B1CBD9A5}" type="sibTrans" cxnId="{F10785FF-CCA3-4448-9C35-0A6E375581B9}">
      <dgm:prSet/>
      <dgm:spPr/>
      <dgm:t>
        <a:bodyPr/>
        <a:lstStyle/>
        <a:p>
          <a:endParaRPr lang="ru-RU"/>
        </a:p>
      </dgm:t>
    </dgm:pt>
    <dgm:pt modelId="{7623F082-B2FE-400A-A22A-12545B6DC651}" type="pres">
      <dgm:prSet presAssocID="{C749FCFD-E9C8-4752-92C4-95D157426F0F}" presName="linear" presStyleCnt="0">
        <dgm:presLayoutVars>
          <dgm:dir/>
          <dgm:animLvl val="lvl"/>
          <dgm:resizeHandles val="exact"/>
        </dgm:presLayoutVars>
      </dgm:prSet>
      <dgm:spPr/>
    </dgm:pt>
    <dgm:pt modelId="{AC83662C-16E6-4497-87E5-C7BE14E4A356}" type="pres">
      <dgm:prSet presAssocID="{0735B2B6-02FC-4477-B483-71569D3D1AD2}" presName="parentLin" presStyleCnt="0"/>
      <dgm:spPr/>
    </dgm:pt>
    <dgm:pt modelId="{FB79CB1B-9BE8-45F2-A5CF-7D3E8A2D0133}" type="pres">
      <dgm:prSet presAssocID="{0735B2B6-02FC-4477-B483-71569D3D1AD2}" presName="parentLeftMargin" presStyleLbl="node1" presStyleIdx="0" presStyleCnt="5"/>
      <dgm:spPr/>
    </dgm:pt>
    <dgm:pt modelId="{40532C0C-ADCD-4FD7-98CF-D94BF258D1E6}" type="pres">
      <dgm:prSet presAssocID="{0735B2B6-02FC-4477-B483-71569D3D1AD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760BD-863D-41D9-8ED0-232067D10A96}" type="pres">
      <dgm:prSet presAssocID="{0735B2B6-02FC-4477-B483-71569D3D1AD2}" presName="negativeSpace" presStyleCnt="0"/>
      <dgm:spPr/>
    </dgm:pt>
    <dgm:pt modelId="{DEEB5A46-90B2-4FCF-BC30-BC513E237534}" type="pres">
      <dgm:prSet presAssocID="{0735B2B6-02FC-4477-B483-71569D3D1AD2}" presName="childText" presStyleLbl="conFgAcc1" presStyleIdx="0" presStyleCnt="5">
        <dgm:presLayoutVars>
          <dgm:bulletEnabled val="1"/>
        </dgm:presLayoutVars>
      </dgm:prSet>
      <dgm:spPr/>
    </dgm:pt>
    <dgm:pt modelId="{41C2B697-82A9-497E-8D87-4E22E47F7801}" type="pres">
      <dgm:prSet presAssocID="{19E14734-1DDA-4EF8-B9F0-55E07D31CAB5}" presName="spaceBetweenRectangles" presStyleCnt="0"/>
      <dgm:spPr/>
    </dgm:pt>
    <dgm:pt modelId="{94EB9E12-0E0C-4BF4-876C-BBFCC3C7C521}" type="pres">
      <dgm:prSet presAssocID="{3407548A-6DEB-4846-A969-754BA65862E0}" presName="parentLin" presStyleCnt="0"/>
      <dgm:spPr/>
    </dgm:pt>
    <dgm:pt modelId="{5CAE8EF2-7DD0-4D1E-943C-A493E26F9423}" type="pres">
      <dgm:prSet presAssocID="{3407548A-6DEB-4846-A969-754BA65862E0}" presName="parentLeftMargin" presStyleLbl="node1" presStyleIdx="0" presStyleCnt="5"/>
      <dgm:spPr/>
    </dgm:pt>
    <dgm:pt modelId="{14BD2FCB-1285-4A1A-91B7-523A11567370}" type="pres">
      <dgm:prSet presAssocID="{3407548A-6DEB-4846-A969-754BA65862E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FE37A56-6E08-4177-9B02-008E103994EA}" type="pres">
      <dgm:prSet presAssocID="{3407548A-6DEB-4846-A969-754BA65862E0}" presName="negativeSpace" presStyleCnt="0"/>
      <dgm:spPr/>
    </dgm:pt>
    <dgm:pt modelId="{C08085A7-0F83-4B7C-912C-763915A61B8A}" type="pres">
      <dgm:prSet presAssocID="{3407548A-6DEB-4846-A969-754BA65862E0}" presName="childText" presStyleLbl="conFgAcc1" presStyleIdx="1" presStyleCnt="5">
        <dgm:presLayoutVars>
          <dgm:bulletEnabled val="1"/>
        </dgm:presLayoutVars>
      </dgm:prSet>
      <dgm:spPr/>
    </dgm:pt>
    <dgm:pt modelId="{F7E0E138-02D1-49F7-9503-8921D34B85A9}" type="pres">
      <dgm:prSet presAssocID="{C351553C-6B45-4C63-A8AE-E8D9D0ADDE68}" presName="spaceBetweenRectangles" presStyleCnt="0"/>
      <dgm:spPr/>
    </dgm:pt>
    <dgm:pt modelId="{414FBF45-A573-4363-8A44-B3B5A6AA5C47}" type="pres">
      <dgm:prSet presAssocID="{F36805D9-1923-40C8-9685-ED22C169F02A}" presName="parentLin" presStyleCnt="0"/>
      <dgm:spPr/>
    </dgm:pt>
    <dgm:pt modelId="{AF541F29-1FBE-4275-BA38-8EF1D8261C5E}" type="pres">
      <dgm:prSet presAssocID="{F36805D9-1923-40C8-9685-ED22C169F02A}" presName="parentLeftMargin" presStyleLbl="node1" presStyleIdx="1" presStyleCnt="5"/>
      <dgm:spPr/>
    </dgm:pt>
    <dgm:pt modelId="{BA89F167-E612-456D-9707-95E09D057B05}" type="pres">
      <dgm:prSet presAssocID="{F36805D9-1923-40C8-9685-ED22C169F02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A72619F-7D48-4DA0-A847-9253C8E743B4}" type="pres">
      <dgm:prSet presAssocID="{F36805D9-1923-40C8-9685-ED22C169F02A}" presName="negativeSpace" presStyleCnt="0"/>
      <dgm:spPr/>
    </dgm:pt>
    <dgm:pt modelId="{14BDFDED-1DDF-4CF8-B1C7-004AA01E5AA7}" type="pres">
      <dgm:prSet presAssocID="{F36805D9-1923-40C8-9685-ED22C169F02A}" presName="childText" presStyleLbl="conFgAcc1" presStyleIdx="2" presStyleCnt="5">
        <dgm:presLayoutVars>
          <dgm:bulletEnabled val="1"/>
        </dgm:presLayoutVars>
      </dgm:prSet>
      <dgm:spPr/>
    </dgm:pt>
    <dgm:pt modelId="{3F882E32-5EA3-4A39-9E1C-AA504507C2F0}" type="pres">
      <dgm:prSet presAssocID="{C8AE4D25-45EA-4098-9EBB-7BB9F068D2C5}" presName="spaceBetweenRectangles" presStyleCnt="0"/>
      <dgm:spPr/>
    </dgm:pt>
    <dgm:pt modelId="{C8024320-C25A-4B6C-B80F-CE4C4C39744D}" type="pres">
      <dgm:prSet presAssocID="{B6710040-1A3F-48C7-ABB1-B03AE0BCD8BF}" presName="parentLin" presStyleCnt="0"/>
      <dgm:spPr/>
    </dgm:pt>
    <dgm:pt modelId="{7A4A242A-B46A-41E5-B7C7-502D5C0E5D7B}" type="pres">
      <dgm:prSet presAssocID="{B6710040-1A3F-48C7-ABB1-B03AE0BCD8BF}" presName="parentLeftMargin" presStyleLbl="node1" presStyleIdx="2" presStyleCnt="5"/>
      <dgm:spPr/>
    </dgm:pt>
    <dgm:pt modelId="{0042C06A-6126-4771-B24B-1BDD52C51D33}" type="pres">
      <dgm:prSet presAssocID="{B6710040-1A3F-48C7-ABB1-B03AE0BCD8B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482DDFE-4140-4380-9B84-FA4AC5AAC3BD}" type="pres">
      <dgm:prSet presAssocID="{B6710040-1A3F-48C7-ABB1-B03AE0BCD8BF}" presName="negativeSpace" presStyleCnt="0"/>
      <dgm:spPr/>
    </dgm:pt>
    <dgm:pt modelId="{CB4C8299-2BF0-4855-AF08-786EAFBC30E2}" type="pres">
      <dgm:prSet presAssocID="{B6710040-1A3F-48C7-ABB1-B03AE0BCD8BF}" presName="childText" presStyleLbl="conFgAcc1" presStyleIdx="3" presStyleCnt="5">
        <dgm:presLayoutVars>
          <dgm:bulletEnabled val="1"/>
        </dgm:presLayoutVars>
      </dgm:prSet>
      <dgm:spPr/>
    </dgm:pt>
    <dgm:pt modelId="{99B79AB0-DCB8-407F-B3DC-C0393C72DB59}" type="pres">
      <dgm:prSet presAssocID="{78333AE8-58F8-4A85-B020-9990926D9F66}" presName="spaceBetweenRectangles" presStyleCnt="0"/>
      <dgm:spPr/>
    </dgm:pt>
    <dgm:pt modelId="{815E9E37-9354-4E1F-A7F3-7174782D9460}" type="pres">
      <dgm:prSet presAssocID="{3BD0218C-B57D-4D86-AC47-7EEDFE578BBB}" presName="parentLin" presStyleCnt="0"/>
      <dgm:spPr/>
    </dgm:pt>
    <dgm:pt modelId="{D4D6F9A4-84F5-42B7-95DE-B63306E6E822}" type="pres">
      <dgm:prSet presAssocID="{3BD0218C-B57D-4D86-AC47-7EEDFE578BBB}" presName="parentLeftMargin" presStyleLbl="node1" presStyleIdx="3" presStyleCnt="5"/>
      <dgm:spPr/>
    </dgm:pt>
    <dgm:pt modelId="{F594BBAC-871B-46E4-9C3F-27B8579E2174}" type="pres">
      <dgm:prSet presAssocID="{3BD0218C-B57D-4D86-AC47-7EEDFE578BB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F135499-F476-46E9-9419-41A7D8457576}" type="pres">
      <dgm:prSet presAssocID="{3BD0218C-B57D-4D86-AC47-7EEDFE578BBB}" presName="negativeSpace" presStyleCnt="0"/>
      <dgm:spPr/>
    </dgm:pt>
    <dgm:pt modelId="{4B8F08D4-7B95-4287-8B74-70B95C119639}" type="pres">
      <dgm:prSet presAssocID="{3BD0218C-B57D-4D86-AC47-7EEDFE578BB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BEE741E-D8C7-4CC3-B1E8-2E01E03A3058}" type="presOf" srcId="{0735B2B6-02FC-4477-B483-71569D3D1AD2}" destId="{40532C0C-ADCD-4FD7-98CF-D94BF258D1E6}" srcOrd="1" destOrd="0" presId="urn:microsoft.com/office/officeart/2005/8/layout/list1"/>
    <dgm:cxn modelId="{960645FA-5553-457A-B293-886CD2C5A8B3}" type="presOf" srcId="{F36805D9-1923-40C8-9685-ED22C169F02A}" destId="{AF541F29-1FBE-4275-BA38-8EF1D8261C5E}" srcOrd="0" destOrd="0" presId="urn:microsoft.com/office/officeart/2005/8/layout/list1"/>
    <dgm:cxn modelId="{2BEACE22-CDE1-498A-8373-6B34DCAAEC1F}" type="presOf" srcId="{3407548A-6DEB-4846-A969-754BA65862E0}" destId="{5CAE8EF2-7DD0-4D1E-943C-A493E26F9423}" srcOrd="0" destOrd="0" presId="urn:microsoft.com/office/officeart/2005/8/layout/list1"/>
    <dgm:cxn modelId="{BD794BED-028D-47AF-AE7F-94CFE9BF21EB}" type="presOf" srcId="{C749FCFD-E9C8-4752-92C4-95D157426F0F}" destId="{7623F082-B2FE-400A-A22A-12545B6DC651}" srcOrd="0" destOrd="0" presId="urn:microsoft.com/office/officeart/2005/8/layout/list1"/>
    <dgm:cxn modelId="{F10785FF-CCA3-4448-9C35-0A6E375581B9}" srcId="{C749FCFD-E9C8-4752-92C4-95D157426F0F}" destId="{3BD0218C-B57D-4D86-AC47-7EEDFE578BBB}" srcOrd="4" destOrd="0" parTransId="{F38DB716-606C-4D4F-A2C4-53F45AB8A7E6}" sibTransId="{4B4CDE37-7CAB-4984-8842-B4D5B1CBD9A5}"/>
    <dgm:cxn modelId="{68184DC1-9706-42A0-97F6-329C4C60B163}" srcId="{C749FCFD-E9C8-4752-92C4-95D157426F0F}" destId="{B6710040-1A3F-48C7-ABB1-B03AE0BCD8BF}" srcOrd="3" destOrd="0" parTransId="{C920A12B-82B8-4689-B713-E89AFF97B955}" sibTransId="{78333AE8-58F8-4A85-B020-9990926D9F66}"/>
    <dgm:cxn modelId="{7A902175-5D9B-4009-A88A-67C5A6306831}" srcId="{C749FCFD-E9C8-4752-92C4-95D157426F0F}" destId="{3407548A-6DEB-4846-A969-754BA65862E0}" srcOrd="1" destOrd="0" parTransId="{6B1991C5-2596-4D0B-A598-E4B7AA8B7A0C}" sibTransId="{C351553C-6B45-4C63-A8AE-E8D9D0ADDE68}"/>
    <dgm:cxn modelId="{6BC24DEA-E2CD-44C9-9B07-2882677D047C}" srcId="{C749FCFD-E9C8-4752-92C4-95D157426F0F}" destId="{0735B2B6-02FC-4477-B483-71569D3D1AD2}" srcOrd="0" destOrd="0" parTransId="{30925E5D-E373-485A-80E4-0EB9124C352A}" sibTransId="{19E14734-1DDA-4EF8-B9F0-55E07D31CAB5}"/>
    <dgm:cxn modelId="{60BFC9A6-67A3-41E9-8FDF-982B32AD5234}" type="presOf" srcId="{F36805D9-1923-40C8-9685-ED22C169F02A}" destId="{BA89F167-E612-456D-9707-95E09D057B05}" srcOrd="1" destOrd="0" presId="urn:microsoft.com/office/officeart/2005/8/layout/list1"/>
    <dgm:cxn modelId="{E2F652D4-0253-4979-B56B-C2D61A380090}" type="presOf" srcId="{3407548A-6DEB-4846-A969-754BA65862E0}" destId="{14BD2FCB-1285-4A1A-91B7-523A11567370}" srcOrd="1" destOrd="0" presId="urn:microsoft.com/office/officeart/2005/8/layout/list1"/>
    <dgm:cxn modelId="{1FD5176A-4F77-444C-9EB0-8DBF7BDC62D4}" type="presOf" srcId="{B6710040-1A3F-48C7-ABB1-B03AE0BCD8BF}" destId="{0042C06A-6126-4771-B24B-1BDD52C51D33}" srcOrd="1" destOrd="0" presId="urn:microsoft.com/office/officeart/2005/8/layout/list1"/>
    <dgm:cxn modelId="{5947F387-00CD-4B1A-82D8-E3251AB2A86C}" type="presOf" srcId="{3BD0218C-B57D-4D86-AC47-7EEDFE578BBB}" destId="{D4D6F9A4-84F5-42B7-95DE-B63306E6E822}" srcOrd="0" destOrd="0" presId="urn:microsoft.com/office/officeart/2005/8/layout/list1"/>
    <dgm:cxn modelId="{7E7A5A0F-8EDB-42C9-8742-96132161BB63}" type="presOf" srcId="{3BD0218C-B57D-4D86-AC47-7EEDFE578BBB}" destId="{F594BBAC-871B-46E4-9C3F-27B8579E2174}" srcOrd="1" destOrd="0" presId="urn:microsoft.com/office/officeart/2005/8/layout/list1"/>
    <dgm:cxn modelId="{31C47032-2FA7-4467-B4CA-71453AC930FE}" type="presOf" srcId="{0735B2B6-02FC-4477-B483-71569D3D1AD2}" destId="{FB79CB1B-9BE8-45F2-A5CF-7D3E8A2D0133}" srcOrd="0" destOrd="0" presId="urn:microsoft.com/office/officeart/2005/8/layout/list1"/>
    <dgm:cxn modelId="{4F51EC00-7022-41CD-8F35-C80E5621A3FB}" srcId="{C749FCFD-E9C8-4752-92C4-95D157426F0F}" destId="{F36805D9-1923-40C8-9685-ED22C169F02A}" srcOrd="2" destOrd="0" parTransId="{C5379E3E-DC08-4563-8322-4FA13C116CC5}" sibTransId="{C8AE4D25-45EA-4098-9EBB-7BB9F068D2C5}"/>
    <dgm:cxn modelId="{E34404E6-1FF7-4D2D-AC28-8938395E761C}" type="presOf" srcId="{B6710040-1A3F-48C7-ABB1-B03AE0BCD8BF}" destId="{7A4A242A-B46A-41E5-B7C7-502D5C0E5D7B}" srcOrd="0" destOrd="0" presId="urn:microsoft.com/office/officeart/2005/8/layout/list1"/>
    <dgm:cxn modelId="{A03A1D2A-B355-469D-BEE6-FD0AF8C06D25}" type="presParOf" srcId="{7623F082-B2FE-400A-A22A-12545B6DC651}" destId="{AC83662C-16E6-4497-87E5-C7BE14E4A356}" srcOrd="0" destOrd="0" presId="urn:microsoft.com/office/officeart/2005/8/layout/list1"/>
    <dgm:cxn modelId="{A7C4D44F-478B-426D-BECE-C3F5E3A93AEF}" type="presParOf" srcId="{AC83662C-16E6-4497-87E5-C7BE14E4A356}" destId="{FB79CB1B-9BE8-45F2-A5CF-7D3E8A2D0133}" srcOrd="0" destOrd="0" presId="urn:microsoft.com/office/officeart/2005/8/layout/list1"/>
    <dgm:cxn modelId="{FBE1F8A3-E044-4CC7-AE34-C043CE1BB4E8}" type="presParOf" srcId="{AC83662C-16E6-4497-87E5-C7BE14E4A356}" destId="{40532C0C-ADCD-4FD7-98CF-D94BF258D1E6}" srcOrd="1" destOrd="0" presId="urn:microsoft.com/office/officeart/2005/8/layout/list1"/>
    <dgm:cxn modelId="{513C321E-729E-4012-AC70-D2FE21377EAF}" type="presParOf" srcId="{7623F082-B2FE-400A-A22A-12545B6DC651}" destId="{1DD760BD-863D-41D9-8ED0-232067D10A96}" srcOrd="1" destOrd="0" presId="urn:microsoft.com/office/officeart/2005/8/layout/list1"/>
    <dgm:cxn modelId="{1F68B829-61AD-44DE-9541-FFCCF0175203}" type="presParOf" srcId="{7623F082-B2FE-400A-A22A-12545B6DC651}" destId="{DEEB5A46-90B2-4FCF-BC30-BC513E237534}" srcOrd="2" destOrd="0" presId="urn:microsoft.com/office/officeart/2005/8/layout/list1"/>
    <dgm:cxn modelId="{A7857BBB-4E8A-4348-A982-CC76B9427266}" type="presParOf" srcId="{7623F082-B2FE-400A-A22A-12545B6DC651}" destId="{41C2B697-82A9-497E-8D87-4E22E47F7801}" srcOrd="3" destOrd="0" presId="urn:microsoft.com/office/officeart/2005/8/layout/list1"/>
    <dgm:cxn modelId="{006AB400-CF7B-4BAF-823B-AF4045128D39}" type="presParOf" srcId="{7623F082-B2FE-400A-A22A-12545B6DC651}" destId="{94EB9E12-0E0C-4BF4-876C-BBFCC3C7C521}" srcOrd="4" destOrd="0" presId="urn:microsoft.com/office/officeart/2005/8/layout/list1"/>
    <dgm:cxn modelId="{E3295FA5-23F0-4A34-B4A4-2845E6B76204}" type="presParOf" srcId="{94EB9E12-0E0C-4BF4-876C-BBFCC3C7C521}" destId="{5CAE8EF2-7DD0-4D1E-943C-A493E26F9423}" srcOrd="0" destOrd="0" presId="urn:microsoft.com/office/officeart/2005/8/layout/list1"/>
    <dgm:cxn modelId="{575B4DCA-C758-4B6D-AC6B-6B591FDD82A5}" type="presParOf" srcId="{94EB9E12-0E0C-4BF4-876C-BBFCC3C7C521}" destId="{14BD2FCB-1285-4A1A-91B7-523A11567370}" srcOrd="1" destOrd="0" presId="urn:microsoft.com/office/officeart/2005/8/layout/list1"/>
    <dgm:cxn modelId="{E96F6615-7CBF-4AF6-AD74-756482F6E9DA}" type="presParOf" srcId="{7623F082-B2FE-400A-A22A-12545B6DC651}" destId="{CFE37A56-6E08-4177-9B02-008E103994EA}" srcOrd="5" destOrd="0" presId="urn:microsoft.com/office/officeart/2005/8/layout/list1"/>
    <dgm:cxn modelId="{67F8EA7C-EE62-414F-8F4E-D4851A8156B6}" type="presParOf" srcId="{7623F082-B2FE-400A-A22A-12545B6DC651}" destId="{C08085A7-0F83-4B7C-912C-763915A61B8A}" srcOrd="6" destOrd="0" presId="urn:microsoft.com/office/officeart/2005/8/layout/list1"/>
    <dgm:cxn modelId="{6949785F-CA23-41A8-8FD7-A3752D254F18}" type="presParOf" srcId="{7623F082-B2FE-400A-A22A-12545B6DC651}" destId="{F7E0E138-02D1-49F7-9503-8921D34B85A9}" srcOrd="7" destOrd="0" presId="urn:microsoft.com/office/officeart/2005/8/layout/list1"/>
    <dgm:cxn modelId="{9D90BDD6-D506-4A93-8D64-358F686EE658}" type="presParOf" srcId="{7623F082-B2FE-400A-A22A-12545B6DC651}" destId="{414FBF45-A573-4363-8A44-B3B5A6AA5C47}" srcOrd="8" destOrd="0" presId="urn:microsoft.com/office/officeart/2005/8/layout/list1"/>
    <dgm:cxn modelId="{D9FD61FE-4B0D-4298-98D7-FA60F74C893B}" type="presParOf" srcId="{414FBF45-A573-4363-8A44-B3B5A6AA5C47}" destId="{AF541F29-1FBE-4275-BA38-8EF1D8261C5E}" srcOrd="0" destOrd="0" presId="urn:microsoft.com/office/officeart/2005/8/layout/list1"/>
    <dgm:cxn modelId="{80360EE8-BDF7-4DE9-B603-1A2D48CD2260}" type="presParOf" srcId="{414FBF45-A573-4363-8A44-B3B5A6AA5C47}" destId="{BA89F167-E612-456D-9707-95E09D057B05}" srcOrd="1" destOrd="0" presId="urn:microsoft.com/office/officeart/2005/8/layout/list1"/>
    <dgm:cxn modelId="{19E41641-00FE-412B-9078-7C1C85B02004}" type="presParOf" srcId="{7623F082-B2FE-400A-A22A-12545B6DC651}" destId="{4A72619F-7D48-4DA0-A847-9253C8E743B4}" srcOrd="9" destOrd="0" presId="urn:microsoft.com/office/officeart/2005/8/layout/list1"/>
    <dgm:cxn modelId="{ECC8978E-5519-4F43-A90C-A79481580DE2}" type="presParOf" srcId="{7623F082-B2FE-400A-A22A-12545B6DC651}" destId="{14BDFDED-1DDF-4CF8-B1C7-004AA01E5AA7}" srcOrd="10" destOrd="0" presId="urn:microsoft.com/office/officeart/2005/8/layout/list1"/>
    <dgm:cxn modelId="{3E1E555A-1723-4A0B-977B-32FF58A32E32}" type="presParOf" srcId="{7623F082-B2FE-400A-A22A-12545B6DC651}" destId="{3F882E32-5EA3-4A39-9E1C-AA504507C2F0}" srcOrd="11" destOrd="0" presId="urn:microsoft.com/office/officeart/2005/8/layout/list1"/>
    <dgm:cxn modelId="{D195F040-1E04-428D-8A78-09E726F0F1BB}" type="presParOf" srcId="{7623F082-B2FE-400A-A22A-12545B6DC651}" destId="{C8024320-C25A-4B6C-B80F-CE4C4C39744D}" srcOrd="12" destOrd="0" presId="urn:microsoft.com/office/officeart/2005/8/layout/list1"/>
    <dgm:cxn modelId="{1997D79A-3A56-4241-BD1A-0FB85B5B8A89}" type="presParOf" srcId="{C8024320-C25A-4B6C-B80F-CE4C4C39744D}" destId="{7A4A242A-B46A-41E5-B7C7-502D5C0E5D7B}" srcOrd="0" destOrd="0" presId="urn:microsoft.com/office/officeart/2005/8/layout/list1"/>
    <dgm:cxn modelId="{2236765F-DE53-47F0-B74F-CE08FFC3F804}" type="presParOf" srcId="{C8024320-C25A-4B6C-B80F-CE4C4C39744D}" destId="{0042C06A-6126-4771-B24B-1BDD52C51D33}" srcOrd="1" destOrd="0" presId="urn:microsoft.com/office/officeart/2005/8/layout/list1"/>
    <dgm:cxn modelId="{2B8EC6BD-770B-42B9-B660-D1BB28A9D41D}" type="presParOf" srcId="{7623F082-B2FE-400A-A22A-12545B6DC651}" destId="{7482DDFE-4140-4380-9B84-FA4AC5AAC3BD}" srcOrd="13" destOrd="0" presId="urn:microsoft.com/office/officeart/2005/8/layout/list1"/>
    <dgm:cxn modelId="{173FD9B7-9BD8-4179-AA01-336EFB66AA58}" type="presParOf" srcId="{7623F082-B2FE-400A-A22A-12545B6DC651}" destId="{CB4C8299-2BF0-4855-AF08-786EAFBC30E2}" srcOrd="14" destOrd="0" presId="urn:microsoft.com/office/officeart/2005/8/layout/list1"/>
    <dgm:cxn modelId="{9148D760-4FE6-4ED5-B593-F016CB9C95EC}" type="presParOf" srcId="{7623F082-B2FE-400A-A22A-12545B6DC651}" destId="{99B79AB0-DCB8-407F-B3DC-C0393C72DB59}" srcOrd="15" destOrd="0" presId="urn:microsoft.com/office/officeart/2005/8/layout/list1"/>
    <dgm:cxn modelId="{891B1E2D-EC95-414D-9941-A47ECE5B0969}" type="presParOf" srcId="{7623F082-B2FE-400A-A22A-12545B6DC651}" destId="{815E9E37-9354-4E1F-A7F3-7174782D9460}" srcOrd="16" destOrd="0" presId="urn:microsoft.com/office/officeart/2005/8/layout/list1"/>
    <dgm:cxn modelId="{D0E792D3-ECFA-4C70-AA06-3C27FE635B2C}" type="presParOf" srcId="{815E9E37-9354-4E1F-A7F3-7174782D9460}" destId="{D4D6F9A4-84F5-42B7-95DE-B63306E6E822}" srcOrd="0" destOrd="0" presId="urn:microsoft.com/office/officeart/2005/8/layout/list1"/>
    <dgm:cxn modelId="{3C578847-272A-4E9E-B05F-2ADA9C675F1A}" type="presParOf" srcId="{815E9E37-9354-4E1F-A7F3-7174782D9460}" destId="{F594BBAC-871B-46E4-9C3F-27B8579E2174}" srcOrd="1" destOrd="0" presId="urn:microsoft.com/office/officeart/2005/8/layout/list1"/>
    <dgm:cxn modelId="{2A744375-2ACA-4632-90A8-8971E3A2510A}" type="presParOf" srcId="{7623F082-B2FE-400A-A22A-12545B6DC651}" destId="{5F135499-F476-46E9-9419-41A7D8457576}" srcOrd="17" destOrd="0" presId="urn:microsoft.com/office/officeart/2005/8/layout/list1"/>
    <dgm:cxn modelId="{E979940F-B7F5-4E7F-A5AA-21D05D7C21B2}" type="presParOf" srcId="{7623F082-B2FE-400A-A22A-12545B6DC651}" destId="{4B8F08D4-7B95-4287-8B74-70B95C11963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8C613C-6A1F-4D71-8DD5-B6AE9EC2A275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9468B07-E09B-4936-858D-F0E291B9362F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bg1"/>
              </a:solidFill>
            </a:rPr>
            <a:t>1)позбавлені лексичного значення; </a:t>
          </a:r>
          <a:endParaRPr lang="ru-RU" sz="1400" b="1" dirty="0">
            <a:solidFill>
              <a:schemeClr val="bg1"/>
            </a:solidFill>
          </a:endParaRPr>
        </a:p>
      </dgm:t>
    </dgm:pt>
    <dgm:pt modelId="{A9DB2508-A755-448E-AC49-3673BE1B5CFD}" type="parTrans" cxnId="{A801E893-2E5B-4182-90F2-3619520A6E28}">
      <dgm:prSet/>
      <dgm:spPr/>
      <dgm:t>
        <a:bodyPr/>
        <a:lstStyle/>
        <a:p>
          <a:endParaRPr lang="ru-RU"/>
        </a:p>
      </dgm:t>
    </dgm:pt>
    <dgm:pt modelId="{D4D2AECE-6D6A-4C15-92FE-970527E58DF7}" type="sibTrans" cxnId="{A801E893-2E5B-4182-90F2-3619520A6E28}">
      <dgm:prSet/>
      <dgm:spPr/>
      <dgm:t>
        <a:bodyPr/>
        <a:lstStyle/>
        <a:p>
          <a:endParaRPr lang="ru-RU"/>
        </a:p>
      </dgm:t>
    </dgm:pt>
    <dgm:pt modelId="{63D7BF3C-1DFD-4D8F-8ACF-4572EDE9B977}">
      <dgm:prSet custT="1"/>
      <dgm:spPr/>
      <dgm:t>
        <a:bodyPr/>
        <a:lstStyle/>
        <a:p>
          <a:r>
            <a:rPr lang="uk-UA" sz="1400" b="1" dirty="0" smtClean="0">
              <a:solidFill>
                <a:schemeClr val="bg1"/>
              </a:solidFill>
            </a:rPr>
            <a:t>2)виступають лише граматичними значеннями мови (прийменники, сполучники, частки);</a:t>
          </a:r>
          <a:endParaRPr lang="ru-RU" sz="1400" b="1" dirty="0">
            <a:solidFill>
              <a:schemeClr val="bg1"/>
            </a:solidFill>
          </a:endParaRPr>
        </a:p>
      </dgm:t>
    </dgm:pt>
    <dgm:pt modelId="{03C4AC5C-F763-4EBC-B02D-0159F3524B91}" type="parTrans" cxnId="{3BBF45E6-D006-460F-8440-61DC86E1064D}">
      <dgm:prSet/>
      <dgm:spPr/>
      <dgm:t>
        <a:bodyPr/>
        <a:lstStyle/>
        <a:p>
          <a:endParaRPr lang="ru-RU"/>
        </a:p>
      </dgm:t>
    </dgm:pt>
    <dgm:pt modelId="{CEA762BF-705E-4B93-8514-130DABA82CBA}" type="sibTrans" cxnId="{3BBF45E6-D006-460F-8440-61DC86E1064D}">
      <dgm:prSet/>
      <dgm:spPr/>
      <dgm:t>
        <a:bodyPr/>
        <a:lstStyle/>
        <a:p>
          <a:endParaRPr lang="ru-RU"/>
        </a:p>
      </dgm:t>
    </dgm:pt>
    <dgm:pt modelId="{004FB18C-C5A5-4391-BD65-FD585DB3B239}">
      <dgm:prSet custT="1"/>
      <dgm:spPr/>
      <dgm:t>
        <a:bodyPr/>
        <a:lstStyle/>
        <a:p>
          <a:r>
            <a:rPr lang="uk-UA" sz="1400" b="1" dirty="0" smtClean="0">
              <a:solidFill>
                <a:schemeClr val="bg1"/>
              </a:solidFill>
            </a:rPr>
            <a:t>3)не виконують функції будь-яких членів речення.</a:t>
          </a:r>
          <a:endParaRPr lang="ru-RU" sz="1400" b="1" dirty="0">
            <a:solidFill>
              <a:schemeClr val="bg1"/>
            </a:solidFill>
          </a:endParaRPr>
        </a:p>
      </dgm:t>
    </dgm:pt>
    <dgm:pt modelId="{C56F4642-043B-477E-96AE-6385AAEE605A}" type="parTrans" cxnId="{9EAAFD41-3EA9-42F8-98C3-D4FEAAEBB5A8}">
      <dgm:prSet/>
      <dgm:spPr/>
      <dgm:t>
        <a:bodyPr/>
        <a:lstStyle/>
        <a:p>
          <a:endParaRPr lang="ru-RU"/>
        </a:p>
      </dgm:t>
    </dgm:pt>
    <dgm:pt modelId="{A8103E94-D5CC-4BCE-A81A-6CB7D01932E0}" type="sibTrans" cxnId="{9EAAFD41-3EA9-42F8-98C3-D4FEAAEBB5A8}">
      <dgm:prSet/>
      <dgm:spPr/>
      <dgm:t>
        <a:bodyPr/>
        <a:lstStyle/>
        <a:p>
          <a:endParaRPr lang="ru-RU"/>
        </a:p>
      </dgm:t>
    </dgm:pt>
    <dgm:pt modelId="{37F3AC71-F361-4DD9-91BA-92BD2FBC5FA9}" type="pres">
      <dgm:prSet presAssocID="{158C613C-6A1F-4D71-8DD5-B6AE9EC2A275}" presName="linear" presStyleCnt="0">
        <dgm:presLayoutVars>
          <dgm:dir/>
          <dgm:animLvl val="lvl"/>
          <dgm:resizeHandles val="exact"/>
        </dgm:presLayoutVars>
      </dgm:prSet>
      <dgm:spPr/>
    </dgm:pt>
    <dgm:pt modelId="{B225BBC4-5429-4591-8B03-2345CE398EB8}" type="pres">
      <dgm:prSet presAssocID="{19468B07-E09B-4936-858D-F0E291B9362F}" presName="parentLin" presStyleCnt="0"/>
      <dgm:spPr/>
    </dgm:pt>
    <dgm:pt modelId="{243347F2-A392-4FA1-A393-9B58A7D29F05}" type="pres">
      <dgm:prSet presAssocID="{19468B07-E09B-4936-858D-F0E291B9362F}" presName="parentLeftMargin" presStyleLbl="node1" presStyleIdx="0" presStyleCnt="3"/>
      <dgm:spPr/>
    </dgm:pt>
    <dgm:pt modelId="{485B129C-D0FD-42ED-BD15-BEE8FF06ED63}" type="pres">
      <dgm:prSet presAssocID="{19468B07-E09B-4936-858D-F0E291B936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76944-B9E2-4E86-9C81-DBC8355994F5}" type="pres">
      <dgm:prSet presAssocID="{19468B07-E09B-4936-858D-F0E291B9362F}" presName="negativeSpace" presStyleCnt="0"/>
      <dgm:spPr/>
    </dgm:pt>
    <dgm:pt modelId="{4E4DA5DA-960F-4367-9A84-A15AD8669E48}" type="pres">
      <dgm:prSet presAssocID="{19468B07-E09B-4936-858D-F0E291B9362F}" presName="childText" presStyleLbl="conFgAcc1" presStyleIdx="0" presStyleCnt="3">
        <dgm:presLayoutVars>
          <dgm:bulletEnabled val="1"/>
        </dgm:presLayoutVars>
      </dgm:prSet>
      <dgm:spPr/>
    </dgm:pt>
    <dgm:pt modelId="{E7239CC3-1BEC-4763-96BC-D114C265F0F8}" type="pres">
      <dgm:prSet presAssocID="{D4D2AECE-6D6A-4C15-92FE-970527E58DF7}" presName="spaceBetweenRectangles" presStyleCnt="0"/>
      <dgm:spPr/>
    </dgm:pt>
    <dgm:pt modelId="{F80BCB88-05FC-4448-BCA5-154C6C6C7938}" type="pres">
      <dgm:prSet presAssocID="{63D7BF3C-1DFD-4D8F-8ACF-4572EDE9B977}" presName="parentLin" presStyleCnt="0"/>
      <dgm:spPr/>
    </dgm:pt>
    <dgm:pt modelId="{187E3015-F5EE-4150-AE7B-A8942311EF91}" type="pres">
      <dgm:prSet presAssocID="{63D7BF3C-1DFD-4D8F-8ACF-4572EDE9B977}" presName="parentLeftMargin" presStyleLbl="node1" presStyleIdx="0" presStyleCnt="3"/>
      <dgm:spPr/>
    </dgm:pt>
    <dgm:pt modelId="{29D0B21C-235D-4831-9A76-88A69161DD5C}" type="pres">
      <dgm:prSet presAssocID="{63D7BF3C-1DFD-4D8F-8ACF-4572EDE9B97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FD0D06-A366-436C-936B-A215211C086F}" type="pres">
      <dgm:prSet presAssocID="{63D7BF3C-1DFD-4D8F-8ACF-4572EDE9B977}" presName="negativeSpace" presStyleCnt="0"/>
      <dgm:spPr/>
    </dgm:pt>
    <dgm:pt modelId="{7F65D319-04FA-484D-9C08-E8E454A5B913}" type="pres">
      <dgm:prSet presAssocID="{63D7BF3C-1DFD-4D8F-8ACF-4572EDE9B977}" presName="childText" presStyleLbl="conFgAcc1" presStyleIdx="1" presStyleCnt="3">
        <dgm:presLayoutVars>
          <dgm:bulletEnabled val="1"/>
        </dgm:presLayoutVars>
      </dgm:prSet>
      <dgm:spPr/>
    </dgm:pt>
    <dgm:pt modelId="{254419B8-A65B-4315-959E-EFF4860E5B21}" type="pres">
      <dgm:prSet presAssocID="{CEA762BF-705E-4B93-8514-130DABA82CBA}" presName="spaceBetweenRectangles" presStyleCnt="0"/>
      <dgm:spPr/>
    </dgm:pt>
    <dgm:pt modelId="{B6FFCC5C-AA76-4A9F-89E6-2FA79A65C94B}" type="pres">
      <dgm:prSet presAssocID="{004FB18C-C5A5-4391-BD65-FD585DB3B239}" presName="parentLin" presStyleCnt="0"/>
      <dgm:spPr/>
    </dgm:pt>
    <dgm:pt modelId="{9F32C7A5-1C08-4454-989A-8B09DE9C68EC}" type="pres">
      <dgm:prSet presAssocID="{004FB18C-C5A5-4391-BD65-FD585DB3B239}" presName="parentLeftMargin" presStyleLbl="node1" presStyleIdx="1" presStyleCnt="3"/>
      <dgm:spPr/>
    </dgm:pt>
    <dgm:pt modelId="{D9058BAE-A049-41C2-9F45-2A2FFFB458D4}" type="pres">
      <dgm:prSet presAssocID="{004FB18C-C5A5-4391-BD65-FD585DB3B23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294832E-9B81-4556-9925-0AD3A82E535F}" type="pres">
      <dgm:prSet presAssocID="{004FB18C-C5A5-4391-BD65-FD585DB3B239}" presName="negativeSpace" presStyleCnt="0"/>
      <dgm:spPr/>
    </dgm:pt>
    <dgm:pt modelId="{C449DAAE-6FA8-4E67-A11E-B77954CCB3D3}" type="pres">
      <dgm:prSet presAssocID="{004FB18C-C5A5-4391-BD65-FD585DB3B23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BBF45E6-D006-460F-8440-61DC86E1064D}" srcId="{158C613C-6A1F-4D71-8DD5-B6AE9EC2A275}" destId="{63D7BF3C-1DFD-4D8F-8ACF-4572EDE9B977}" srcOrd="1" destOrd="0" parTransId="{03C4AC5C-F763-4EBC-B02D-0159F3524B91}" sibTransId="{CEA762BF-705E-4B93-8514-130DABA82CBA}"/>
    <dgm:cxn modelId="{38536E8A-FAB5-4104-AB6E-46479FDF63FD}" type="presOf" srcId="{004FB18C-C5A5-4391-BD65-FD585DB3B239}" destId="{9F32C7A5-1C08-4454-989A-8B09DE9C68EC}" srcOrd="0" destOrd="0" presId="urn:microsoft.com/office/officeart/2005/8/layout/list1"/>
    <dgm:cxn modelId="{94A524BB-AD4E-464C-B420-D5FCE1850094}" type="presOf" srcId="{004FB18C-C5A5-4391-BD65-FD585DB3B239}" destId="{D9058BAE-A049-41C2-9F45-2A2FFFB458D4}" srcOrd="1" destOrd="0" presId="urn:microsoft.com/office/officeart/2005/8/layout/list1"/>
    <dgm:cxn modelId="{9EAAFD41-3EA9-42F8-98C3-D4FEAAEBB5A8}" srcId="{158C613C-6A1F-4D71-8DD5-B6AE9EC2A275}" destId="{004FB18C-C5A5-4391-BD65-FD585DB3B239}" srcOrd="2" destOrd="0" parTransId="{C56F4642-043B-477E-96AE-6385AAEE605A}" sibTransId="{A8103E94-D5CC-4BCE-A81A-6CB7D01932E0}"/>
    <dgm:cxn modelId="{D54DDA8E-6450-4FF3-B40C-F8D4C1DA63F4}" type="presOf" srcId="{63D7BF3C-1DFD-4D8F-8ACF-4572EDE9B977}" destId="{187E3015-F5EE-4150-AE7B-A8942311EF91}" srcOrd="0" destOrd="0" presId="urn:microsoft.com/office/officeart/2005/8/layout/list1"/>
    <dgm:cxn modelId="{243E5E0D-982E-41D5-A6BA-E36FB1B94F3B}" type="presOf" srcId="{158C613C-6A1F-4D71-8DD5-B6AE9EC2A275}" destId="{37F3AC71-F361-4DD9-91BA-92BD2FBC5FA9}" srcOrd="0" destOrd="0" presId="urn:microsoft.com/office/officeart/2005/8/layout/list1"/>
    <dgm:cxn modelId="{E87CDAA1-BDBC-4CC2-9FFC-154E316672CD}" type="presOf" srcId="{63D7BF3C-1DFD-4D8F-8ACF-4572EDE9B977}" destId="{29D0B21C-235D-4831-9A76-88A69161DD5C}" srcOrd="1" destOrd="0" presId="urn:microsoft.com/office/officeart/2005/8/layout/list1"/>
    <dgm:cxn modelId="{A801E893-2E5B-4182-90F2-3619520A6E28}" srcId="{158C613C-6A1F-4D71-8DD5-B6AE9EC2A275}" destId="{19468B07-E09B-4936-858D-F0E291B9362F}" srcOrd="0" destOrd="0" parTransId="{A9DB2508-A755-448E-AC49-3673BE1B5CFD}" sibTransId="{D4D2AECE-6D6A-4C15-92FE-970527E58DF7}"/>
    <dgm:cxn modelId="{EE8C18EC-0242-4FA9-86F7-266C1E348ACA}" type="presOf" srcId="{19468B07-E09B-4936-858D-F0E291B9362F}" destId="{485B129C-D0FD-42ED-BD15-BEE8FF06ED63}" srcOrd="1" destOrd="0" presId="urn:microsoft.com/office/officeart/2005/8/layout/list1"/>
    <dgm:cxn modelId="{932A8C09-3F37-4B93-972C-1406599C6A4E}" type="presOf" srcId="{19468B07-E09B-4936-858D-F0E291B9362F}" destId="{243347F2-A392-4FA1-A393-9B58A7D29F05}" srcOrd="0" destOrd="0" presId="urn:microsoft.com/office/officeart/2005/8/layout/list1"/>
    <dgm:cxn modelId="{73002F3D-1E18-489A-980B-0DB6AEF7FC71}" type="presParOf" srcId="{37F3AC71-F361-4DD9-91BA-92BD2FBC5FA9}" destId="{B225BBC4-5429-4591-8B03-2345CE398EB8}" srcOrd="0" destOrd="0" presId="urn:microsoft.com/office/officeart/2005/8/layout/list1"/>
    <dgm:cxn modelId="{D0ACAAFC-51DA-4E16-876A-C89CA8C45FE5}" type="presParOf" srcId="{B225BBC4-5429-4591-8B03-2345CE398EB8}" destId="{243347F2-A392-4FA1-A393-9B58A7D29F05}" srcOrd="0" destOrd="0" presId="urn:microsoft.com/office/officeart/2005/8/layout/list1"/>
    <dgm:cxn modelId="{DCF904B0-97AC-435F-B5F8-368C2AA8418E}" type="presParOf" srcId="{B225BBC4-5429-4591-8B03-2345CE398EB8}" destId="{485B129C-D0FD-42ED-BD15-BEE8FF06ED63}" srcOrd="1" destOrd="0" presId="urn:microsoft.com/office/officeart/2005/8/layout/list1"/>
    <dgm:cxn modelId="{86D8A7E6-1CE8-416E-9CDF-D40DE9F203DD}" type="presParOf" srcId="{37F3AC71-F361-4DD9-91BA-92BD2FBC5FA9}" destId="{3CB76944-B9E2-4E86-9C81-DBC8355994F5}" srcOrd="1" destOrd="0" presId="urn:microsoft.com/office/officeart/2005/8/layout/list1"/>
    <dgm:cxn modelId="{90E5CB93-6563-4F10-A5C5-667A8D8D5799}" type="presParOf" srcId="{37F3AC71-F361-4DD9-91BA-92BD2FBC5FA9}" destId="{4E4DA5DA-960F-4367-9A84-A15AD8669E48}" srcOrd="2" destOrd="0" presId="urn:microsoft.com/office/officeart/2005/8/layout/list1"/>
    <dgm:cxn modelId="{2FCB0C85-F8EB-4AD5-8139-D7FACCCE60C1}" type="presParOf" srcId="{37F3AC71-F361-4DD9-91BA-92BD2FBC5FA9}" destId="{E7239CC3-1BEC-4763-96BC-D114C265F0F8}" srcOrd="3" destOrd="0" presId="urn:microsoft.com/office/officeart/2005/8/layout/list1"/>
    <dgm:cxn modelId="{D4E6E965-23E8-4FD4-A877-D1B8D8FE374A}" type="presParOf" srcId="{37F3AC71-F361-4DD9-91BA-92BD2FBC5FA9}" destId="{F80BCB88-05FC-4448-BCA5-154C6C6C7938}" srcOrd="4" destOrd="0" presId="urn:microsoft.com/office/officeart/2005/8/layout/list1"/>
    <dgm:cxn modelId="{B2C65F2E-1361-4AA1-91CF-A2722CE9893C}" type="presParOf" srcId="{F80BCB88-05FC-4448-BCA5-154C6C6C7938}" destId="{187E3015-F5EE-4150-AE7B-A8942311EF91}" srcOrd="0" destOrd="0" presId="urn:microsoft.com/office/officeart/2005/8/layout/list1"/>
    <dgm:cxn modelId="{BEAF19DC-DA5E-46B4-B7D6-57EEDAD0C909}" type="presParOf" srcId="{F80BCB88-05FC-4448-BCA5-154C6C6C7938}" destId="{29D0B21C-235D-4831-9A76-88A69161DD5C}" srcOrd="1" destOrd="0" presId="urn:microsoft.com/office/officeart/2005/8/layout/list1"/>
    <dgm:cxn modelId="{B5FA01D3-B3D3-4266-9ECB-85A433A89DBE}" type="presParOf" srcId="{37F3AC71-F361-4DD9-91BA-92BD2FBC5FA9}" destId="{2FFD0D06-A366-436C-936B-A215211C086F}" srcOrd="5" destOrd="0" presId="urn:microsoft.com/office/officeart/2005/8/layout/list1"/>
    <dgm:cxn modelId="{1BDE11C9-B54B-4DD6-BCBE-8348852AFAF9}" type="presParOf" srcId="{37F3AC71-F361-4DD9-91BA-92BD2FBC5FA9}" destId="{7F65D319-04FA-484D-9C08-E8E454A5B913}" srcOrd="6" destOrd="0" presId="urn:microsoft.com/office/officeart/2005/8/layout/list1"/>
    <dgm:cxn modelId="{AC25AF59-A150-49F9-A347-17452DBF1A8E}" type="presParOf" srcId="{37F3AC71-F361-4DD9-91BA-92BD2FBC5FA9}" destId="{254419B8-A65B-4315-959E-EFF4860E5B21}" srcOrd="7" destOrd="0" presId="urn:microsoft.com/office/officeart/2005/8/layout/list1"/>
    <dgm:cxn modelId="{4D77AAFF-FC17-4CF6-9291-1200697613DC}" type="presParOf" srcId="{37F3AC71-F361-4DD9-91BA-92BD2FBC5FA9}" destId="{B6FFCC5C-AA76-4A9F-89E6-2FA79A65C94B}" srcOrd="8" destOrd="0" presId="urn:microsoft.com/office/officeart/2005/8/layout/list1"/>
    <dgm:cxn modelId="{A1CD1107-ABF5-4665-902D-35370B36CFC6}" type="presParOf" srcId="{B6FFCC5C-AA76-4A9F-89E6-2FA79A65C94B}" destId="{9F32C7A5-1C08-4454-989A-8B09DE9C68EC}" srcOrd="0" destOrd="0" presId="urn:microsoft.com/office/officeart/2005/8/layout/list1"/>
    <dgm:cxn modelId="{66EEEC04-D1B7-41CB-8EBF-604AA616CEC4}" type="presParOf" srcId="{B6FFCC5C-AA76-4A9F-89E6-2FA79A65C94B}" destId="{D9058BAE-A049-41C2-9F45-2A2FFFB458D4}" srcOrd="1" destOrd="0" presId="urn:microsoft.com/office/officeart/2005/8/layout/list1"/>
    <dgm:cxn modelId="{0619AD8D-0F60-4BBA-8ACE-43B19F680378}" type="presParOf" srcId="{37F3AC71-F361-4DD9-91BA-92BD2FBC5FA9}" destId="{0294832E-9B81-4556-9925-0AD3A82E535F}" srcOrd="9" destOrd="0" presId="urn:microsoft.com/office/officeart/2005/8/layout/list1"/>
    <dgm:cxn modelId="{FD50D509-9DAF-40CC-8895-2F4750390002}" type="presParOf" srcId="{37F3AC71-F361-4DD9-91BA-92BD2FBC5FA9}" destId="{C449DAAE-6FA8-4E67-A11E-B77954CCB3D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54F33C-A743-44F3-80E4-9FF4857BA47A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721ED35-7CB1-4F3B-A6AE-282AE2D80CA4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вигуки</a:t>
          </a:r>
          <a:endParaRPr lang="ru-RU" b="1" dirty="0">
            <a:solidFill>
              <a:schemeClr val="bg1"/>
            </a:solidFill>
          </a:endParaRPr>
        </a:p>
      </dgm:t>
    </dgm:pt>
    <dgm:pt modelId="{58E090F7-95A8-4F2A-8171-30B5667F5B1F}" type="parTrans" cxnId="{EE31E754-8A22-467D-A5D7-2643E09F1FF1}">
      <dgm:prSet/>
      <dgm:spPr/>
      <dgm:t>
        <a:bodyPr/>
        <a:lstStyle/>
        <a:p>
          <a:endParaRPr lang="ru-RU"/>
        </a:p>
      </dgm:t>
    </dgm:pt>
    <dgm:pt modelId="{A07D6A36-C07E-4772-8287-DC55A4B8D542}" type="sibTrans" cxnId="{EE31E754-8A22-467D-A5D7-2643E09F1FF1}">
      <dgm:prSet/>
      <dgm:spPr/>
      <dgm:t>
        <a:bodyPr/>
        <a:lstStyle/>
        <a:p>
          <a:endParaRPr lang="ru-RU"/>
        </a:p>
      </dgm:t>
    </dgm:pt>
    <dgm:pt modelId="{A4F3B3FA-4EBE-499D-82A3-5DB65BEBA0A5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1)не виконують номінативної функції;</a:t>
          </a:r>
          <a:endParaRPr lang="ru-RU" b="1" dirty="0">
            <a:solidFill>
              <a:schemeClr val="bg1"/>
            </a:solidFill>
          </a:endParaRPr>
        </a:p>
      </dgm:t>
    </dgm:pt>
    <dgm:pt modelId="{B85EC8CE-F1CA-441C-B3CE-89FBFC81DA6F}" type="parTrans" cxnId="{29F767D4-E2EC-45EE-A150-69450B927C92}">
      <dgm:prSet/>
      <dgm:spPr/>
      <dgm:t>
        <a:bodyPr/>
        <a:lstStyle/>
        <a:p>
          <a:endParaRPr lang="ru-RU"/>
        </a:p>
      </dgm:t>
    </dgm:pt>
    <dgm:pt modelId="{973829E5-3333-4650-8E5A-AC354C837D1B}" type="sibTrans" cxnId="{29F767D4-E2EC-45EE-A150-69450B927C92}">
      <dgm:prSet/>
      <dgm:spPr/>
      <dgm:t>
        <a:bodyPr/>
        <a:lstStyle/>
        <a:p>
          <a:endParaRPr lang="ru-RU"/>
        </a:p>
      </dgm:t>
    </dgm:pt>
    <dgm:pt modelId="{131EEF67-32A9-44F0-9ED8-D0BF5CE1F49A}">
      <dgm:prSet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2)не є членами речення;</a:t>
          </a:r>
          <a:endParaRPr lang="ru-RU" b="1" dirty="0">
            <a:solidFill>
              <a:schemeClr val="bg1"/>
            </a:solidFill>
          </a:endParaRPr>
        </a:p>
      </dgm:t>
    </dgm:pt>
    <dgm:pt modelId="{53A8A1FE-54C1-41D1-92FE-9A6CC6BCC096}" type="parTrans" cxnId="{EAA24ED4-9DF0-4B76-95CF-1BFF631BF5D0}">
      <dgm:prSet/>
      <dgm:spPr/>
      <dgm:t>
        <a:bodyPr/>
        <a:lstStyle/>
        <a:p>
          <a:endParaRPr lang="ru-RU"/>
        </a:p>
      </dgm:t>
    </dgm:pt>
    <dgm:pt modelId="{891F7C5B-C62D-41CD-9487-51B02E1EB9E0}" type="sibTrans" cxnId="{EAA24ED4-9DF0-4B76-95CF-1BFF631BF5D0}">
      <dgm:prSet/>
      <dgm:spPr/>
      <dgm:t>
        <a:bodyPr/>
        <a:lstStyle/>
        <a:p>
          <a:endParaRPr lang="ru-RU"/>
        </a:p>
      </dgm:t>
    </dgm:pt>
    <dgm:pt modelId="{ABDF28B3-59C4-405F-8B54-A129208E72FE}">
      <dgm:prSet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3)не мають системи словозміни;</a:t>
          </a:r>
          <a:endParaRPr lang="ru-RU" b="1" dirty="0">
            <a:solidFill>
              <a:schemeClr val="bg1"/>
            </a:solidFill>
          </a:endParaRPr>
        </a:p>
      </dgm:t>
    </dgm:pt>
    <dgm:pt modelId="{01A58AF8-044A-40C2-8B1F-DB7363C52429}" type="parTrans" cxnId="{4D133D3F-A64F-44C7-A6B3-8D7041C048DE}">
      <dgm:prSet/>
      <dgm:spPr/>
      <dgm:t>
        <a:bodyPr/>
        <a:lstStyle/>
        <a:p>
          <a:endParaRPr lang="ru-RU"/>
        </a:p>
      </dgm:t>
    </dgm:pt>
    <dgm:pt modelId="{F6DF6EF0-63CD-4F1C-908E-401074D257AF}" type="sibTrans" cxnId="{4D133D3F-A64F-44C7-A6B3-8D7041C048DE}">
      <dgm:prSet/>
      <dgm:spPr/>
      <dgm:t>
        <a:bodyPr/>
        <a:lstStyle/>
        <a:p>
          <a:endParaRPr lang="ru-RU"/>
        </a:p>
      </dgm:t>
    </dgm:pt>
    <dgm:pt modelId="{1A7BC8EF-72DB-4305-9719-5217BE109BCF}">
      <dgm:prSet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4)не мають граматичного значення.</a:t>
          </a:r>
          <a:endParaRPr lang="ru-RU" b="1" dirty="0">
            <a:solidFill>
              <a:schemeClr val="bg1"/>
            </a:solidFill>
          </a:endParaRPr>
        </a:p>
      </dgm:t>
    </dgm:pt>
    <dgm:pt modelId="{0B4E5DF9-6785-48D5-A6F4-85D660392368}" type="parTrans" cxnId="{33509D60-6D0A-4B58-916E-EF0E62C3F259}">
      <dgm:prSet/>
      <dgm:spPr/>
      <dgm:t>
        <a:bodyPr/>
        <a:lstStyle/>
        <a:p>
          <a:endParaRPr lang="ru-RU"/>
        </a:p>
      </dgm:t>
    </dgm:pt>
    <dgm:pt modelId="{904AE0C6-D960-4626-8D07-B2B6A930F482}" type="sibTrans" cxnId="{33509D60-6D0A-4B58-916E-EF0E62C3F259}">
      <dgm:prSet/>
      <dgm:spPr/>
      <dgm:t>
        <a:bodyPr/>
        <a:lstStyle/>
        <a:p>
          <a:endParaRPr lang="ru-RU"/>
        </a:p>
      </dgm:t>
    </dgm:pt>
    <dgm:pt modelId="{B13FBBF7-7181-4491-8486-030CECEC35B4}" type="pres">
      <dgm:prSet presAssocID="{C154F33C-A743-44F3-80E4-9FF4857BA47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3EB4167-7680-4B47-B773-80A3830194DC}" type="pres">
      <dgm:prSet presAssocID="{A721ED35-7CB1-4F3B-A6AE-282AE2D80CA4}" presName="singleCycle" presStyleCnt="0"/>
      <dgm:spPr/>
    </dgm:pt>
    <dgm:pt modelId="{FC8F4113-6C1C-422D-923F-E1E97BF4EF91}" type="pres">
      <dgm:prSet presAssocID="{A721ED35-7CB1-4F3B-A6AE-282AE2D80CA4}" presName="singleCenter" presStyleLbl="node1" presStyleIdx="0" presStyleCnt="5">
        <dgm:presLayoutVars>
          <dgm:chMax val="7"/>
          <dgm:chPref val="7"/>
        </dgm:presLayoutVars>
      </dgm:prSet>
      <dgm:spPr/>
    </dgm:pt>
    <dgm:pt modelId="{1C77BB9C-67FC-4DBC-AC04-60B26D68EBB5}" type="pres">
      <dgm:prSet presAssocID="{B85EC8CE-F1CA-441C-B3CE-89FBFC81DA6F}" presName="Name56" presStyleLbl="parChTrans1D2" presStyleIdx="0" presStyleCnt="4"/>
      <dgm:spPr/>
    </dgm:pt>
    <dgm:pt modelId="{82AC95AD-AE52-4D9D-9A7F-B44920394379}" type="pres">
      <dgm:prSet presAssocID="{A4F3B3FA-4EBE-499D-82A3-5DB65BEBA0A5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3FDCA-87C0-42FA-BBFC-0EFD35971102}" type="pres">
      <dgm:prSet presAssocID="{53A8A1FE-54C1-41D1-92FE-9A6CC6BCC096}" presName="Name56" presStyleLbl="parChTrans1D2" presStyleIdx="1" presStyleCnt="4"/>
      <dgm:spPr/>
    </dgm:pt>
    <dgm:pt modelId="{12AD8993-0EF3-4DEF-A705-120D5A676D47}" type="pres">
      <dgm:prSet presAssocID="{131EEF67-32A9-44F0-9ED8-D0BF5CE1F49A}" presName="text0" presStyleLbl="node1" presStyleIdx="2" presStyleCnt="5">
        <dgm:presLayoutVars>
          <dgm:bulletEnabled val="1"/>
        </dgm:presLayoutVars>
      </dgm:prSet>
      <dgm:spPr/>
    </dgm:pt>
    <dgm:pt modelId="{F8C4931D-ABD9-4597-A6F6-8951D9AFE618}" type="pres">
      <dgm:prSet presAssocID="{01A58AF8-044A-40C2-8B1F-DB7363C52429}" presName="Name56" presStyleLbl="parChTrans1D2" presStyleIdx="2" presStyleCnt="4"/>
      <dgm:spPr/>
    </dgm:pt>
    <dgm:pt modelId="{4E933192-1A26-407D-A5FB-4E48472D3DFD}" type="pres">
      <dgm:prSet presAssocID="{ABDF28B3-59C4-405F-8B54-A129208E72FE}" presName="text0" presStyleLbl="node1" presStyleIdx="3" presStyleCnt="5">
        <dgm:presLayoutVars>
          <dgm:bulletEnabled val="1"/>
        </dgm:presLayoutVars>
      </dgm:prSet>
      <dgm:spPr/>
    </dgm:pt>
    <dgm:pt modelId="{D98C1995-4898-472F-85C2-857403346E4D}" type="pres">
      <dgm:prSet presAssocID="{0B4E5DF9-6785-48D5-A6F4-85D660392368}" presName="Name56" presStyleLbl="parChTrans1D2" presStyleIdx="3" presStyleCnt="4"/>
      <dgm:spPr/>
    </dgm:pt>
    <dgm:pt modelId="{21170512-96EA-45D0-A391-7E7914F5DD0D}" type="pres">
      <dgm:prSet presAssocID="{1A7BC8EF-72DB-4305-9719-5217BE109BCF}" presName="text0" presStyleLbl="node1" presStyleIdx="4" presStyleCnt="5">
        <dgm:presLayoutVars>
          <dgm:bulletEnabled val="1"/>
        </dgm:presLayoutVars>
      </dgm:prSet>
      <dgm:spPr/>
    </dgm:pt>
  </dgm:ptLst>
  <dgm:cxnLst>
    <dgm:cxn modelId="{4D133D3F-A64F-44C7-A6B3-8D7041C048DE}" srcId="{A721ED35-7CB1-4F3B-A6AE-282AE2D80CA4}" destId="{ABDF28B3-59C4-405F-8B54-A129208E72FE}" srcOrd="2" destOrd="0" parTransId="{01A58AF8-044A-40C2-8B1F-DB7363C52429}" sibTransId="{F6DF6EF0-63CD-4F1C-908E-401074D257AF}"/>
    <dgm:cxn modelId="{2D65E117-9DA7-4699-AA25-C34568308C15}" type="presOf" srcId="{C154F33C-A743-44F3-80E4-9FF4857BA47A}" destId="{B13FBBF7-7181-4491-8486-030CECEC35B4}" srcOrd="0" destOrd="0" presId="urn:microsoft.com/office/officeart/2008/layout/RadialCluster"/>
    <dgm:cxn modelId="{2D91B976-26EF-4A45-8F5A-C33CDE54B5A9}" type="presOf" srcId="{B85EC8CE-F1CA-441C-B3CE-89FBFC81DA6F}" destId="{1C77BB9C-67FC-4DBC-AC04-60B26D68EBB5}" srcOrd="0" destOrd="0" presId="urn:microsoft.com/office/officeart/2008/layout/RadialCluster"/>
    <dgm:cxn modelId="{7C154E81-8607-4D16-A82F-65BB45787E94}" type="presOf" srcId="{ABDF28B3-59C4-405F-8B54-A129208E72FE}" destId="{4E933192-1A26-407D-A5FB-4E48472D3DFD}" srcOrd="0" destOrd="0" presId="urn:microsoft.com/office/officeart/2008/layout/RadialCluster"/>
    <dgm:cxn modelId="{5AD10479-E481-4DE7-83F6-BD555723573C}" type="presOf" srcId="{A721ED35-7CB1-4F3B-A6AE-282AE2D80CA4}" destId="{FC8F4113-6C1C-422D-923F-E1E97BF4EF91}" srcOrd="0" destOrd="0" presId="urn:microsoft.com/office/officeart/2008/layout/RadialCluster"/>
    <dgm:cxn modelId="{7573C81E-590A-4286-95EC-6AB4CDEDF1DF}" type="presOf" srcId="{131EEF67-32A9-44F0-9ED8-D0BF5CE1F49A}" destId="{12AD8993-0EF3-4DEF-A705-120D5A676D47}" srcOrd="0" destOrd="0" presId="urn:microsoft.com/office/officeart/2008/layout/RadialCluster"/>
    <dgm:cxn modelId="{44F6C63A-5435-490D-BCDE-3042107EAF8C}" type="presOf" srcId="{0B4E5DF9-6785-48D5-A6F4-85D660392368}" destId="{D98C1995-4898-472F-85C2-857403346E4D}" srcOrd="0" destOrd="0" presId="urn:microsoft.com/office/officeart/2008/layout/RadialCluster"/>
    <dgm:cxn modelId="{EE31E754-8A22-467D-A5D7-2643E09F1FF1}" srcId="{C154F33C-A743-44F3-80E4-9FF4857BA47A}" destId="{A721ED35-7CB1-4F3B-A6AE-282AE2D80CA4}" srcOrd="0" destOrd="0" parTransId="{58E090F7-95A8-4F2A-8171-30B5667F5B1F}" sibTransId="{A07D6A36-C07E-4772-8287-DC55A4B8D542}"/>
    <dgm:cxn modelId="{29F767D4-E2EC-45EE-A150-69450B927C92}" srcId="{A721ED35-7CB1-4F3B-A6AE-282AE2D80CA4}" destId="{A4F3B3FA-4EBE-499D-82A3-5DB65BEBA0A5}" srcOrd="0" destOrd="0" parTransId="{B85EC8CE-F1CA-441C-B3CE-89FBFC81DA6F}" sibTransId="{973829E5-3333-4650-8E5A-AC354C837D1B}"/>
    <dgm:cxn modelId="{1B5878D7-47DE-4B1C-8A05-EB7C089F268B}" type="presOf" srcId="{1A7BC8EF-72DB-4305-9719-5217BE109BCF}" destId="{21170512-96EA-45D0-A391-7E7914F5DD0D}" srcOrd="0" destOrd="0" presId="urn:microsoft.com/office/officeart/2008/layout/RadialCluster"/>
    <dgm:cxn modelId="{2EEF16AA-A43E-46A4-A322-F30F1816473A}" type="presOf" srcId="{53A8A1FE-54C1-41D1-92FE-9A6CC6BCC096}" destId="{DBB3FDCA-87C0-42FA-BBFC-0EFD35971102}" srcOrd="0" destOrd="0" presId="urn:microsoft.com/office/officeart/2008/layout/RadialCluster"/>
    <dgm:cxn modelId="{1149050A-0976-4744-8C5B-25A5C8328443}" type="presOf" srcId="{A4F3B3FA-4EBE-499D-82A3-5DB65BEBA0A5}" destId="{82AC95AD-AE52-4D9D-9A7F-B44920394379}" srcOrd="0" destOrd="0" presId="urn:microsoft.com/office/officeart/2008/layout/RadialCluster"/>
    <dgm:cxn modelId="{EAA24ED4-9DF0-4B76-95CF-1BFF631BF5D0}" srcId="{A721ED35-7CB1-4F3B-A6AE-282AE2D80CA4}" destId="{131EEF67-32A9-44F0-9ED8-D0BF5CE1F49A}" srcOrd="1" destOrd="0" parTransId="{53A8A1FE-54C1-41D1-92FE-9A6CC6BCC096}" sibTransId="{891F7C5B-C62D-41CD-9487-51B02E1EB9E0}"/>
    <dgm:cxn modelId="{33509D60-6D0A-4B58-916E-EF0E62C3F259}" srcId="{A721ED35-7CB1-4F3B-A6AE-282AE2D80CA4}" destId="{1A7BC8EF-72DB-4305-9719-5217BE109BCF}" srcOrd="3" destOrd="0" parTransId="{0B4E5DF9-6785-48D5-A6F4-85D660392368}" sibTransId="{904AE0C6-D960-4626-8D07-B2B6A930F482}"/>
    <dgm:cxn modelId="{4F2573C3-20BE-4AB0-A317-18E9248837D9}" type="presOf" srcId="{01A58AF8-044A-40C2-8B1F-DB7363C52429}" destId="{F8C4931D-ABD9-4597-A6F6-8951D9AFE618}" srcOrd="0" destOrd="0" presId="urn:microsoft.com/office/officeart/2008/layout/RadialCluster"/>
    <dgm:cxn modelId="{2A7763E0-A731-47ED-A2B0-2F6A0BE91170}" type="presParOf" srcId="{B13FBBF7-7181-4491-8486-030CECEC35B4}" destId="{D3EB4167-7680-4B47-B773-80A3830194DC}" srcOrd="0" destOrd="0" presId="urn:microsoft.com/office/officeart/2008/layout/RadialCluster"/>
    <dgm:cxn modelId="{4BE3D93F-932A-429C-B805-5A428E2C3FA9}" type="presParOf" srcId="{D3EB4167-7680-4B47-B773-80A3830194DC}" destId="{FC8F4113-6C1C-422D-923F-E1E97BF4EF91}" srcOrd="0" destOrd="0" presId="urn:microsoft.com/office/officeart/2008/layout/RadialCluster"/>
    <dgm:cxn modelId="{0C0E97B5-6049-489E-839E-6CEB6D1488F4}" type="presParOf" srcId="{D3EB4167-7680-4B47-B773-80A3830194DC}" destId="{1C77BB9C-67FC-4DBC-AC04-60B26D68EBB5}" srcOrd="1" destOrd="0" presId="urn:microsoft.com/office/officeart/2008/layout/RadialCluster"/>
    <dgm:cxn modelId="{2F0A6FF5-F4FE-4061-9ED1-F1327C921563}" type="presParOf" srcId="{D3EB4167-7680-4B47-B773-80A3830194DC}" destId="{82AC95AD-AE52-4D9D-9A7F-B44920394379}" srcOrd="2" destOrd="0" presId="urn:microsoft.com/office/officeart/2008/layout/RadialCluster"/>
    <dgm:cxn modelId="{0918FF03-321D-4F23-A8E7-933F69FF4299}" type="presParOf" srcId="{D3EB4167-7680-4B47-B773-80A3830194DC}" destId="{DBB3FDCA-87C0-42FA-BBFC-0EFD35971102}" srcOrd="3" destOrd="0" presId="urn:microsoft.com/office/officeart/2008/layout/RadialCluster"/>
    <dgm:cxn modelId="{3A0AD923-5788-4DC4-8B76-1AA72E806542}" type="presParOf" srcId="{D3EB4167-7680-4B47-B773-80A3830194DC}" destId="{12AD8993-0EF3-4DEF-A705-120D5A676D47}" srcOrd="4" destOrd="0" presId="urn:microsoft.com/office/officeart/2008/layout/RadialCluster"/>
    <dgm:cxn modelId="{AFAD5170-2FEB-49DD-9A60-347CFCCDB116}" type="presParOf" srcId="{D3EB4167-7680-4B47-B773-80A3830194DC}" destId="{F8C4931D-ABD9-4597-A6F6-8951D9AFE618}" srcOrd="5" destOrd="0" presId="urn:microsoft.com/office/officeart/2008/layout/RadialCluster"/>
    <dgm:cxn modelId="{E13512D5-9B9F-4BA5-93A3-0C1AA2C9F144}" type="presParOf" srcId="{D3EB4167-7680-4B47-B773-80A3830194DC}" destId="{4E933192-1A26-407D-A5FB-4E48472D3DFD}" srcOrd="6" destOrd="0" presId="urn:microsoft.com/office/officeart/2008/layout/RadialCluster"/>
    <dgm:cxn modelId="{51FDE1B0-04D2-4528-83ED-37D1556C2949}" type="presParOf" srcId="{D3EB4167-7680-4B47-B773-80A3830194DC}" destId="{D98C1995-4898-472F-85C2-857403346E4D}" srcOrd="7" destOrd="0" presId="urn:microsoft.com/office/officeart/2008/layout/RadialCluster"/>
    <dgm:cxn modelId="{B8A17B05-69AD-469C-8E9A-AB348114E81D}" type="presParOf" srcId="{D3EB4167-7680-4B47-B773-80A3830194DC}" destId="{21170512-96EA-45D0-A391-7E7914F5DD0D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A1265E-B2FD-4DE1-BF11-2896E5B92D2D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FE242A-B460-406A-AA3D-84DE0619DE11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повнозначні (ім’я, прикметник, числівник, дієслова); 10 частин мови</a:t>
          </a:r>
          <a:endParaRPr lang="ru-RU" b="1" dirty="0">
            <a:solidFill>
              <a:schemeClr val="bg1"/>
            </a:solidFill>
          </a:endParaRPr>
        </a:p>
      </dgm:t>
    </dgm:pt>
    <dgm:pt modelId="{BE5ABB39-DF0A-4A36-A1D4-E806C2509835}" type="parTrans" cxnId="{C9A9F876-827F-4389-A451-2E166C93332C}">
      <dgm:prSet/>
      <dgm:spPr/>
      <dgm:t>
        <a:bodyPr/>
        <a:lstStyle/>
        <a:p>
          <a:endParaRPr lang="ru-RU"/>
        </a:p>
      </dgm:t>
    </dgm:pt>
    <dgm:pt modelId="{DFD2879A-828A-447D-A954-0A24254CBD76}" type="sibTrans" cxnId="{C9A9F876-827F-4389-A451-2E166C93332C}">
      <dgm:prSet/>
      <dgm:spPr/>
      <dgm:t>
        <a:bodyPr/>
        <a:lstStyle/>
        <a:p>
          <a:endParaRPr lang="ru-RU"/>
        </a:p>
      </dgm:t>
    </dgm:pt>
    <dgm:pt modelId="{9E653E79-D3A3-4BD4-BE43-A2DCBF62EC19}">
      <dgm:prSet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службові (займенник, дієприкметник, прислівник, прийменник, сполучник, вигук).</a:t>
          </a:r>
          <a:endParaRPr lang="ru-RU" b="1" dirty="0">
            <a:solidFill>
              <a:schemeClr val="bg1"/>
            </a:solidFill>
          </a:endParaRPr>
        </a:p>
      </dgm:t>
    </dgm:pt>
    <dgm:pt modelId="{9984C61B-4C7D-484A-B177-85328CA9F7F2}" type="parTrans" cxnId="{640B6113-2538-45A3-A9AC-EAC1C3BE6ED5}">
      <dgm:prSet/>
      <dgm:spPr/>
      <dgm:t>
        <a:bodyPr/>
        <a:lstStyle/>
        <a:p>
          <a:endParaRPr lang="ru-RU"/>
        </a:p>
      </dgm:t>
    </dgm:pt>
    <dgm:pt modelId="{98EA4FB4-B1CD-48E3-B7FE-46E90CA79435}" type="sibTrans" cxnId="{640B6113-2538-45A3-A9AC-EAC1C3BE6ED5}">
      <dgm:prSet/>
      <dgm:spPr/>
      <dgm:t>
        <a:bodyPr/>
        <a:lstStyle/>
        <a:p>
          <a:endParaRPr lang="ru-RU"/>
        </a:p>
      </dgm:t>
    </dgm:pt>
    <dgm:pt modelId="{2864ED6D-C13D-4E5C-8005-59CD810286DD}" type="pres">
      <dgm:prSet presAssocID="{F6A1265E-B2FD-4DE1-BF11-2896E5B92D2D}" presName="Name0" presStyleCnt="0">
        <dgm:presLayoutVars>
          <dgm:chMax val="2"/>
          <dgm:chPref val="2"/>
          <dgm:animLvl val="lvl"/>
        </dgm:presLayoutVars>
      </dgm:prSet>
      <dgm:spPr/>
    </dgm:pt>
    <dgm:pt modelId="{116D860F-F063-4ECC-936E-AB0E308A9EFB}" type="pres">
      <dgm:prSet presAssocID="{F6A1265E-B2FD-4DE1-BF11-2896E5B92D2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A8CAA-40A8-4D03-A98F-7A9C45F30CCC}" type="pres">
      <dgm:prSet presAssocID="{F6A1265E-B2FD-4DE1-BF11-2896E5B92D2D}" presName="LeftNode" presStyleLbl="bgImgPlace1" presStyleIdx="0" presStyleCnt="2" custLinFactNeighborX="659" custLinFactNeighborY="-2789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F09310D0-1E24-4BA7-86E8-46DFECF58BAC}" type="pres">
      <dgm:prSet presAssocID="{F6A1265E-B2FD-4DE1-BF11-2896E5B92D2D}" presName="RightText" presStyleLbl="revTx" presStyleIdx="0" presStyleCnt="0">
        <dgm:presLayoutVars>
          <dgm:bulletEnabled val="1"/>
        </dgm:presLayoutVars>
      </dgm:prSet>
      <dgm:spPr/>
    </dgm:pt>
    <dgm:pt modelId="{D76D6981-AD54-4E09-9BAA-B8E4F2D94D2B}" type="pres">
      <dgm:prSet presAssocID="{F6A1265E-B2FD-4DE1-BF11-2896E5B92D2D}" presName="RightNode" presStyleLbl="bgImgPlace1" presStyleIdx="1" presStyleCnt="2" custLinFactNeighborX="3297" custLinFactNeighborY="5747">
        <dgm:presLayoutVars>
          <dgm:chMax val="0"/>
          <dgm:chPref val="0"/>
        </dgm:presLayoutVars>
      </dgm:prSet>
      <dgm:spPr/>
    </dgm:pt>
    <dgm:pt modelId="{14CDC560-476A-4272-A349-A97EAEA597E8}" type="pres">
      <dgm:prSet presAssocID="{F6A1265E-B2FD-4DE1-BF11-2896E5B92D2D}" presName="TopArrow" presStyleLbl="node1" presStyleIdx="0" presStyleCnt="2"/>
      <dgm:spPr/>
    </dgm:pt>
    <dgm:pt modelId="{635D2DFE-B53D-473C-8797-D22BB0FB50B4}" type="pres">
      <dgm:prSet presAssocID="{F6A1265E-B2FD-4DE1-BF11-2896E5B92D2D}" presName="BottomArrow" presStyleLbl="node1" presStyleIdx="1" presStyleCnt="2"/>
      <dgm:spPr/>
    </dgm:pt>
  </dgm:ptLst>
  <dgm:cxnLst>
    <dgm:cxn modelId="{D32720E0-7823-4430-8722-634D712EE89B}" type="presOf" srcId="{75FE242A-B460-406A-AA3D-84DE0619DE11}" destId="{BADA8CAA-40A8-4D03-A98F-7A9C45F30CCC}" srcOrd="1" destOrd="0" presId="urn:microsoft.com/office/officeart/2009/layout/ReverseList"/>
    <dgm:cxn modelId="{640B6113-2538-45A3-A9AC-EAC1C3BE6ED5}" srcId="{F6A1265E-B2FD-4DE1-BF11-2896E5B92D2D}" destId="{9E653E79-D3A3-4BD4-BE43-A2DCBF62EC19}" srcOrd="1" destOrd="0" parTransId="{9984C61B-4C7D-484A-B177-85328CA9F7F2}" sibTransId="{98EA4FB4-B1CD-48E3-B7FE-46E90CA79435}"/>
    <dgm:cxn modelId="{C9A9F876-827F-4389-A451-2E166C93332C}" srcId="{F6A1265E-B2FD-4DE1-BF11-2896E5B92D2D}" destId="{75FE242A-B460-406A-AA3D-84DE0619DE11}" srcOrd="0" destOrd="0" parTransId="{BE5ABB39-DF0A-4A36-A1D4-E806C2509835}" sibTransId="{DFD2879A-828A-447D-A954-0A24254CBD76}"/>
    <dgm:cxn modelId="{5A18C552-4812-4CC1-B867-2C26CA294801}" type="presOf" srcId="{9E653E79-D3A3-4BD4-BE43-A2DCBF62EC19}" destId="{D76D6981-AD54-4E09-9BAA-B8E4F2D94D2B}" srcOrd="1" destOrd="0" presId="urn:microsoft.com/office/officeart/2009/layout/ReverseList"/>
    <dgm:cxn modelId="{32645617-1930-463B-920B-AFF204104BE9}" type="presOf" srcId="{F6A1265E-B2FD-4DE1-BF11-2896E5B92D2D}" destId="{2864ED6D-C13D-4E5C-8005-59CD810286DD}" srcOrd="0" destOrd="0" presId="urn:microsoft.com/office/officeart/2009/layout/ReverseList"/>
    <dgm:cxn modelId="{C1844588-1C41-49EC-A36F-847A836EAD0D}" type="presOf" srcId="{9E653E79-D3A3-4BD4-BE43-A2DCBF62EC19}" destId="{F09310D0-1E24-4BA7-86E8-46DFECF58BAC}" srcOrd="0" destOrd="0" presId="urn:microsoft.com/office/officeart/2009/layout/ReverseList"/>
    <dgm:cxn modelId="{F9051426-D982-4462-A292-0ABC1A00D7DB}" type="presOf" srcId="{75FE242A-B460-406A-AA3D-84DE0619DE11}" destId="{116D860F-F063-4ECC-936E-AB0E308A9EFB}" srcOrd="0" destOrd="0" presId="urn:microsoft.com/office/officeart/2009/layout/ReverseList"/>
    <dgm:cxn modelId="{31B340A8-18D7-41AD-B301-5DBA4EAFBF5A}" type="presParOf" srcId="{2864ED6D-C13D-4E5C-8005-59CD810286DD}" destId="{116D860F-F063-4ECC-936E-AB0E308A9EFB}" srcOrd="0" destOrd="0" presId="urn:microsoft.com/office/officeart/2009/layout/ReverseList"/>
    <dgm:cxn modelId="{E28FA5A0-3DAF-4250-AD85-821D788F887A}" type="presParOf" srcId="{2864ED6D-C13D-4E5C-8005-59CD810286DD}" destId="{BADA8CAA-40A8-4D03-A98F-7A9C45F30CCC}" srcOrd="1" destOrd="0" presId="urn:microsoft.com/office/officeart/2009/layout/ReverseList"/>
    <dgm:cxn modelId="{622322DC-4A58-424B-821F-28E4DA98D8FB}" type="presParOf" srcId="{2864ED6D-C13D-4E5C-8005-59CD810286DD}" destId="{F09310D0-1E24-4BA7-86E8-46DFECF58BAC}" srcOrd="2" destOrd="0" presId="urn:microsoft.com/office/officeart/2009/layout/ReverseList"/>
    <dgm:cxn modelId="{6954E12B-D737-4B6E-845A-F45488207886}" type="presParOf" srcId="{2864ED6D-C13D-4E5C-8005-59CD810286DD}" destId="{D76D6981-AD54-4E09-9BAA-B8E4F2D94D2B}" srcOrd="3" destOrd="0" presId="urn:microsoft.com/office/officeart/2009/layout/ReverseList"/>
    <dgm:cxn modelId="{A137BD5C-F47D-481A-97F3-6878038E5CAB}" type="presParOf" srcId="{2864ED6D-C13D-4E5C-8005-59CD810286DD}" destId="{14CDC560-476A-4272-A349-A97EAEA597E8}" srcOrd="4" destOrd="0" presId="urn:microsoft.com/office/officeart/2009/layout/ReverseList"/>
    <dgm:cxn modelId="{2EABFB46-53EC-4DB4-A9FB-388DB0F15039}" type="presParOf" srcId="{2864ED6D-C13D-4E5C-8005-59CD810286DD}" destId="{635D2DFE-B53D-473C-8797-D22BB0FB50B4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13E8B2-0C2B-4B00-8EA5-0912BDBA4438}" type="doc">
      <dgm:prSet loTypeId="urn:microsoft.com/office/officeart/2005/8/layout/matrix2" loCatId="matrix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0874B1A-22EA-4828-8375-AEC5AFCE2D22}">
      <dgm:prSet phldrT="[Текст]" custT="1"/>
      <dgm:spPr/>
      <dgm:t>
        <a:bodyPr/>
        <a:lstStyle/>
        <a:p>
          <a:r>
            <a:rPr lang="uk-UA" sz="1200" b="1" dirty="0" smtClean="0">
              <a:solidFill>
                <a:schemeClr val="bg1"/>
              </a:solidFill>
            </a:rPr>
            <a:t>1)частини мови (іменник, прикметник, числівник, залишки займенників, прислівник, дієслово, категорія стану); виконують номінативну функцію, є або можуть бути членами речення.</a:t>
          </a:r>
          <a:endParaRPr lang="ru-RU" sz="1200" b="1" dirty="0">
            <a:solidFill>
              <a:schemeClr val="bg1"/>
            </a:solidFill>
          </a:endParaRPr>
        </a:p>
      </dgm:t>
    </dgm:pt>
    <dgm:pt modelId="{067B7247-FE3C-405A-A733-92D71DA4D35F}" type="parTrans" cxnId="{248C7ACA-93F2-47B6-95BA-878A5ACE3C1C}">
      <dgm:prSet/>
      <dgm:spPr/>
      <dgm:t>
        <a:bodyPr/>
        <a:lstStyle/>
        <a:p>
          <a:endParaRPr lang="ru-RU"/>
        </a:p>
      </dgm:t>
    </dgm:pt>
    <dgm:pt modelId="{3A496872-7AC5-4E3F-A0C1-88343EE5F56D}" type="sibTrans" cxnId="{248C7ACA-93F2-47B6-95BA-878A5ACE3C1C}">
      <dgm:prSet/>
      <dgm:spPr/>
      <dgm:t>
        <a:bodyPr/>
        <a:lstStyle/>
        <a:p>
          <a:endParaRPr lang="ru-RU"/>
        </a:p>
      </dgm:t>
    </dgm:pt>
    <dgm:pt modelId="{1C29FC64-E2A0-48C5-AB09-7E0608753B21}">
      <dgm:prSet custT="1"/>
      <dgm:spPr/>
      <dgm:t>
        <a:bodyPr/>
        <a:lstStyle/>
        <a:p>
          <a:r>
            <a:rPr lang="uk-UA" sz="1200" b="1" dirty="0" smtClean="0">
              <a:solidFill>
                <a:schemeClr val="bg1"/>
              </a:solidFill>
            </a:rPr>
            <a:t>2)частки мови (прийменники, сполучники, власне частки і зв’язки);</a:t>
          </a:r>
          <a:endParaRPr lang="ru-RU" sz="1200" b="1" dirty="0">
            <a:solidFill>
              <a:schemeClr val="bg1"/>
            </a:solidFill>
          </a:endParaRPr>
        </a:p>
      </dgm:t>
    </dgm:pt>
    <dgm:pt modelId="{8C25FFCF-0D72-4020-8CA1-A1D15F2A62BB}" type="parTrans" cxnId="{A701A515-3749-416F-91CB-789392FB2356}">
      <dgm:prSet/>
      <dgm:spPr/>
      <dgm:t>
        <a:bodyPr/>
        <a:lstStyle/>
        <a:p>
          <a:endParaRPr lang="ru-RU"/>
        </a:p>
      </dgm:t>
    </dgm:pt>
    <dgm:pt modelId="{A67339B3-BCB6-44B6-A96B-0A79B5C43A79}" type="sibTrans" cxnId="{A701A515-3749-416F-91CB-789392FB2356}">
      <dgm:prSet/>
      <dgm:spPr/>
      <dgm:t>
        <a:bodyPr/>
        <a:lstStyle/>
        <a:p>
          <a:endParaRPr lang="ru-RU"/>
        </a:p>
      </dgm:t>
    </dgm:pt>
    <dgm:pt modelId="{7D9A94CF-06E5-440E-8800-2D212E268844}">
      <dgm:prSet custT="1"/>
      <dgm:spPr/>
      <dgm:t>
        <a:bodyPr/>
        <a:lstStyle/>
        <a:p>
          <a:r>
            <a:rPr lang="uk-UA" sz="1200" b="1" dirty="0" smtClean="0">
              <a:solidFill>
                <a:schemeClr val="bg1"/>
              </a:solidFill>
            </a:rPr>
            <a:t>3)модальні слова (виражають відношення мовця до змісту повідомлюваного);</a:t>
          </a:r>
          <a:endParaRPr lang="ru-RU" sz="1200" b="1" dirty="0">
            <a:solidFill>
              <a:schemeClr val="bg1"/>
            </a:solidFill>
          </a:endParaRPr>
        </a:p>
      </dgm:t>
    </dgm:pt>
    <dgm:pt modelId="{75D9E509-3D38-478D-B6A7-C0AB8DDF25F2}" type="parTrans" cxnId="{6D73AD16-215C-4439-AC11-F59B2462CB1D}">
      <dgm:prSet/>
      <dgm:spPr/>
      <dgm:t>
        <a:bodyPr/>
        <a:lstStyle/>
        <a:p>
          <a:endParaRPr lang="ru-RU"/>
        </a:p>
      </dgm:t>
    </dgm:pt>
    <dgm:pt modelId="{62CFDADB-DFBD-4989-B517-7D01418F5401}" type="sibTrans" cxnId="{6D73AD16-215C-4439-AC11-F59B2462CB1D}">
      <dgm:prSet/>
      <dgm:spPr/>
      <dgm:t>
        <a:bodyPr/>
        <a:lstStyle/>
        <a:p>
          <a:endParaRPr lang="ru-RU"/>
        </a:p>
      </dgm:t>
    </dgm:pt>
    <dgm:pt modelId="{3E3F67D2-ED18-4DC4-AB4F-8BEC7DFFF369}">
      <dgm:prSet custT="1"/>
      <dgm:spPr/>
      <dgm:t>
        <a:bodyPr/>
        <a:lstStyle/>
        <a:p>
          <a:r>
            <a:rPr lang="uk-UA" sz="1200" b="1" dirty="0" smtClean="0">
              <a:solidFill>
                <a:schemeClr val="bg1"/>
              </a:solidFill>
            </a:rPr>
            <a:t>4)вигуки, що знаходяться за межами частин мови</a:t>
          </a:r>
          <a:endParaRPr lang="ru-RU" sz="1200" b="1" dirty="0">
            <a:solidFill>
              <a:schemeClr val="bg1"/>
            </a:solidFill>
          </a:endParaRPr>
        </a:p>
      </dgm:t>
    </dgm:pt>
    <dgm:pt modelId="{5F96D7E2-D9E2-41AE-A4A2-385C38185652}" type="parTrans" cxnId="{E3038FB2-28A6-4642-B023-A856E2B51882}">
      <dgm:prSet/>
      <dgm:spPr/>
      <dgm:t>
        <a:bodyPr/>
        <a:lstStyle/>
        <a:p>
          <a:endParaRPr lang="ru-RU"/>
        </a:p>
      </dgm:t>
    </dgm:pt>
    <dgm:pt modelId="{6383CBFE-AF14-4DC9-BC77-6C58DCE5514A}" type="sibTrans" cxnId="{E3038FB2-28A6-4642-B023-A856E2B51882}">
      <dgm:prSet/>
      <dgm:spPr/>
      <dgm:t>
        <a:bodyPr/>
        <a:lstStyle/>
        <a:p>
          <a:endParaRPr lang="ru-RU"/>
        </a:p>
      </dgm:t>
    </dgm:pt>
    <dgm:pt modelId="{543B7AC3-0322-4E4B-85DA-CA4B8DDFF93E}" type="pres">
      <dgm:prSet presAssocID="{E213E8B2-0C2B-4B00-8EA5-0912BDBA4438}" presName="matrix" presStyleCnt="0">
        <dgm:presLayoutVars>
          <dgm:chMax val="1"/>
          <dgm:dir/>
          <dgm:resizeHandles val="exact"/>
        </dgm:presLayoutVars>
      </dgm:prSet>
      <dgm:spPr/>
    </dgm:pt>
    <dgm:pt modelId="{BB72509D-E05B-403E-BE48-1EE681E6B2D2}" type="pres">
      <dgm:prSet presAssocID="{E213E8B2-0C2B-4B00-8EA5-0912BDBA4438}" presName="axisShape" presStyleLbl="bgShp" presStyleIdx="0" presStyleCnt="1"/>
      <dgm:spPr/>
    </dgm:pt>
    <dgm:pt modelId="{51764E45-2D3E-443F-BEA5-A47CB21982DC}" type="pres">
      <dgm:prSet presAssocID="{E213E8B2-0C2B-4B00-8EA5-0912BDBA4438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0E4EB-BE19-43E0-B743-F6565CC9296D}" type="pres">
      <dgm:prSet presAssocID="{E213E8B2-0C2B-4B00-8EA5-0912BDBA4438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AE406-3B45-409F-8921-039EC31E25A1}" type="pres">
      <dgm:prSet presAssocID="{E213E8B2-0C2B-4B00-8EA5-0912BDBA4438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7263C-DBA7-45A1-BD76-BE62542D5EBA}" type="pres">
      <dgm:prSet presAssocID="{E213E8B2-0C2B-4B00-8EA5-0912BDBA4438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D73AD16-215C-4439-AC11-F59B2462CB1D}" srcId="{E213E8B2-0C2B-4B00-8EA5-0912BDBA4438}" destId="{7D9A94CF-06E5-440E-8800-2D212E268844}" srcOrd="2" destOrd="0" parTransId="{75D9E509-3D38-478D-B6A7-C0AB8DDF25F2}" sibTransId="{62CFDADB-DFBD-4989-B517-7D01418F5401}"/>
    <dgm:cxn modelId="{73E83F6F-B3E9-4F0A-8556-94487519113F}" type="presOf" srcId="{E213E8B2-0C2B-4B00-8EA5-0912BDBA4438}" destId="{543B7AC3-0322-4E4B-85DA-CA4B8DDFF93E}" srcOrd="0" destOrd="0" presId="urn:microsoft.com/office/officeart/2005/8/layout/matrix2"/>
    <dgm:cxn modelId="{A701A515-3749-416F-91CB-789392FB2356}" srcId="{E213E8B2-0C2B-4B00-8EA5-0912BDBA4438}" destId="{1C29FC64-E2A0-48C5-AB09-7E0608753B21}" srcOrd="1" destOrd="0" parTransId="{8C25FFCF-0D72-4020-8CA1-A1D15F2A62BB}" sibTransId="{A67339B3-BCB6-44B6-A96B-0A79B5C43A79}"/>
    <dgm:cxn modelId="{248C7ACA-93F2-47B6-95BA-878A5ACE3C1C}" srcId="{E213E8B2-0C2B-4B00-8EA5-0912BDBA4438}" destId="{A0874B1A-22EA-4828-8375-AEC5AFCE2D22}" srcOrd="0" destOrd="0" parTransId="{067B7247-FE3C-405A-A733-92D71DA4D35F}" sibTransId="{3A496872-7AC5-4E3F-A0C1-88343EE5F56D}"/>
    <dgm:cxn modelId="{7AA2E7BC-C8F0-4765-9AEC-7B023AFF24A5}" type="presOf" srcId="{3E3F67D2-ED18-4DC4-AB4F-8BEC7DFFF369}" destId="{0657263C-DBA7-45A1-BD76-BE62542D5EBA}" srcOrd="0" destOrd="0" presId="urn:microsoft.com/office/officeart/2005/8/layout/matrix2"/>
    <dgm:cxn modelId="{E3038FB2-28A6-4642-B023-A856E2B51882}" srcId="{E213E8B2-0C2B-4B00-8EA5-0912BDBA4438}" destId="{3E3F67D2-ED18-4DC4-AB4F-8BEC7DFFF369}" srcOrd="3" destOrd="0" parTransId="{5F96D7E2-D9E2-41AE-A4A2-385C38185652}" sibTransId="{6383CBFE-AF14-4DC9-BC77-6C58DCE5514A}"/>
    <dgm:cxn modelId="{DA906F42-086C-458C-A028-DFEFCF551C1B}" type="presOf" srcId="{1C29FC64-E2A0-48C5-AB09-7E0608753B21}" destId="{5C90E4EB-BE19-43E0-B743-F6565CC9296D}" srcOrd="0" destOrd="0" presId="urn:microsoft.com/office/officeart/2005/8/layout/matrix2"/>
    <dgm:cxn modelId="{DE8AED48-D236-4EBC-9C0B-E96E0BF11A0B}" type="presOf" srcId="{A0874B1A-22EA-4828-8375-AEC5AFCE2D22}" destId="{51764E45-2D3E-443F-BEA5-A47CB21982DC}" srcOrd="0" destOrd="0" presId="urn:microsoft.com/office/officeart/2005/8/layout/matrix2"/>
    <dgm:cxn modelId="{4CF08014-9C39-41D4-9489-CD8CDCA1E0A7}" type="presOf" srcId="{7D9A94CF-06E5-440E-8800-2D212E268844}" destId="{464AE406-3B45-409F-8921-039EC31E25A1}" srcOrd="0" destOrd="0" presId="urn:microsoft.com/office/officeart/2005/8/layout/matrix2"/>
    <dgm:cxn modelId="{B43DEF0F-4407-4870-9E2A-3107EEE76701}" type="presParOf" srcId="{543B7AC3-0322-4E4B-85DA-CA4B8DDFF93E}" destId="{BB72509D-E05B-403E-BE48-1EE681E6B2D2}" srcOrd="0" destOrd="0" presId="urn:microsoft.com/office/officeart/2005/8/layout/matrix2"/>
    <dgm:cxn modelId="{4E726A43-D92E-4200-A3BB-570D2CDCCFF6}" type="presParOf" srcId="{543B7AC3-0322-4E4B-85DA-CA4B8DDFF93E}" destId="{51764E45-2D3E-443F-BEA5-A47CB21982DC}" srcOrd="1" destOrd="0" presId="urn:microsoft.com/office/officeart/2005/8/layout/matrix2"/>
    <dgm:cxn modelId="{280E81EB-CD02-4A5D-9C40-00574A985DA8}" type="presParOf" srcId="{543B7AC3-0322-4E4B-85DA-CA4B8DDFF93E}" destId="{5C90E4EB-BE19-43E0-B743-F6565CC9296D}" srcOrd="2" destOrd="0" presId="urn:microsoft.com/office/officeart/2005/8/layout/matrix2"/>
    <dgm:cxn modelId="{DF4E1CFC-E3A7-4F3F-B6DA-4D3FBACD8660}" type="presParOf" srcId="{543B7AC3-0322-4E4B-85DA-CA4B8DDFF93E}" destId="{464AE406-3B45-409F-8921-039EC31E25A1}" srcOrd="3" destOrd="0" presId="urn:microsoft.com/office/officeart/2005/8/layout/matrix2"/>
    <dgm:cxn modelId="{4B341C7A-D4B2-4CCF-9C17-56D96AA4770E}" type="presParOf" srcId="{543B7AC3-0322-4E4B-85DA-CA4B8DDFF93E}" destId="{0657263C-DBA7-45A1-BD76-BE62542D5EB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4B833-312C-45CE-9639-6525A5AE7085}">
      <dsp:nvSpPr>
        <dsp:cNvPr id="0" name=""/>
        <dsp:cNvSpPr/>
      </dsp:nvSpPr>
      <dsp:spPr>
        <a:xfrm>
          <a:off x="3937761" y="2639536"/>
          <a:ext cx="657983" cy="1880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8991" y="0"/>
              </a:lnTo>
              <a:lnTo>
                <a:pt x="328991" y="1880669"/>
              </a:lnTo>
              <a:lnTo>
                <a:pt x="657983" y="188066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216941" y="3530059"/>
        <a:ext cx="99622" cy="99622"/>
      </dsp:txXfrm>
    </dsp:sp>
    <dsp:sp modelId="{A8AA46A6-2CE0-4005-97AA-95624CDABE0B}">
      <dsp:nvSpPr>
        <dsp:cNvPr id="0" name=""/>
        <dsp:cNvSpPr/>
      </dsp:nvSpPr>
      <dsp:spPr>
        <a:xfrm>
          <a:off x="3937761" y="2639536"/>
          <a:ext cx="657983" cy="626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8991" y="0"/>
              </a:lnTo>
              <a:lnTo>
                <a:pt x="328991" y="626889"/>
              </a:lnTo>
              <a:lnTo>
                <a:pt x="657983" y="62688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44032" y="2930260"/>
        <a:ext cx="45440" cy="45440"/>
      </dsp:txXfrm>
    </dsp:sp>
    <dsp:sp modelId="{139BFB30-6BDD-4C31-A699-3B9FC5522803}">
      <dsp:nvSpPr>
        <dsp:cNvPr id="0" name=""/>
        <dsp:cNvSpPr/>
      </dsp:nvSpPr>
      <dsp:spPr>
        <a:xfrm>
          <a:off x="3937761" y="2012646"/>
          <a:ext cx="657983" cy="626889"/>
        </a:xfrm>
        <a:custGeom>
          <a:avLst/>
          <a:gdLst/>
          <a:ahLst/>
          <a:cxnLst/>
          <a:rect l="0" t="0" r="0" b="0"/>
          <a:pathLst>
            <a:path>
              <a:moveTo>
                <a:pt x="0" y="626889"/>
              </a:moveTo>
              <a:lnTo>
                <a:pt x="328991" y="626889"/>
              </a:lnTo>
              <a:lnTo>
                <a:pt x="328991" y="0"/>
              </a:lnTo>
              <a:lnTo>
                <a:pt x="657983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44032" y="2303370"/>
        <a:ext cx="45440" cy="45440"/>
      </dsp:txXfrm>
    </dsp:sp>
    <dsp:sp modelId="{235DCEF9-1122-444C-9BBC-5D4ECE131A5F}">
      <dsp:nvSpPr>
        <dsp:cNvPr id="0" name=""/>
        <dsp:cNvSpPr/>
      </dsp:nvSpPr>
      <dsp:spPr>
        <a:xfrm>
          <a:off x="3937761" y="758866"/>
          <a:ext cx="657983" cy="1880669"/>
        </a:xfrm>
        <a:custGeom>
          <a:avLst/>
          <a:gdLst/>
          <a:ahLst/>
          <a:cxnLst/>
          <a:rect l="0" t="0" r="0" b="0"/>
          <a:pathLst>
            <a:path>
              <a:moveTo>
                <a:pt x="0" y="1880669"/>
              </a:moveTo>
              <a:lnTo>
                <a:pt x="328991" y="1880669"/>
              </a:lnTo>
              <a:lnTo>
                <a:pt x="328991" y="0"/>
              </a:lnTo>
              <a:lnTo>
                <a:pt x="657983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216941" y="1649390"/>
        <a:ext cx="99622" cy="99622"/>
      </dsp:txXfrm>
    </dsp:sp>
    <dsp:sp modelId="{1081C5F1-5125-493F-BB62-F5B3E5CE04AE}">
      <dsp:nvSpPr>
        <dsp:cNvPr id="0" name=""/>
        <dsp:cNvSpPr/>
      </dsp:nvSpPr>
      <dsp:spPr>
        <a:xfrm rot="16200000">
          <a:off x="796713" y="2138024"/>
          <a:ext cx="5279072" cy="10030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accent1">
                  <a:lumMod val="50000"/>
                </a:schemeClr>
              </a:solidFill>
            </a:rPr>
            <a:t>частини мови – це </a:t>
          </a:r>
          <a:r>
            <a:rPr lang="uk-UA" sz="3200" b="1" kern="1200" dirty="0" smtClean="0">
              <a:solidFill>
                <a:srgbClr val="FF0000"/>
              </a:solidFill>
            </a:rPr>
            <a:t>класи (групи) </a:t>
          </a:r>
          <a:r>
            <a:rPr lang="uk-UA" sz="3200" b="1" kern="1200" dirty="0" smtClean="0">
              <a:solidFill>
                <a:schemeClr val="accent1">
                  <a:lumMod val="50000"/>
                </a:schemeClr>
              </a:solidFill>
            </a:rPr>
            <a:t>слів, які </a:t>
          </a:r>
          <a:r>
            <a:rPr lang="uk-UA" sz="3200" b="1" kern="1200" dirty="0" err="1" smtClean="0">
              <a:solidFill>
                <a:schemeClr val="accent1">
                  <a:lumMod val="50000"/>
                </a:schemeClr>
              </a:solidFill>
            </a:rPr>
            <a:t>обєднує</a:t>
          </a:r>
          <a:endParaRPr lang="ru-RU" sz="3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796713" y="2138024"/>
        <a:ext cx="5279072" cy="1003023"/>
      </dsp:txXfrm>
    </dsp:sp>
    <dsp:sp modelId="{30D4A198-DE3F-413A-86EF-55DEAD2D37D7}">
      <dsp:nvSpPr>
        <dsp:cNvPr id="0" name=""/>
        <dsp:cNvSpPr/>
      </dsp:nvSpPr>
      <dsp:spPr>
        <a:xfrm>
          <a:off x="4595744" y="257354"/>
          <a:ext cx="3289917" cy="10030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</a:rPr>
            <a:t>єдність категоріального значення, абстрагованого від лексичних значень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4595744" y="257354"/>
        <a:ext cx="3289917" cy="1003023"/>
      </dsp:txXfrm>
    </dsp:sp>
    <dsp:sp modelId="{FEEED015-9330-420A-8FEB-B6B3810BC879}">
      <dsp:nvSpPr>
        <dsp:cNvPr id="0" name=""/>
        <dsp:cNvSpPr/>
      </dsp:nvSpPr>
      <dsp:spPr>
        <a:xfrm>
          <a:off x="4595744" y="1511134"/>
          <a:ext cx="3289917" cy="10030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</a:rPr>
            <a:t>єдністю граматичних категорій і словозміни, тобто єдністю морфологічних категорій 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4595744" y="1511134"/>
        <a:ext cx="3289917" cy="1003023"/>
      </dsp:txXfrm>
    </dsp:sp>
    <dsp:sp modelId="{0EB0702A-DB62-499F-91DF-7FC56DD7A330}">
      <dsp:nvSpPr>
        <dsp:cNvPr id="0" name=""/>
        <dsp:cNvSpPr/>
      </dsp:nvSpPr>
      <dsp:spPr>
        <a:xfrm>
          <a:off x="4595744" y="2764913"/>
          <a:ext cx="3289917" cy="10030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</a:rPr>
            <a:t>тотожністю синтаксичних властивостей слів 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4595744" y="2764913"/>
        <a:ext cx="3289917" cy="1003023"/>
      </dsp:txXfrm>
    </dsp:sp>
    <dsp:sp modelId="{048C3AA5-3BDC-45DE-9053-CB2968A50EC7}">
      <dsp:nvSpPr>
        <dsp:cNvPr id="0" name=""/>
        <dsp:cNvSpPr/>
      </dsp:nvSpPr>
      <dsp:spPr>
        <a:xfrm>
          <a:off x="4595744" y="4018693"/>
          <a:ext cx="3289917" cy="10030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</a:rPr>
            <a:t>спільністю суфіксів, з допомогою яких утворено відповідні слова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4595744" y="4018693"/>
        <a:ext cx="3289917" cy="10030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A02EC-B9D0-42F9-8B71-17117A23A192}">
      <dsp:nvSpPr>
        <dsp:cNvPr id="0" name=""/>
        <dsp:cNvSpPr/>
      </dsp:nvSpPr>
      <dsp:spPr>
        <a:xfrm>
          <a:off x="2164469" y="440808"/>
          <a:ext cx="4628489" cy="4628489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Порядкові числівники, за ним, - це прикметники із значенням ознаки. 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4603793" y="1421607"/>
        <a:ext cx="1653032" cy="1377526"/>
      </dsp:txXfrm>
    </dsp:sp>
    <dsp:sp modelId="{827567EA-90C9-4D32-948A-B3725A9886BA}">
      <dsp:nvSpPr>
        <dsp:cNvPr id="0" name=""/>
        <dsp:cNvSpPr/>
      </dsp:nvSpPr>
      <dsp:spPr>
        <a:xfrm>
          <a:off x="2069144" y="606111"/>
          <a:ext cx="4628489" cy="4628489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До займенників він відносить як залишкові явища лише особові займенники та зворотний займенник себе.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171165" y="3609120"/>
        <a:ext cx="2479548" cy="1212223"/>
      </dsp:txXfrm>
    </dsp:sp>
    <dsp:sp modelId="{4C1586AC-0A35-4149-8133-81D95CBA242C}">
      <dsp:nvSpPr>
        <dsp:cNvPr id="0" name=""/>
        <dsp:cNvSpPr/>
      </dsp:nvSpPr>
      <dsp:spPr>
        <a:xfrm>
          <a:off x="1205675" y="174091"/>
          <a:ext cx="6164778" cy="5161923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 Як нову частину мови виділив категорію стану, яка сформувалась на основі деяких іменників, прикметників, дієслів, прислівників.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1919762" y="1267927"/>
        <a:ext cx="2201706" cy="1536286"/>
      </dsp:txXfrm>
    </dsp:sp>
    <dsp:sp modelId="{3F5639C6-2B47-4E51-921F-4000733C0404}">
      <dsp:nvSpPr>
        <dsp:cNvPr id="0" name=""/>
        <dsp:cNvSpPr/>
      </dsp:nvSpPr>
      <dsp:spPr>
        <a:xfrm>
          <a:off x="1878325" y="154282"/>
          <a:ext cx="5201541" cy="520154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61645-B16F-4335-9133-6CEB4BDC0BB6}">
      <dsp:nvSpPr>
        <dsp:cNvPr id="0" name=""/>
        <dsp:cNvSpPr/>
      </dsp:nvSpPr>
      <dsp:spPr>
        <a:xfrm>
          <a:off x="1782618" y="319293"/>
          <a:ext cx="5201541" cy="520154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7ADF8-3E16-4B88-8839-22342F50C45A}">
      <dsp:nvSpPr>
        <dsp:cNvPr id="0" name=""/>
        <dsp:cNvSpPr/>
      </dsp:nvSpPr>
      <dsp:spPr>
        <a:xfrm>
          <a:off x="673132" y="354725"/>
          <a:ext cx="5201541" cy="520154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63959-562D-4D99-A707-A8E4C4379109}">
      <dsp:nvSpPr>
        <dsp:cNvPr id="0" name=""/>
        <dsp:cNvSpPr/>
      </dsp:nvSpPr>
      <dsp:spPr>
        <a:xfrm>
          <a:off x="3720324" y="2118"/>
          <a:ext cx="1370249" cy="8906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іменник, 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763803" y="45597"/>
        <a:ext cx="1283291" cy="803704"/>
      </dsp:txXfrm>
    </dsp:sp>
    <dsp:sp modelId="{AA178B7C-7FC9-4DF3-A28F-9848F0C0535A}">
      <dsp:nvSpPr>
        <dsp:cNvPr id="0" name=""/>
        <dsp:cNvSpPr/>
      </dsp:nvSpPr>
      <dsp:spPr>
        <a:xfrm>
          <a:off x="1865958" y="447449"/>
          <a:ext cx="5078981" cy="5078981"/>
        </a:xfrm>
        <a:custGeom>
          <a:avLst/>
          <a:gdLst/>
          <a:ahLst/>
          <a:cxnLst/>
          <a:rect l="0" t="0" r="0" b="0"/>
          <a:pathLst>
            <a:path>
              <a:moveTo>
                <a:pt x="3403574" y="151526"/>
              </a:moveTo>
              <a:arcTo wR="2539490" hR="2539490" stAng="17393557" swAng="77074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8FB5D-D16D-409C-B2E8-B690FC34DDC9}">
      <dsp:nvSpPr>
        <dsp:cNvPr id="0" name=""/>
        <dsp:cNvSpPr/>
      </dsp:nvSpPr>
      <dsp:spPr>
        <a:xfrm>
          <a:off x="5705778" y="958262"/>
          <a:ext cx="1370249" cy="890662"/>
        </a:xfrm>
        <a:prstGeom prst="roundRect">
          <a:avLst/>
        </a:prstGeom>
        <a:solidFill>
          <a:schemeClr val="accent5">
            <a:hueOff val="387924"/>
            <a:satOff val="1292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прикметник, 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5749257" y="1001741"/>
        <a:ext cx="1283291" cy="803704"/>
      </dsp:txXfrm>
    </dsp:sp>
    <dsp:sp modelId="{47486E06-ACFD-40EB-A671-302BDA6C52C8}">
      <dsp:nvSpPr>
        <dsp:cNvPr id="0" name=""/>
        <dsp:cNvSpPr/>
      </dsp:nvSpPr>
      <dsp:spPr>
        <a:xfrm>
          <a:off x="1865958" y="447449"/>
          <a:ext cx="5078981" cy="5078981"/>
        </a:xfrm>
        <a:custGeom>
          <a:avLst/>
          <a:gdLst/>
          <a:ahLst/>
          <a:cxnLst/>
          <a:rect l="0" t="0" r="0" b="0"/>
          <a:pathLst>
            <a:path>
              <a:moveTo>
                <a:pt x="4913124" y="1636784"/>
              </a:moveTo>
              <a:arcTo wR="2539490" hR="2539490" stAng="20350674" swAng="1063416"/>
            </a:path>
          </a:pathLst>
        </a:custGeom>
        <a:noFill/>
        <a:ln w="9525" cap="flat" cmpd="sng" algn="ctr">
          <a:solidFill>
            <a:schemeClr val="accent5">
              <a:hueOff val="387924"/>
              <a:satOff val="1292"/>
              <a:lumOff val="147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D71A1-E202-4111-B80C-9AE6D38ECBD1}">
      <dsp:nvSpPr>
        <dsp:cNvPr id="0" name=""/>
        <dsp:cNvSpPr/>
      </dsp:nvSpPr>
      <dsp:spPr>
        <a:xfrm>
          <a:off x="6196144" y="3106699"/>
          <a:ext cx="1370249" cy="890662"/>
        </a:xfrm>
        <a:prstGeom prst="roundRect">
          <a:avLst/>
        </a:prstGeom>
        <a:solidFill>
          <a:schemeClr val="accent5">
            <a:hueOff val="775848"/>
            <a:satOff val="2585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числівник, 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6239623" y="3150178"/>
        <a:ext cx="1283291" cy="803704"/>
      </dsp:txXfrm>
    </dsp:sp>
    <dsp:sp modelId="{6D6201D4-347A-4B17-B716-07A708DE4C51}">
      <dsp:nvSpPr>
        <dsp:cNvPr id="0" name=""/>
        <dsp:cNvSpPr/>
      </dsp:nvSpPr>
      <dsp:spPr>
        <a:xfrm>
          <a:off x="1865958" y="447449"/>
          <a:ext cx="5078981" cy="5078981"/>
        </a:xfrm>
        <a:custGeom>
          <a:avLst/>
          <a:gdLst/>
          <a:ahLst/>
          <a:cxnLst/>
          <a:rect l="0" t="0" r="0" b="0"/>
          <a:pathLst>
            <a:path>
              <a:moveTo>
                <a:pt x="4781114" y="3732863"/>
              </a:moveTo>
              <a:arcTo wR="2539490" hR="2539490" stAng="1681769" swAng="834377"/>
            </a:path>
          </a:pathLst>
        </a:custGeom>
        <a:noFill/>
        <a:ln w="9525" cap="flat" cmpd="sng" algn="ctr">
          <a:solidFill>
            <a:schemeClr val="accent5">
              <a:hueOff val="775848"/>
              <a:satOff val="2585"/>
              <a:lumOff val="294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06C2E-499C-4DDC-B159-1A651BD27514}">
      <dsp:nvSpPr>
        <dsp:cNvPr id="0" name=""/>
        <dsp:cNvSpPr/>
      </dsp:nvSpPr>
      <dsp:spPr>
        <a:xfrm>
          <a:off x="4822168" y="4829611"/>
          <a:ext cx="1370249" cy="890662"/>
        </a:xfrm>
        <a:prstGeom prst="roundRect">
          <a:avLst/>
        </a:prstGeom>
        <a:solidFill>
          <a:schemeClr val="accent5">
            <a:hueOff val="1163773"/>
            <a:satOff val="3877"/>
            <a:lumOff val="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дієслово, 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4865647" y="4873090"/>
        <a:ext cx="1283291" cy="803704"/>
      </dsp:txXfrm>
    </dsp:sp>
    <dsp:sp modelId="{4D56EB59-5871-430B-9430-D012FDEC2342}">
      <dsp:nvSpPr>
        <dsp:cNvPr id="0" name=""/>
        <dsp:cNvSpPr/>
      </dsp:nvSpPr>
      <dsp:spPr>
        <a:xfrm>
          <a:off x="1865958" y="447449"/>
          <a:ext cx="5078981" cy="5078981"/>
        </a:xfrm>
        <a:custGeom>
          <a:avLst/>
          <a:gdLst/>
          <a:ahLst/>
          <a:cxnLst/>
          <a:rect l="0" t="0" r="0" b="0"/>
          <a:pathLst>
            <a:path>
              <a:moveTo>
                <a:pt x="2791002" y="5066496"/>
              </a:moveTo>
              <a:arcTo wR="2539490" hR="2539490" stAng="5058966" swAng="682068"/>
            </a:path>
          </a:pathLst>
        </a:custGeom>
        <a:noFill/>
        <a:ln w="9525" cap="flat" cmpd="sng" algn="ctr">
          <a:solidFill>
            <a:schemeClr val="accent5">
              <a:hueOff val="1163773"/>
              <a:satOff val="3877"/>
              <a:lumOff val="441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22F57-94BD-48EE-918B-89F0D4759B8F}">
      <dsp:nvSpPr>
        <dsp:cNvPr id="0" name=""/>
        <dsp:cNvSpPr/>
      </dsp:nvSpPr>
      <dsp:spPr>
        <a:xfrm>
          <a:off x="2618480" y="4829611"/>
          <a:ext cx="1370249" cy="890662"/>
        </a:xfrm>
        <a:prstGeom prst="roundRect">
          <a:avLst/>
        </a:prstGeom>
        <a:solidFill>
          <a:schemeClr val="accent5">
            <a:hueOff val="1551697"/>
            <a:satOff val="5170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прислівник,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2661959" y="4873090"/>
        <a:ext cx="1283291" cy="803704"/>
      </dsp:txXfrm>
    </dsp:sp>
    <dsp:sp modelId="{32A72FA4-6592-4BE6-9ABF-1944226CA460}">
      <dsp:nvSpPr>
        <dsp:cNvPr id="0" name=""/>
        <dsp:cNvSpPr/>
      </dsp:nvSpPr>
      <dsp:spPr>
        <a:xfrm>
          <a:off x="1865958" y="447449"/>
          <a:ext cx="5078981" cy="5078981"/>
        </a:xfrm>
        <a:custGeom>
          <a:avLst/>
          <a:gdLst/>
          <a:ahLst/>
          <a:cxnLst/>
          <a:rect l="0" t="0" r="0" b="0"/>
          <a:pathLst>
            <a:path>
              <a:moveTo>
                <a:pt x="650377" y="4236625"/>
              </a:moveTo>
              <a:arcTo wR="2539490" hR="2539490" stAng="8283854" swAng="834377"/>
            </a:path>
          </a:pathLst>
        </a:custGeom>
        <a:noFill/>
        <a:ln w="9525" cap="flat" cmpd="sng" algn="ctr">
          <a:solidFill>
            <a:schemeClr val="accent5">
              <a:hueOff val="1551697"/>
              <a:satOff val="5170"/>
              <a:lumOff val="588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1DB87-D45B-4E11-9114-D9F1D9D5D90C}">
      <dsp:nvSpPr>
        <dsp:cNvPr id="0" name=""/>
        <dsp:cNvSpPr/>
      </dsp:nvSpPr>
      <dsp:spPr>
        <a:xfrm>
          <a:off x="1244503" y="3106699"/>
          <a:ext cx="1370249" cy="890662"/>
        </a:xfrm>
        <a:prstGeom prst="roundRect">
          <a:avLst/>
        </a:prstGeom>
        <a:solidFill>
          <a:schemeClr val="accent5">
            <a:hueOff val="1939621"/>
            <a:satOff val="6462"/>
            <a:lumOff val="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 частки,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1287982" y="3150178"/>
        <a:ext cx="1283291" cy="803704"/>
      </dsp:txXfrm>
    </dsp:sp>
    <dsp:sp modelId="{6D2926D5-C471-47A4-BA97-E9B3BC4667D2}">
      <dsp:nvSpPr>
        <dsp:cNvPr id="0" name=""/>
        <dsp:cNvSpPr/>
      </dsp:nvSpPr>
      <dsp:spPr>
        <a:xfrm>
          <a:off x="1865958" y="447449"/>
          <a:ext cx="5078981" cy="5078981"/>
        </a:xfrm>
        <a:custGeom>
          <a:avLst/>
          <a:gdLst/>
          <a:ahLst/>
          <a:cxnLst/>
          <a:rect l="0" t="0" r="0" b="0"/>
          <a:pathLst>
            <a:path>
              <a:moveTo>
                <a:pt x="3712" y="2402224"/>
              </a:moveTo>
              <a:arcTo wR="2539490" hR="2539490" stAng="10985911" swAng="1063416"/>
            </a:path>
          </a:pathLst>
        </a:custGeom>
        <a:noFill/>
        <a:ln w="9525" cap="flat" cmpd="sng" algn="ctr">
          <a:solidFill>
            <a:schemeClr val="accent5">
              <a:hueOff val="1939621"/>
              <a:satOff val="6462"/>
              <a:lumOff val="735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4FC3-F0C9-4D13-B03F-B57D3B7BA10E}">
      <dsp:nvSpPr>
        <dsp:cNvPr id="0" name=""/>
        <dsp:cNvSpPr/>
      </dsp:nvSpPr>
      <dsp:spPr>
        <a:xfrm>
          <a:off x="1734870" y="958262"/>
          <a:ext cx="1370249" cy="890662"/>
        </a:xfrm>
        <a:prstGeom prst="roundRect">
          <a:avLst/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 сполучники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1778349" y="1001741"/>
        <a:ext cx="1283291" cy="803704"/>
      </dsp:txXfrm>
    </dsp:sp>
    <dsp:sp modelId="{99306E90-EE1E-4D3B-87BB-19C8F9CC7788}">
      <dsp:nvSpPr>
        <dsp:cNvPr id="0" name=""/>
        <dsp:cNvSpPr/>
      </dsp:nvSpPr>
      <dsp:spPr>
        <a:xfrm>
          <a:off x="1865958" y="447449"/>
          <a:ext cx="5078981" cy="5078981"/>
        </a:xfrm>
        <a:custGeom>
          <a:avLst/>
          <a:gdLst/>
          <a:ahLst/>
          <a:cxnLst/>
          <a:rect l="0" t="0" r="0" b="0"/>
          <a:pathLst>
            <a:path>
              <a:moveTo>
                <a:pt x="1166123" y="403402"/>
              </a:moveTo>
              <a:arcTo wR="2539490" hR="2539490" stAng="14235695" swAng="770747"/>
            </a:path>
          </a:pathLst>
        </a:custGeom>
        <a:noFill/>
        <a:ln w="9525" cap="flat" cmpd="sng" algn="ctr">
          <a:solidFill>
            <a:schemeClr val="accent5">
              <a:hueOff val="2327545"/>
              <a:satOff val="7755"/>
              <a:lumOff val="882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115FD-C67A-4393-967B-5070D5CFB239}">
      <dsp:nvSpPr>
        <dsp:cNvPr id="0" name=""/>
        <dsp:cNvSpPr/>
      </dsp:nvSpPr>
      <dsp:spPr>
        <a:xfrm>
          <a:off x="0" y="74263"/>
          <a:ext cx="5094514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solidFill>
                <a:schemeClr val="bg1"/>
              </a:solidFill>
            </a:rPr>
            <a:t>Займенники</a:t>
          </a:r>
          <a:endParaRPr lang="ru-RU" sz="3300" b="1" kern="1200" dirty="0">
            <a:solidFill>
              <a:schemeClr val="bg1"/>
            </a:solidFill>
          </a:endParaRPr>
        </a:p>
      </dsp:txBody>
      <dsp:txXfrm>
        <a:off x="38638" y="112901"/>
        <a:ext cx="5017238" cy="714229"/>
      </dsp:txXfrm>
    </dsp:sp>
    <dsp:sp modelId="{7BFE677F-3FAE-4E61-BD2F-17E7B2F82EC3}">
      <dsp:nvSpPr>
        <dsp:cNvPr id="0" name=""/>
        <dsp:cNvSpPr/>
      </dsp:nvSpPr>
      <dsp:spPr>
        <a:xfrm>
          <a:off x="0" y="865768"/>
          <a:ext cx="5094514" cy="1571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75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600" b="1" kern="1200" smtClean="0">
              <a:solidFill>
                <a:schemeClr val="tx1"/>
              </a:solidFill>
            </a:rPr>
            <a:t>розподіляються між іменниками, прикметниками, числівниками. </a:t>
          </a:r>
          <a:endParaRPr lang="ru-RU" sz="2600" b="1" kern="1200" dirty="0">
            <a:solidFill>
              <a:schemeClr val="bg1"/>
            </a:solidFill>
          </a:endParaRPr>
        </a:p>
      </dsp:txBody>
      <dsp:txXfrm>
        <a:off x="0" y="865768"/>
        <a:ext cx="5094514" cy="1571130"/>
      </dsp:txXfrm>
    </dsp:sp>
    <dsp:sp modelId="{D0701379-B9CB-4239-A557-20D5202B8204}">
      <dsp:nvSpPr>
        <dsp:cNvPr id="0" name=""/>
        <dsp:cNvSpPr/>
      </dsp:nvSpPr>
      <dsp:spPr>
        <a:xfrm>
          <a:off x="0" y="2436898"/>
          <a:ext cx="5094514" cy="791505"/>
        </a:xfrm>
        <a:prstGeom prst="roundRect">
          <a:avLst/>
        </a:prstGeom>
        <a:solidFill>
          <a:schemeClr val="accent2">
            <a:hueOff val="574745"/>
            <a:satOff val="-9386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solidFill>
                <a:schemeClr val="bg1"/>
              </a:solidFill>
            </a:rPr>
            <a:t>Вигуки </a:t>
          </a:r>
          <a:endParaRPr lang="ru-RU" sz="3300" b="1" kern="1200" dirty="0">
            <a:solidFill>
              <a:schemeClr val="bg1"/>
            </a:solidFill>
          </a:endParaRPr>
        </a:p>
      </dsp:txBody>
      <dsp:txXfrm>
        <a:off x="38638" y="2475536"/>
        <a:ext cx="5017238" cy="714229"/>
      </dsp:txXfrm>
    </dsp:sp>
    <dsp:sp modelId="{23E14FE0-BA6B-452B-A19F-23E52B077A78}">
      <dsp:nvSpPr>
        <dsp:cNvPr id="0" name=""/>
        <dsp:cNvSpPr/>
      </dsp:nvSpPr>
      <dsp:spPr>
        <a:xfrm>
          <a:off x="0" y="3228403"/>
          <a:ext cx="5094514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75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600" b="1" kern="1200" dirty="0" smtClean="0">
              <a:solidFill>
                <a:schemeClr val="tx1"/>
              </a:solidFill>
            </a:rPr>
            <a:t>поєднуються із частками, 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0" y="3228403"/>
        <a:ext cx="5094514" cy="546480"/>
      </dsp:txXfrm>
    </dsp:sp>
    <dsp:sp modelId="{4B3C3780-3DD8-405D-804E-3BA9175A30B6}">
      <dsp:nvSpPr>
        <dsp:cNvPr id="0" name=""/>
        <dsp:cNvSpPr/>
      </dsp:nvSpPr>
      <dsp:spPr>
        <a:xfrm>
          <a:off x="0" y="3774883"/>
          <a:ext cx="5094514" cy="791505"/>
        </a:xfrm>
        <a:prstGeom prst="roundRect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solidFill>
                <a:schemeClr val="bg1"/>
              </a:solidFill>
            </a:rPr>
            <a:t>Прийменники</a:t>
          </a:r>
          <a:endParaRPr lang="ru-RU" sz="3300" b="1" kern="1200" dirty="0">
            <a:solidFill>
              <a:schemeClr val="bg1"/>
            </a:solidFill>
          </a:endParaRPr>
        </a:p>
      </dsp:txBody>
      <dsp:txXfrm>
        <a:off x="38638" y="3813521"/>
        <a:ext cx="5017238" cy="714229"/>
      </dsp:txXfrm>
    </dsp:sp>
    <dsp:sp modelId="{F2681367-4750-46D5-9252-3631B7B48621}">
      <dsp:nvSpPr>
        <dsp:cNvPr id="0" name=""/>
        <dsp:cNvSpPr/>
      </dsp:nvSpPr>
      <dsp:spPr>
        <a:xfrm>
          <a:off x="0" y="4566388"/>
          <a:ext cx="5094514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75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600" b="1" kern="1200" dirty="0" smtClean="0">
              <a:solidFill>
                <a:schemeClr val="tx1"/>
              </a:solidFill>
            </a:rPr>
            <a:t>поєднано з прислівниками.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0" y="4566388"/>
        <a:ext cx="5094514" cy="8197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A2014-5C6B-42BC-B91D-8152665D38DE}">
      <dsp:nvSpPr>
        <dsp:cNvPr id="0" name=""/>
        <dsp:cNvSpPr/>
      </dsp:nvSpPr>
      <dsp:spPr>
        <a:xfrm>
          <a:off x="6047716" y="3200119"/>
          <a:ext cx="615880" cy="29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41"/>
              </a:lnTo>
              <a:lnTo>
                <a:pt x="615880" y="199741"/>
              </a:lnTo>
              <a:lnTo>
                <a:pt x="615880" y="2931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6F34BC-0A9C-4165-9F5E-4D8BEF6F69E2}">
      <dsp:nvSpPr>
        <dsp:cNvPr id="0" name=""/>
        <dsp:cNvSpPr/>
      </dsp:nvSpPr>
      <dsp:spPr>
        <a:xfrm>
          <a:off x="5431835" y="3200119"/>
          <a:ext cx="615880" cy="293103"/>
        </a:xfrm>
        <a:custGeom>
          <a:avLst/>
          <a:gdLst/>
          <a:ahLst/>
          <a:cxnLst/>
          <a:rect l="0" t="0" r="0" b="0"/>
          <a:pathLst>
            <a:path>
              <a:moveTo>
                <a:pt x="615880" y="0"/>
              </a:moveTo>
              <a:lnTo>
                <a:pt x="615880" y="199741"/>
              </a:lnTo>
              <a:lnTo>
                <a:pt x="0" y="199741"/>
              </a:lnTo>
              <a:lnTo>
                <a:pt x="0" y="2931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1598A-1752-4CF2-A153-1070C748F456}">
      <dsp:nvSpPr>
        <dsp:cNvPr id="0" name=""/>
        <dsp:cNvSpPr/>
      </dsp:nvSpPr>
      <dsp:spPr>
        <a:xfrm>
          <a:off x="3892134" y="2267060"/>
          <a:ext cx="2155581" cy="29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41"/>
              </a:lnTo>
              <a:lnTo>
                <a:pt x="2155581" y="199741"/>
              </a:lnTo>
              <a:lnTo>
                <a:pt x="2155581" y="2931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400A1-FC20-49C7-A491-1A6FFC5B26B2}">
      <dsp:nvSpPr>
        <dsp:cNvPr id="0" name=""/>
        <dsp:cNvSpPr/>
      </dsp:nvSpPr>
      <dsp:spPr>
        <a:xfrm>
          <a:off x="4154354" y="3200119"/>
          <a:ext cx="91440" cy="2931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1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71706B-CF2F-4F98-BA1B-AC39128DA79D}">
      <dsp:nvSpPr>
        <dsp:cNvPr id="0" name=""/>
        <dsp:cNvSpPr/>
      </dsp:nvSpPr>
      <dsp:spPr>
        <a:xfrm>
          <a:off x="3892134" y="2267060"/>
          <a:ext cx="307940" cy="29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41"/>
              </a:lnTo>
              <a:lnTo>
                <a:pt x="307940" y="199741"/>
              </a:lnTo>
              <a:lnTo>
                <a:pt x="307940" y="2931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D12F4-0AEE-4B66-BCEB-2BA177826AB2}">
      <dsp:nvSpPr>
        <dsp:cNvPr id="0" name=""/>
        <dsp:cNvSpPr/>
      </dsp:nvSpPr>
      <dsp:spPr>
        <a:xfrm>
          <a:off x="1736552" y="3200119"/>
          <a:ext cx="1231761" cy="29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41"/>
              </a:lnTo>
              <a:lnTo>
                <a:pt x="1231761" y="199741"/>
              </a:lnTo>
              <a:lnTo>
                <a:pt x="1231761" y="2931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05B60-C7A4-4DB0-A960-EA8ADE029701}">
      <dsp:nvSpPr>
        <dsp:cNvPr id="0" name=""/>
        <dsp:cNvSpPr/>
      </dsp:nvSpPr>
      <dsp:spPr>
        <a:xfrm>
          <a:off x="1690832" y="3200119"/>
          <a:ext cx="91440" cy="2931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1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065D0-3D9A-4C01-BCCA-A2C4C92408DD}">
      <dsp:nvSpPr>
        <dsp:cNvPr id="0" name=""/>
        <dsp:cNvSpPr/>
      </dsp:nvSpPr>
      <dsp:spPr>
        <a:xfrm>
          <a:off x="504791" y="3200119"/>
          <a:ext cx="1231761" cy="293103"/>
        </a:xfrm>
        <a:custGeom>
          <a:avLst/>
          <a:gdLst/>
          <a:ahLst/>
          <a:cxnLst/>
          <a:rect l="0" t="0" r="0" b="0"/>
          <a:pathLst>
            <a:path>
              <a:moveTo>
                <a:pt x="1231761" y="0"/>
              </a:moveTo>
              <a:lnTo>
                <a:pt x="1231761" y="199741"/>
              </a:lnTo>
              <a:lnTo>
                <a:pt x="0" y="199741"/>
              </a:lnTo>
              <a:lnTo>
                <a:pt x="0" y="2931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9276B-EC9F-4F13-81A1-8C6C9A4DCCFE}">
      <dsp:nvSpPr>
        <dsp:cNvPr id="0" name=""/>
        <dsp:cNvSpPr/>
      </dsp:nvSpPr>
      <dsp:spPr>
        <a:xfrm>
          <a:off x="1736552" y="2267060"/>
          <a:ext cx="2155581" cy="293103"/>
        </a:xfrm>
        <a:custGeom>
          <a:avLst/>
          <a:gdLst/>
          <a:ahLst/>
          <a:cxnLst/>
          <a:rect l="0" t="0" r="0" b="0"/>
          <a:pathLst>
            <a:path>
              <a:moveTo>
                <a:pt x="2155581" y="0"/>
              </a:moveTo>
              <a:lnTo>
                <a:pt x="2155581" y="199741"/>
              </a:lnTo>
              <a:lnTo>
                <a:pt x="0" y="199741"/>
              </a:lnTo>
              <a:lnTo>
                <a:pt x="0" y="2931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02971-AD85-4B99-8DCE-B04B0E78B36B}">
      <dsp:nvSpPr>
        <dsp:cNvPr id="0" name=""/>
        <dsp:cNvSpPr/>
      </dsp:nvSpPr>
      <dsp:spPr>
        <a:xfrm>
          <a:off x="3388231" y="1048597"/>
          <a:ext cx="1007804" cy="12184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2D8BF-8584-4902-AAAB-A91C35616122}">
      <dsp:nvSpPr>
        <dsp:cNvPr id="0" name=""/>
        <dsp:cNvSpPr/>
      </dsp:nvSpPr>
      <dsp:spPr>
        <a:xfrm>
          <a:off x="3500210" y="1154976"/>
          <a:ext cx="1007804" cy="1218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іменник і дієслово як центральні частини мови</a:t>
          </a:r>
          <a:endParaRPr lang="ru-RU" sz="1100" b="1" kern="1200" dirty="0"/>
        </a:p>
      </dsp:txBody>
      <dsp:txXfrm>
        <a:off x="3529728" y="1184494"/>
        <a:ext cx="948768" cy="1159427"/>
      </dsp:txXfrm>
    </dsp:sp>
    <dsp:sp modelId="{C157F6B3-8EC9-426D-B9BF-DB4137E11AFF}">
      <dsp:nvSpPr>
        <dsp:cNvPr id="0" name=""/>
        <dsp:cNvSpPr/>
      </dsp:nvSpPr>
      <dsp:spPr>
        <a:xfrm>
          <a:off x="1232649" y="2560163"/>
          <a:ext cx="1007804" cy="639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758FC-47E3-48AB-973C-79F017965A4D}">
      <dsp:nvSpPr>
        <dsp:cNvPr id="0" name=""/>
        <dsp:cNvSpPr/>
      </dsp:nvSpPr>
      <dsp:spPr>
        <a:xfrm>
          <a:off x="1344628" y="2666542"/>
          <a:ext cx="1007804" cy="639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периферійні частини мови</a:t>
          </a:r>
          <a:endParaRPr lang="ru-RU" sz="1100" b="1" kern="1200" dirty="0"/>
        </a:p>
      </dsp:txBody>
      <dsp:txXfrm>
        <a:off x="1363372" y="2685286"/>
        <a:ext cx="970316" cy="602467"/>
      </dsp:txXfrm>
    </dsp:sp>
    <dsp:sp modelId="{DC1C82DC-5E4C-4A44-9787-783E1634FD0F}">
      <dsp:nvSpPr>
        <dsp:cNvPr id="0" name=""/>
        <dsp:cNvSpPr/>
      </dsp:nvSpPr>
      <dsp:spPr>
        <a:xfrm>
          <a:off x="888" y="3493222"/>
          <a:ext cx="1007804" cy="639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B9665-24C0-489B-A628-89CF01ED8103}">
      <dsp:nvSpPr>
        <dsp:cNvPr id="0" name=""/>
        <dsp:cNvSpPr/>
      </dsp:nvSpPr>
      <dsp:spPr>
        <a:xfrm>
          <a:off x="112867" y="3599601"/>
          <a:ext cx="1007804" cy="639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прикметник</a:t>
          </a:r>
          <a:endParaRPr lang="ru-RU" sz="1100" b="1" kern="1200" dirty="0"/>
        </a:p>
      </dsp:txBody>
      <dsp:txXfrm>
        <a:off x="131611" y="3618345"/>
        <a:ext cx="970316" cy="602467"/>
      </dsp:txXfrm>
    </dsp:sp>
    <dsp:sp modelId="{E29FA3E5-B735-40CA-848C-9621D478C359}">
      <dsp:nvSpPr>
        <dsp:cNvPr id="0" name=""/>
        <dsp:cNvSpPr/>
      </dsp:nvSpPr>
      <dsp:spPr>
        <a:xfrm>
          <a:off x="1232649" y="3493222"/>
          <a:ext cx="1007804" cy="639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86FF1-CB36-4251-8931-0BF69C06A1EF}">
      <dsp:nvSpPr>
        <dsp:cNvPr id="0" name=""/>
        <dsp:cNvSpPr/>
      </dsp:nvSpPr>
      <dsp:spPr>
        <a:xfrm>
          <a:off x="1344628" y="3599601"/>
          <a:ext cx="1007804" cy="639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числівник</a:t>
          </a:r>
          <a:endParaRPr lang="ru-RU" sz="1100" b="1" kern="1200" dirty="0"/>
        </a:p>
      </dsp:txBody>
      <dsp:txXfrm>
        <a:off x="1363372" y="3618345"/>
        <a:ext cx="970316" cy="602467"/>
      </dsp:txXfrm>
    </dsp:sp>
    <dsp:sp modelId="{1F2A7BC6-BC74-4D85-B0DB-B2A463147E1D}">
      <dsp:nvSpPr>
        <dsp:cNvPr id="0" name=""/>
        <dsp:cNvSpPr/>
      </dsp:nvSpPr>
      <dsp:spPr>
        <a:xfrm>
          <a:off x="2464411" y="3493222"/>
          <a:ext cx="1007804" cy="639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1F2AF-6397-4C89-895A-8EAF86188DC1}">
      <dsp:nvSpPr>
        <dsp:cNvPr id="0" name=""/>
        <dsp:cNvSpPr/>
      </dsp:nvSpPr>
      <dsp:spPr>
        <a:xfrm>
          <a:off x="2576389" y="3599601"/>
          <a:ext cx="1007804" cy="639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прислівник </a:t>
          </a:r>
          <a:endParaRPr lang="ru-RU" sz="1100" b="1" kern="1200" dirty="0"/>
        </a:p>
      </dsp:txBody>
      <dsp:txXfrm>
        <a:off x="2595133" y="3618345"/>
        <a:ext cx="970316" cy="602467"/>
      </dsp:txXfrm>
    </dsp:sp>
    <dsp:sp modelId="{237A3CF6-9004-4927-B75D-F5D41A49ED8A}">
      <dsp:nvSpPr>
        <dsp:cNvPr id="0" name=""/>
        <dsp:cNvSpPr/>
      </dsp:nvSpPr>
      <dsp:spPr>
        <a:xfrm>
          <a:off x="3696172" y="2560163"/>
          <a:ext cx="1007804" cy="639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40237-F42D-4774-8481-5C4F34155E99}">
      <dsp:nvSpPr>
        <dsp:cNvPr id="0" name=""/>
        <dsp:cNvSpPr/>
      </dsp:nvSpPr>
      <dsp:spPr>
        <a:xfrm>
          <a:off x="3808150" y="2666542"/>
          <a:ext cx="1007804" cy="639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слова-морфеми </a:t>
          </a:r>
          <a:endParaRPr lang="ru-RU" sz="1100" b="1" kern="1200" dirty="0"/>
        </a:p>
      </dsp:txBody>
      <dsp:txXfrm>
        <a:off x="3826894" y="2685286"/>
        <a:ext cx="970316" cy="602467"/>
      </dsp:txXfrm>
    </dsp:sp>
    <dsp:sp modelId="{1CE06678-106E-4EB4-B629-E08837C46779}">
      <dsp:nvSpPr>
        <dsp:cNvPr id="0" name=""/>
        <dsp:cNvSpPr/>
      </dsp:nvSpPr>
      <dsp:spPr>
        <a:xfrm>
          <a:off x="3696172" y="3493222"/>
          <a:ext cx="1007804" cy="914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F1931-15D3-4043-A657-DE3EEF03FCCD}">
      <dsp:nvSpPr>
        <dsp:cNvPr id="0" name=""/>
        <dsp:cNvSpPr/>
      </dsp:nvSpPr>
      <dsp:spPr>
        <a:xfrm>
          <a:off x="3808150" y="3599601"/>
          <a:ext cx="1007804" cy="914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прийменники, сполучники, частки, зв’язки</a:t>
          </a:r>
          <a:endParaRPr lang="ru-RU" sz="1100" b="1" kern="1200" dirty="0"/>
        </a:p>
      </dsp:txBody>
      <dsp:txXfrm>
        <a:off x="3834932" y="3626383"/>
        <a:ext cx="954240" cy="860836"/>
      </dsp:txXfrm>
    </dsp:sp>
    <dsp:sp modelId="{5F11759D-0D27-4174-9BEE-1613FE4146FB}">
      <dsp:nvSpPr>
        <dsp:cNvPr id="0" name=""/>
        <dsp:cNvSpPr/>
      </dsp:nvSpPr>
      <dsp:spPr>
        <a:xfrm>
          <a:off x="5543813" y="2560163"/>
          <a:ext cx="1007804" cy="639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11EC8-5A51-4B10-9240-CE8BF7F80C66}">
      <dsp:nvSpPr>
        <dsp:cNvPr id="0" name=""/>
        <dsp:cNvSpPr/>
      </dsp:nvSpPr>
      <dsp:spPr>
        <a:xfrm>
          <a:off x="5655792" y="2666542"/>
          <a:ext cx="1007804" cy="639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слова-речення</a:t>
          </a:r>
          <a:endParaRPr lang="ru-RU" sz="1100" b="1" kern="1200" dirty="0"/>
        </a:p>
      </dsp:txBody>
      <dsp:txXfrm>
        <a:off x="5674536" y="2685286"/>
        <a:ext cx="970316" cy="602467"/>
      </dsp:txXfrm>
    </dsp:sp>
    <dsp:sp modelId="{89C9E5A5-694C-45E5-841B-1FF976D718E3}">
      <dsp:nvSpPr>
        <dsp:cNvPr id="0" name=""/>
        <dsp:cNvSpPr/>
      </dsp:nvSpPr>
      <dsp:spPr>
        <a:xfrm>
          <a:off x="4927933" y="3493222"/>
          <a:ext cx="1007804" cy="639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4638E-5C5D-4B75-8A29-E84537F5A416}">
      <dsp:nvSpPr>
        <dsp:cNvPr id="0" name=""/>
        <dsp:cNvSpPr/>
      </dsp:nvSpPr>
      <dsp:spPr>
        <a:xfrm>
          <a:off x="5039911" y="3599601"/>
          <a:ext cx="1007804" cy="639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вигук, </a:t>
          </a:r>
          <a:endParaRPr lang="ru-RU" sz="1100" b="1" kern="1200" dirty="0"/>
        </a:p>
      </dsp:txBody>
      <dsp:txXfrm>
        <a:off x="5058655" y="3618345"/>
        <a:ext cx="970316" cy="602467"/>
      </dsp:txXfrm>
    </dsp:sp>
    <dsp:sp modelId="{88C3F9AF-74D9-43AA-B2A1-5EB907EE23EF}">
      <dsp:nvSpPr>
        <dsp:cNvPr id="0" name=""/>
        <dsp:cNvSpPr/>
      </dsp:nvSpPr>
      <dsp:spPr>
        <a:xfrm>
          <a:off x="6159694" y="3493222"/>
          <a:ext cx="1007804" cy="639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62CD2-7960-4E55-80BE-E7198A11A36B}">
      <dsp:nvSpPr>
        <dsp:cNvPr id="0" name=""/>
        <dsp:cNvSpPr/>
      </dsp:nvSpPr>
      <dsp:spPr>
        <a:xfrm>
          <a:off x="6271672" y="3599601"/>
          <a:ext cx="1007804" cy="639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звуконаслідувальні слова </a:t>
          </a:r>
          <a:endParaRPr lang="ru-RU" sz="1100" b="1" kern="1200" dirty="0"/>
        </a:p>
      </dsp:txBody>
      <dsp:txXfrm>
        <a:off x="6290416" y="3618345"/>
        <a:ext cx="970316" cy="60246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E3573-433B-44B4-9015-AB4687F0A366}">
      <dsp:nvSpPr>
        <dsp:cNvPr id="0" name=""/>
        <dsp:cNvSpPr/>
      </dsp:nvSpPr>
      <dsp:spPr>
        <a:xfrm>
          <a:off x="562" y="396655"/>
          <a:ext cx="1316019" cy="6580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bg1"/>
              </a:solidFill>
            </a:rPr>
            <a:t> центральні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19834" y="415927"/>
        <a:ext cx="1277475" cy="619465"/>
      </dsp:txXfrm>
    </dsp:sp>
    <dsp:sp modelId="{1B99AB14-94CE-4A85-8709-890565DA80C7}">
      <dsp:nvSpPr>
        <dsp:cNvPr id="0" name=""/>
        <dsp:cNvSpPr/>
      </dsp:nvSpPr>
      <dsp:spPr>
        <a:xfrm>
          <a:off x="132164" y="1054665"/>
          <a:ext cx="131601" cy="493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507"/>
              </a:lnTo>
              <a:lnTo>
                <a:pt x="131601" y="4935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C21FA-18E9-487B-8EE6-E06B3004DA28}">
      <dsp:nvSpPr>
        <dsp:cNvPr id="0" name=""/>
        <dsp:cNvSpPr/>
      </dsp:nvSpPr>
      <dsp:spPr>
        <a:xfrm>
          <a:off x="263766" y="1219167"/>
          <a:ext cx="1052815" cy="658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bg1"/>
              </a:solidFill>
            </a:rPr>
            <a:t>іменник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283038" y="1238439"/>
        <a:ext cx="1014271" cy="619465"/>
      </dsp:txXfrm>
    </dsp:sp>
    <dsp:sp modelId="{B0F4602E-CD5D-45F9-B310-82251323F5E1}">
      <dsp:nvSpPr>
        <dsp:cNvPr id="0" name=""/>
        <dsp:cNvSpPr/>
      </dsp:nvSpPr>
      <dsp:spPr>
        <a:xfrm>
          <a:off x="132164" y="1054665"/>
          <a:ext cx="131601" cy="1316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019"/>
              </a:lnTo>
              <a:lnTo>
                <a:pt x="131601" y="13160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1BDAC-EF22-4E23-8B4B-39289D8E0DEB}">
      <dsp:nvSpPr>
        <dsp:cNvPr id="0" name=""/>
        <dsp:cNvSpPr/>
      </dsp:nvSpPr>
      <dsp:spPr>
        <a:xfrm>
          <a:off x="263766" y="2041680"/>
          <a:ext cx="1052815" cy="658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87924"/>
              <a:satOff val="1292"/>
              <a:lumOff val="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bg1"/>
              </a:solidFill>
            </a:rPr>
            <a:t>дієслово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283038" y="2060952"/>
        <a:ext cx="1014271" cy="619465"/>
      </dsp:txXfrm>
    </dsp:sp>
    <dsp:sp modelId="{09622278-1656-42BC-9ECA-B5184D69A0C3}">
      <dsp:nvSpPr>
        <dsp:cNvPr id="0" name=""/>
        <dsp:cNvSpPr/>
      </dsp:nvSpPr>
      <dsp:spPr>
        <a:xfrm>
          <a:off x="1645587" y="396655"/>
          <a:ext cx="1316019" cy="658009"/>
        </a:xfrm>
        <a:prstGeom prst="roundRect">
          <a:avLst>
            <a:gd name="adj" fmla="val 10000"/>
          </a:avLst>
        </a:prstGeom>
        <a:solidFill>
          <a:schemeClr val="accent5">
            <a:hueOff val="1163773"/>
            <a:satOff val="3877"/>
            <a:lumOff val="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bg1"/>
              </a:solidFill>
            </a:rPr>
            <a:t>периферійні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1664859" y="415927"/>
        <a:ext cx="1277475" cy="619465"/>
      </dsp:txXfrm>
    </dsp:sp>
    <dsp:sp modelId="{BB48B551-B483-48D9-9B53-BB7E168B8ED3}">
      <dsp:nvSpPr>
        <dsp:cNvPr id="0" name=""/>
        <dsp:cNvSpPr/>
      </dsp:nvSpPr>
      <dsp:spPr>
        <a:xfrm>
          <a:off x="1777189" y="1054665"/>
          <a:ext cx="131601" cy="493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507"/>
              </a:lnTo>
              <a:lnTo>
                <a:pt x="131601" y="4935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40439-C440-4ED6-9254-B52B8669F812}">
      <dsp:nvSpPr>
        <dsp:cNvPr id="0" name=""/>
        <dsp:cNvSpPr/>
      </dsp:nvSpPr>
      <dsp:spPr>
        <a:xfrm>
          <a:off x="1908791" y="1219167"/>
          <a:ext cx="1052815" cy="658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775848"/>
              <a:satOff val="2585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bg1"/>
              </a:solidFill>
            </a:rPr>
            <a:t>прикметник,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1928063" y="1238439"/>
        <a:ext cx="1014271" cy="619465"/>
      </dsp:txXfrm>
    </dsp:sp>
    <dsp:sp modelId="{1B70118C-3E07-4C50-9576-F003720A8CED}">
      <dsp:nvSpPr>
        <dsp:cNvPr id="0" name=""/>
        <dsp:cNvSpPr/>
      </dsp:nvSpPr>
      <dsp:spPr>
        <a:xfrm>
          <a:off x="1777189" y="1054665"/>
          <a:ext cx="131601" cy="1316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019"/>
              </a:lnTo>
              <a:lnTo>
                <a:pt x="131601" y="13160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B7D5B-331D-4136-A82C-022D4FD9732B}">
      <dsp:nvSpPr>
        <dsp:cNvPr id="0" name=""/>
        <dsp:cNvSpPr/>
      </dsp:nvSpPr>
      <dsp:spPr>
        <a:xfrm>
          <a:off x="1908791" y="2041680"/>
          <a:ext cx="1052815" cy="658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163773"/>
              <a:satOff val="3877"/>
              <a:lumOff val="4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bg1"/>
              </a:solidFill>
            </a:rPr>
            <a:t> прислівник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1928063" y="2060952"/>
        <a:ext cx="1014271" cy="619465"/>
      </dsp:txXfrm>
    </dsp:sp>
    <dsp:sp modelId="{DA45CF0B-58BB-403A-A47D-BB831873D760}">
      <dsp:nvSpPr>
        <dsp:cNvPr id="0" name=""/>
        <dsp:cNvSpPr/>
      </dsp:nvSpPr>
      <dsp:spPr>
        <a:xfrm>
          <a:off x="3290611" y="396655"/>
          <a:ext cx="1316019" cy="658009"/>
        </a:xfrm>
        <a:prstGeom prst="roundRect">
          <a:avLst>
            <a:gd name="adj" fmla="val 10000"/>
          </a:avLst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bg1"/>
              </a:solidFill>
            </a:rPr>
            <a:t>синтаксично-семантичні морфеми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3309883" y="415927"/>
        <a:ext cx="1277475" cy="619465"/>
      </dsp:txXfrm>
    </dsp:sp>
    <dsp:sp modelId="{A7382D66-9A4B-4F3B-96C9-F0C31D0435FE}">
      <dsp:nvSpPr>
        <dsp:cNvPr id="0" name=""/>
        <dsp:cNvSpPr/>
      </dsp:nvSpPr>
      <dsp:spPr>
        <a:xfrm>
          <a:off x="3422213" y="1054665"/>
          <a:ext cx="131601" cy="493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507"/>
              </a:lnTo>
              <a:lnTo>
                <a:pt x="131601" y="4935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308DF-393A-479C-A0D1-95DD96B3E507}">
      <dsp:nvSpPr>
        <dsp:cNvPr id="0" name=""/>
        <dsp:cNvSpPr/>
      </dsp:nvSpPr>
      <dsp:spPr>
        <a:xfrm>
          <a:off x="3553815" y="1219167"/>
          <a:ext cx="1052815" cy="658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551697"/>
              <a:satOff val="5170"/>
              <a:lumOff val="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bg1"/>
              </a:solidFill>
            </a:rPr>
            <a:t>службові слова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3573087" y="1238439"/>
        <a:ext cx="1014271" cy="619465"/>
      </dsp:txXfrm>
    </dsp:sp>
    <dsp:sp modelId="{5CDFDDCB-88C1-4A69-8B2E-5B465575DDA3}">
      <dsp:nvSpPr>
        <dsp:cNvPr id="0" name=""/>
        <dsp:cNvSpPr/>
      </dsp:nvSpPr>
      <dsp:spPr>
        <a:xfrm>
          <a:off x="3422213" y="1054665"/>
          <a:ext cx="131601" cy="1316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019"/>
              </a:lnTo>
              <a:lnTo>
                <a:pt x="131601" y="13160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1D241-944A-4B71-8457-5CA26E9EA3DF}">
      <dsp:nvSpPr>
        <dsp:cNvPr id="0" name=""/>
        <dsp:cNvSpPr/>
      </dsp:nvSpPr>
      <dsp:spPr>
        <a:xfrm>
          <a:off x="3553815" y="2041680"/>
          <a:ext cx="1052815" cy="658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939621"/>
              <a:satOff val="6462"/>
              <a:lumOff val="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bg1"/>
              </a:solidFill>
            </a:rPr>
            <a:t>числівники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3573087" y="2060952"/>
        <a:ext cx="1014271" cy="619465"/>
      </dsp:txXfrm>
    </dsp:sp>
    <dsp:sp modelId="{EE497A93-B3BA-4FA2-8311-DAFFDD136D5E}">
      <dsp:nvSpPr>
        <dsp:cNvPr id="0" name=""/>
        <dsp:cNvSpPr/>
      </dsp:nvSpPr>
      <dsp:spPr>
        <a:xfrm>
          <a:off x="3422213" y="1054665"/>
          <a:ext cx="131601" cy="2138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532"/>
              </a:lnTo>
              <a:lnTo>
                <a:pt x="131601" y="21385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396F2-B6C0-4954-A571-9C502DB64DA0}">
      <dsp:nvSpPr>
        <dsp:cNvPr id="0" name=""/>
        <dsp:cNvSpPr/>
      </dsp:nvSpPr>
      <dsp:spPr>
        <a:xfrm>
          <a:off x="3553815" y="2864192"/>
          <a:ext cx="1052815" cy="658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327545"/>
              <a:satOff val="7755"/>
              <a:lumOff val="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bg1"/>
              </a:solidFill>
            </a:rPr>
            <a:t> вигуки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3573087" y="2883464"/>
        <a:ext cx="1014271" cy="61946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0FA38-987E-47F7-87BB-FFFFA4584CFD}">
      <dsp:nvSpPr>
        <dsp:cNvPr id="0" name=""/>
        <dsp:cNvSpPr/>
      </dsp:nvSpPr>
      <dsp:spPr>
        <a:xfrm>
          <a:off x="811529" y="0"/>
          <a:ext cx="9197340" cy="520554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EAD0B-CC5E-4574-B74F-BDEE6DA5DDA5}">
      <dsp:nvSpPr>
        <dsp:cNvPr id="0" name=""/>
        <dsp:cNvSpPr/>
      </dsp:nvSpPr>
      <dsp:spPr>
        <a:xfrm>
          <a:off x="11623" y="1561664"/>
          <a:ext cx="3482816" cy="20822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bg1"/>
              </a:solidFill>
            </a:rPr>
            <a:t>1) питання про кількість частин мови; </a:t>
          </a:r>
          <a:endParaRPr lang="ru-RU" sz="1900" b="1" kern="1200" dirty="0">
            <a:solidFill>
              <a:schemeClr val="bg1"/>
            </a:solidFill>
          </a:endParaRPr>
        </a:p>
      </dsp:txBody>
      <dsp:txXfrm>
        <a:off x="113269" y="1663310"/>
        <a:ext cx="3279524" cy="1878927"/>
      </dsp:txXfrm>
    </dsp:sp>
    <dsp:sp modelId="{E73F87FA-4A60-4F0E-A010-EDF36177183A}">
      <dsp:nvSpPr>
        <dsp:cNvPr id="0" name=""/>
        <dsp:cNvSpPr/>
      </dsp:nvSpPr>
      <dsp:spPr>
        <a:xfrm>
          <a:off x="3668791" y="1561664"/>
          <a:ext cx="3482816" cy="2082219"/>
        </a:xfrm>
        <a:prstGeom prst="roundRect">
          <a:avLst/>
        </a:prstGeom>
        <a:solidFill>
          <a:schemeClr val="accent5">
            <a:hueOff val="1163773"/>
            <a:satOff val="3877"/>
            <a:lumOff val="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bg1"/>
              </a:solidFill>
            </a:rPr>
            <a:t>2)питання про ієрархічну систему частин мови(послідовність за значущістю): </a:t>
          </a:r>
          <a:endParaRPr lang="ru-RU" sz="1900" b="1" kern="1200" dirty="0">
            <a:solidFill>
              <a:schemeClr val="bg1"/>
            </a:solidFill>
          </a:endParaRPr>
        </a:p>
      </dsp:txBody>
      <dsp:txXfrm>
        <a:off x="3770437" y="1663310"/>
        <a:ext cx="3279524" cy="1878927"/>
      </dsp:txXfrm>
    </dsp:sp>
    <dsp:sp modelId="{939E721B-DE9C-4EC2-95A4-B3DBE741554F}">
      <dsp:nvSpPr>
        <dsp:cNvPr id="0" name=""/>
        <dsp:cNvSpPr/>
      </dsp:nvSpPr>
      <dsp:spPr>
        <a:xfrm>
          <a:off x="7325960" y="1561664"/>
          <a:ext cx="3482816" cy="2082219"/>
        </a:xfrm>
        <a:prstGeom prst="roundRect">
          <a:avLst/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bg1"/>
              </a:solidFill>
            </a:rPr>
            <a:t>питання про віднесеність тих чи інших слів до тієї чи іншої частини мови (порядкові числівники, займенники, дієприкметники)</a:t>
          </a:r>
          <a:endParaRPr lang="ru-RU" sz="1900" b="1" kern="1200" dirty="0">
            <a:solidFill>
              <a:schemeClr val="bg1"/>
            </a:solidFill>
          </a:endParaRPr>
        </a:p>
      </dsp:txBody>
      <dsp:txXfrm>
        <a:off x="7427606" y="1663310"/>
        <a:ext cx="3279524" cy="187892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A00B5-A052-4E58-946E-FC3BE64ACBD1}">
      <dsp:nvSpPr>
        <dsp:cNvPr id="0" name=""/>
        <dsp:cNvSpPr/>
      </dsp:nvSpPr>
      <dsp:spPr>
        <a:xfrm>
          <a:off x="5166359" y="2686662"/>
          <a:ext cx="3655237" cy="634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190"/>
              </a:lnTo>
              <a:lnTo>
                <a:pt x="3655237" y="317190"/>
              </a:lnTo>
              <a:lnTo>
                <a:pt x="3655237" y="6343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B2F91-D098-4339-BF98-243B22ACB116}">
      <dsp:nvSpPr>
        <dsp:cNvPr id="0" name=""/>
        <dsp:cNvSpPr/>
      </dsp:nvSpPr>
      <dsp:spPr>
        <a:xfrm>
          <a:off x="5120639" y="2686662"/>
          <a:ext cx="91440" cy="634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43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61DB03-3781-448C-A140-94B7D2F727F1}">
      <dsp:nvSpPr>
        <dsp:cNvPr id="0" name=""/>
        <dsp:cNvSpPr/>
      </dsp:nvSpPr>
      <dsp:spPr>
        <a:xfrm>
          <a:off x="1511122" y="2686662"/>
          <a:ext cx="3655237" cy="634380"/>
        </a:xfrm>
        <a:custGeom>
          <a:avLst/>
          <a:gdLst/>
          <a:ahLst/>
          <a:cxnLst/>
          <a:rect l="0" t="0" r="0" b="0"/>
          <a:pathLst>
            <a:path>
              <a:moveTo>
                <a:pt x="3655237" y="0"/>
              </a:moveTo>
              <a:lnTo>
                <a:pt x="3655237" y="317190"/>
              </a:lnTo>
              <a:lnTo>
                <a:pt x="0" y="317190"/>
              </a:lnTo>
              <a:lnTo>
                <a:pt x="0" y="6343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B0C4B-5AB8-4114-B14E-83AC8B19F092}">
      <dsp:nvSpPr>
        <dsp:cNvPr id="0" name=""/>
        <dsp:cNvSpPr/>
      </dsp:nvSpPr>
      <dsp:spPr>
        <a:xfrm>
          <a:off x="1881056" y="1176233"/>
          <a:ext cx="6570606" cy="1510428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solidFill>
                <a:srgbClr val="FFFF00"/>
              </a:solidFill>
            </a:rPr>
            <a:t>три ступені транспозиції</a:t>
          </a:r>
          <a:endParaRPr lang="ru-RU" sz="2900" b="1" kern="1200" dirty="0">
            <a:solidFill>
              <a:srgbClr val="FFFF00"/>
            </a:solidFill>
          </a:endParaRPr>
        </a:p>
      </dsp:txBody>
      <dsp:txXfrm>
        <a:off x="1881056" y="1176233"/>
        <a:ext cx="6570606" cy="1510428"/>
      </dsp:txXfrm>
    </dsp:sp>
    <dsp:sp modelId="{6217CC33-D388-4BFE-9F0F-AACC3247A0EC}">
      <dsp:nvSpPr>
        <dsp:cNvPr id="0" name=""/>
        <dsp:cNvSpPr/>
      </dsp:nvSpPr>
      <dsp:spPr>
        <a:xfrm>
          <a:off x="693" y="3321042"/>
          <a:ext cx="3020857" cy="1510428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u="sng" kern="1200" dirty="0" smtClean="0">
              <a:solidFill>
                <a:srgbClr val="FFFF00"/>
              </a:solidFill>
            </a:rPr>
            <a:t>синтаксичний </a:t>
          </a:r>
          <a:endParaRPr lang="ru-RU" sz="2900" b="1" kern="1200" dirty="0">
            <a:solidFill>
              <a:srgbClr val="FFFF00"/>
            </a:solidFill>
          </a:endParaRPr>
        </a:p>
      </dsp:txBody>
      <dsp:txXfrm>
        <a:off x="693" y="3321042"/>
        <a:ext cx="3020857" cy="1510428"/>
      </dsp:txXfrm>
    </dsp:sp>
    <dsp:sp modelId="{056BBB31-72E1-4179-ACEB-FCC39D6FAFBD}">
      <dsp:nvSpPr>
        <dsp:cNvPr id="0" name=""/>
        <dsp:cNvSpPr/>
      </dsp:nvSpPr>
      <dsp:spPr>
        <a:xfrm>
          <a:off x="3655930" y="3321042"/>
          <a:ext cx="3020857" cy="1510428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u="sng" kern="1200" dirty="0" smtClean="0">
              <a:solidFill>
                <a:srgbClr val="FFFF00"/>
              </a:solidFill>
            </a:rPr>
            <a:t>морфологічний </a:t>
          </a:r>
          <a:endParaRPr lang="ru-RU" sz="2900" b="1" kern="1200" dirty="0">
            <a:solidFill>
              <a:srgbClr val="FFFF00"/>
            </a:solidFill>
          </a:endParaRPr>
        </a:p>
      </dsp:txBody>
      <dsp:txXfrm>
        <a:off x="3655930" y="3321042"/>
        <a:ext cx="3020857" cy="1510428"/>
      </dsp:txXfrm>
    </dsp:sp>
    <dsp:sp modelId="{65BE01F5-0B9C-44D7-A6E4-CC04F45895FA}">
      <dsp:nvSpPr>
        <dsp:cNvPr id="0" name=""/>
        <dsp:cNvSpPr/>
      </dsp:nvSpPr>
      <dsp:spPr>
        <a:xfrm>
          <a:off x="7311168" y="3321042"/>
          <a:ext cx="3020857" cy="1510428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u="sng" kern="1200" dirty="0" smtClean="0">
              <a:solidFill>
                <a:srgbClr val="FFFF00"/>
              </a:solidFill>
            </a:rPr>
            <a:t>семантичний</a:t>
          </a:r>
          <a:endParaRPr lang="ru-RU" sz="2900" b="1" kern="1200" dirty="0">
            <a:solidFill>
              <a:srgbClr val="FFFF00"/>
            </a:solidFill>
          </a:endParaRPr>
        </a:p>
      </dsp:txBody>
      <dsp:txXfrm>
        <a:off x="7311168" y="3321042"/>
        <a:ext cx="3020857" cy="151042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C3B38-5188-406D-93C0-4CB5E83027A9}">
      <dsp:nvSpPr>
        <dsp:cNvPr id="0" name=""/>
        <dsp:cNvSpPr/>
      </dsp:nvSpPr>
      <dsp:spPr>
        <a:xfrm>
          <a:off x="2933" y="0"/>
          <a:ext cx="1760220" cy="1931670"/>
        </a:xfrm>
        <a:prstGeom prst="up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A28E9-40F7-4DD4-A350-B41DBC39DC92}">
      <dsp:nvSpPr>
        <dsp:cNvPr id="0" name=""/>
        <dsp:cNvSpPr/>
      </dsp:nvSpPr>
      <dsp:spPr>
        <a:xfrm>
          <a:off x="1815960" y="0"/>
          <a:ext cx="2987040" cy="193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ад’єктивуються пасивні дієприкметники на –ний (-</a:t>
          </a:r>
          <a:r>
            <a:rPr lang="uk-UA" sz="1400" kern="1200" dirty="0" err="1" smtClean="0"/>
            <a:t>ений</a:t>
          </a:r>
          <a:r>
            <a:rPr lang="uk-UA" sz="1400" kern="1200" dirty="0" smtClean="0"/>
            <a:t>), -</a:t>
          </a:r>
          <a:r>
            <a:rPr lang="uk-UA" sz="1400" kern="1200" dirty="0" err="1" smtClean="0"/>
            <a:t>тий</a:t>
          </a:r>
          <a:r>
            <a:rPr lang="uk-UA" sz="1400" kern="1200" dirty="0" smtClean="0"/>
            <a:t>. </a:t>
          </a:r>
          <a:endParaRPr lang="ru-RU" sz="1400" kern="1200" dirty="0"/>
        </a:p>
      </dsp:txBody>
      <dsp:txXfrm>
        <a:off x="1815960" y="0"/>
        <a:ext cx="2987040" cy="1931670"/>
      </dsp:txXfrm>
    </dsp:sp>
    <dsp:sp modelId="{2BB7B46F-F928-426B-920F-1D12C67B82DC}">
      <dsp:nvSpPr>
        <dsp:cNvPr id="0" name=""/>
        <dsp:cNvSpPr/>
      </dsp:nvSpPr>
      <dsp:spPr>
        <a:xfrm>
          <a:off x="530999" y="2092642"/>
          <a:ext cx="1760220" cy="1931670"/>
        </a:xfrm>
        <a:prstGeom prst="downArrow">
          <a:avLst/>
        </a:prstGeom>
        <a:solidFill>
          <a:schemeClr val="accent4">
            <a:hueOff val="4749608"/>
            <a:satOff val="12011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72441-9E61-46D0-B281-7931473487CF}">
      <dsp:nvSpPr>
        <dsp:cNvPr id="0" name=""/>
        <dsp:cNvSpPr/>
      </dsp:nvSpPr>
      <dsp:spPr>
        <a:xfrm>
          <a:off x="2344026" y="2092642"/>
          <a:ext cx="2987040" cy="193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ад’єктивуютьсядієприкметники</a:t>
          </a:r>
          <a:r>
            <a:rPr lang="uk-UA" sz="1400" kern="1200" dirty="0" smtClean="0"/>
            <a:t> на –чий і –лий виступають здебільшого в термінах</a:t>
          </a:r>
          <a:endParaRPr lang="ru-RU" sz="1400" kern="1200" dirty="0"/>
        </a:p>
      </dsp:txBody>
      <dsp:txXfrm>
        <a:off x="2344026" y="2092642"/>
        <a:ext cx="2987040" cy="1931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D02EC-B6B9-4501-A336-D0E7C2E9C6AB}">
      <dsp:nvSpPr>
        <dsp:cNvPr id="0" name=""/>
        <dsp:cNvSpPr/>
      </dsp:nvSpPr>
      <dsp:spPr>
        <a:xfrm>
          <a:off x="400313" y="0"/>
          <a:ext cx="4477829" cy="4477829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46575-BA0A-4245-BAC2-F2E95891A6DB}">
      <dsp:nvSpPr>
        <dsp:cNvPr id="0" name=""/>
        <dsp:cNvSpPr/>
      </dsp:nvSpPr>
      <dsp:spPr>
        <a:xfrm>
          <a:off x="2639228" y="450187"/>
          <a:ext cx="2910588" cy="10599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лексичне значення;</a:t>
          </a:r>
          <a:endParaRPr lang="ru-RU" sz="2600" b="1" kern="1200" dirty="0"/>
        </a:p>
      </dsp:txBody>
      <dsp:txXfrm>
        <a:off x="2690972" y="501931"/>
        <a:ext cx="2807100" cy="956498"/>
      </dsp:txXfrm>
    </dsp:sp>
    <dsp:sp modelId="{4A58D905-A01A-4BFD-BF11-A352165125AD}">
      <dsp:nvSpPr>
        <dsp:cNvPr id="0" name=""/>
        <dsp:cNvSpPr/>
      </dsp:nvSpPr>
      <dsp:spPr>
        <a:xfrm>
          <a:off x="2639228" y="1642672"/>
          <a:ext cx="2910588" cy="10599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163773"/>
              <a:satOff val="3877"/>
              <a:lumOff val="4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морфологічні особливості;</a:t>
          </a:r>
          <a:endParaRPr lang="ru-RU" sz="2600" b="1" kern="1200" dirty="0"/>
        </a:p>
      </dsp:txBody>
      <dsp:txXfrm>
        <a:off x="2690972" y="1694416"/>
        <a:ext cx="2807100" cy="956498"/>
      </dsp:txXfrm>
    </dsp:sp>
    <dsp:sp modelId="{D66129F9-0EFA-45B4-9160-85EEF1579A69}">
      <dsp:nvSpPr>
        <dsp:cNvPr id="0" name=""/>
        <dsp:cNvSpPr/>
      </dsp:nvSpPr>
      <dsp:spPr>
        <a:xfrm>
          <a:off x="2639228" y="2835156"/>
          <a:ext cx="2910588" cy="10599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327545"/>
              <a:satOff val="7755"/>
              <a:lumOff val="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синтаксична функція</a:t>
          </a:r>
          <a:endParaRPr lang="ru-RU" sz="2600" b="1" kern="1200" dirty="0"/>
        </a:p>
      </dsp:txBody>
      <dsp:txXfrm>
        <a:off x="2690972" y="2886900"/>
        <a:ext cx="2807100" cy="9564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78486-5729-4A7D-8D51-5B3EE076DB4F}">
      <dsp:nvSpPr>
        <dsp:cNvPr id="0" name=""/>
        <dsp:cNvSpPr/>
      </dsp:nvSpPr>
      <dsp:spPr>
        <a:xfrm rot="16200000">
          <a:off x="235" y="1596174"/>
          <a:ext cx="2698998" cy="269899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accent1">
                  <a:lumMod val="50000"/>
                </a:schemeClr>
              </a:solidFill>
            </a:rPr>
            <a:t>гомогенний: до уваги береться якась одна ознака;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5400000">
        <a:off x="235" y="2270923"/>
        <a:ext cx="2226673" cy="1349499"/>
      </dsp:txXfrm>
    </dsp:sp>
    <dsp:sp modelId="{9D6B10E3-374D-456B-A200-86E765F0EEE5}">
      <dsp:nvSpPr>
        <dsp:cNvPr id="0" name=""/>
        <dsp:cNvSpPr/>
      </dsp:nvSpPr>
      <dsp:spPr>
        <a:xfrm rot="5400000">
          <a:off x="2970046" y="1596174"/>
          <a:ext cx="2698998" cy="269899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accent1">
                  <a:lumMod val="50000"/>
                </a:schemeClr>
              </a:solidFill>
            </a:rPr>
            <a:t>гетерогенний: за всіма ознаками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3442371" y="2270924"/>
        <a:ext cx="2226673" cy="1349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2B92E-BB59-4403-9ED4-9F93E16C6164}">
      <dsp:nvSpPr>
        <dsp:cNvPr id="0" name=""/>
        <dsp:cNvSpPr/>
      </dsp:nvSpPr>
      <dsp:spPr>
        <a:xfrm>
          <a:off x="1234439" y="1156629"/>
          <a:ext cx="7406640" cy="3983037"/>
        </a:xfrm>
        <a:prstGeom prst="round2DiagRect">
          <a:avLst>
            <a:gd name="adj1" fmla="val 0"/>
            <a:gd name="adj2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7A519-B340-4EBA-9A84-4380B31F7D95}">
      <dsp:nvSpPr>
        <dsp:cNvPr id="0" name=""/>
        <dsp:cNvSpPr/>
      </dsp:nvSpPr>
      <dsp:spPr>
        <a:xfrm>
          <a:off x="4937759" y="1579072"/>
          <a:ext cx="987" cy="3138151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89B3D-B6D9-4B98-9F24-9B9724C18603}">
      <dsp:nvSpPr>
        <dsp:cNvPr id="0" name=""/>
        <dsp:cNvSpPr/>
      </dsp:nvSpPr>
      <dsp:spPr>
        <a:xfrm>
          <a:off x="1481327" y="1458374"/>
          <a:ext cx="3209544" cy="33795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solidFill>
                <a:schemeClr val="accent1">
                  <a:lumMod val="50000"/>
                </a:schemeClr>
              </a:solidFill>
            </a:rPr>
            <a:t>повнозначні (самостійні)</a:t>
          </a:r>
          <a:endParaRPr lang="ru-RU" sz="31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481327" y="1458374"/>
        <a:ext cx="3209544" cy="3379547"/>
      </dsp:txXfrm>
    </dsp:sp>
    <dsp:sp modelId="{753227B8-AED8-4C18-A8A8-428DDB50C0A8}">
      <dsp:nvSpPr>
        <dsp:cNvPr id="0" name=""/>
        <dsp:cNvSpPr/>
      </dsp:nvSpPr>
      <dsp:spPr>
        <a:xfrm>
          <a:off x="5184647" y="1458374"/>
          <a:ext cx="3209544" cy="33795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solidFill>
                <a:schemeClr val="accent1">
                  <a:lumMod val="50000"/>
                </a:schemeClr>
              </a:solidFill>
            </a:rPr>
            <a:t>неповнозначні (службові)</a:t>
          </a:r>
          <a:endParaRPr lang="ru-RU" sz="31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184647" y="1458374"/>
        <a:ext cx="3209544" cy="3379547"/>
      </dsp:txXfrm>
    </dsp:sp>
    <dsp:sp modelId="{7E1F53E9-62D9-4B9B-86AE-B39107AAC4A4}">
      <dsp:nvSpPr>
        <dsp:cNvPr id="0" name=""/>
        <dsp:cNvSpPr/>
      </dsp:nvSpPr>
      <dsp:spPr>
        <a:xfrm rot="16200000">
          <a:off x="-1555346" y="1686041"/>
          <a:ext cx="4345132" cy="1234440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FF0000"/>
              </a:solidFill>
            </a:rPr>
            <a:t>Усі частини мови за значенням і функціями поділяються на</a:t>
          </a:r>
          <a:endParaRPr lang="ru-RU" sz="1700" b="1" kern="1200" dirty="0">
            <a:solidFill>
              <a:srgbClr val="FF0000"/>
            </a:solidFill>
          </a:endParaRPr>
        </a:p>
      </dsp:txBody>
      <dsp:txXfrm>
        <a:off x="-1368780" y="2182267"/>
        <a:ext cx="3971999" cy="615122"/>
      </dsp:txXfrm>
    </dsp:sp>
    <dsp:sp modelId="{58EC56B6-1902-4846-B7B6-339186040C41}">
      <dsp:nvSpPr>
        <dsp:cNvPr id="0" name=""/>
        <dsp:cNvSpPr/>
      </dsp:nvSpPr>
      <dsp:spPr>
        <a:xfrm rot="5400000">
          <a:off x="7085733" y="3375815"/>
          <a:ext cx="4345132" cy="1234440"/>
        </a:xfrm>
        <a:prstGeom prst="rightArrow">
          <a:avLst>
            <a:gd name="adj1" fmla="val 49830"/>
            <a:gd name="adj2" fmla="val 60660"/>
          </a:avLst>
        </a:prstGeom>
        <a:solidFill>
          <a:schemeClr val="accent5">
            <a:tint val="50000"/>
            <a:hueOff val="3191864"/>
            <a:satOff val="11548"/>
            <a:lumOff val="12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FF0000"/>
              </a:solidFill>
            </a:rPr>
            <a:t>Усі частини мови за значенням і функціями поділяються на</a:t>
          </a:r>
          <a:endParaRPr lang="ru-RU" sz="1700" b="1" kern="1200" dirty="0">
            <a:solidFill>
              <a:srgbClr val="FF0000"/>
            </a:solidFill>
          </a:endParaRPr>
        </a:p>
      </dsp:txBody>
      <dsp:txXfrm>
        <a:off x="7272300" y="3498908"/>
        <a:ext cx="3971999" cy="6151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B5A46-90B2-4FCF-BC30-BC513E237534}">
      <dsp:nvSpPr>
        <dsp:cNvPr id="0" name=""/>
        <dsp:cNvSpPr/>
      </dsp:nvSpPr>
      <dsp:spPr>
        <a:xfrm>
          <a:off x="0" y="345137"/>
          <a:ext cx="10820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32C0C-ADCD-4FD7-98CF-D94BF258D1E6}">
      <dsp:nvSpPr>
        <dsp:cNvPr id="0" name=""/>
        <dsp:cNvSpPr/>
      </dsp:nvSpPr>
      <dsp:spPr>
        <a:xfrm>
          <a:off x="541020" y="20417"/>
          <a:ext cx="7574280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00"/>
              </a:solidFill>
            </a:rPr>
            <a:t>Повнозначні частини мови характеризуються такими ознаками: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572723" y="52120"/>
        <a:ext cx="7510874" cy="586034"/>
      </dsp:txXfrm>
    </dsp:sp>
    <dsp:sp modelId="{C08085A7-0F83-4B7C-912C-763915A61B8A}">
      <dsp:nvSpPr>
        <dsp:cNvPr id="0" name=""/>
        <dsp:cNvSpPr/>
      </dsp:nvSpPr>
      <dsp:spPr>
        <a:xfrm>
          <a:off x="0" y="1343057"/>
          <a:ext cx="10820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581886"/>
              <a:satOff val="1939"/>
              <a:lumOff val="22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D2FCB-1285-4A1A-91B7-523A11567370}">
      <dsp:nvSpPr>
        <dsp:cNvPr id="0" name=""/>
        <dsp:cNvSpPr/>
      </dsp:nvSpPr>
      <dsp:spPr>
        <a:xfrm>
          <a:off x="541020" y="1018337"/>
          <a:ext cx="7574280" cy="649440"/>
        </a:xfrm>
        <a:prstGeom prst="roundRect">
          <a:avLst/>
        </a:prstGeom>
        <a:solidFill>
          <a:schemeClr val="accent5">
            <a:hueOff val="581886"/>
            <a:satOff val="1939"/>
            <a:lumOff val="2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1)усі вони виконують номінативну (називну) функцію;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572723" y="1050040"/>
        <a:ext cx="7510874" cy="586034"/>
      </dsp:txXfrm>
    </dsp:sp>
    <dsp:sp modelId="{14BDFDED-1DDF-4CF8-B1C7-004AA01E5AA7}">
      <dsp:nvSpPr>
        <dsp:cNvPr id="0" name=""/>
        <dsp:cNvSpPr/>
      </dsp:nvSpPr>
      <dsp:spPr>
        <a:xfrm>
          <a:off x="0" y="2340977"/>
          <a:ext cx="10820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163773"/>
              <a:satOff val="3877"/>
              <a:lumOff val="4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9F167-E612-456D-9707-95E09D057B05}">
      <dsp:nvSpPr>
        <dsp:cNvPr id="0" name=""/>
        <dsp:cNvSpPr/>
      </dsp:nvSpPr>
      <dsp:spPr>
        <a:xfrm>
          <a:off x="541020" y="2016257"/>
          <a:ext cx="7574280" cy="649440"/>
        </a:xfrm>
        <a:prstGeom prst="roundRect">
          <a:avLst/>
        </a:prstGeom>
        <a:solidFill>
          <a:schemeClr val="accent5">
            <a:hueOff val="1163773"/>
            <a:satOff val="3877"/>
            <a:lumOff val="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2)усі вони є носіями лексичного значення;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572723" y="2047960"/>
        <a:ext cx="7510874" cy="586034"/>
      </dsp:txXfrm>
    </dsp:sp>
    <dsp:sp modelId="{CB4C8299-2BF0-4855-AF08-786EAFBC30E2}">
      <dsp:nvSpPr>
        <dsp:cNvPr id="0" name=""/>
        <dsp:cNvSpPr/>
      </dsp:nvSpPr>
      <dsp:spPr>
        <a:xfrm>
          <a:off x="0" y="3338897"/>
          <a:ext cx="10820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745659"/>
              <a:satOff val="5816"/>
              <a:lumOff val="6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2C06A-6126-4771-B24B-1BDD52C51D33}">
      <dsp:nvSpPr>
        <dsp:cNvPr id="0" name=""/>
        <dsp:cNvSpPr/>
      </dsp:nvSpPr>
      <dsp:spPr>
        <a:xfrm>
          <a:off x="541020" y="3014177"/>
          <a:ext cx="7574280" cy="649440"/>
        </a:xfrm>
        <a:prstGeom prst="roundRect">
          <a:avLst/>
        </a:prstGeom>
        <a:solidFill>
          <a:schemeClr val="accent5">
            <a:hueOff val="1745659"/>
            <a:satOff val="5816"/>
            <a:lumOff val="6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3)характеризуються певним набором морфологічних ознак;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572723" y="3045880"/>
        <a:ext cx="7510874" cy="586034"/>
      </dsp:txXfrm>
    </dsp:sp>
    <dsp:sp modelId="{4B8F08D4-7B95-4287-8B74-70B95C119639}">
      <dsp:nvSpPr>
        <dsp:cNvPr id="0" name=""/>
        <dsp:cNvSpPr/>
      </dsp:nvSpPr>
      <dsp:spPr>
        <a:xfrm>
          <a:off x="0" y="4336817"/>
          <a:ext cx="10820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327545"/>
              <a:satOff val="7755"/>
              <a:lumOff val="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4BBAC-871B-46E4-9C3F-27B8579E2174}">
      <dsp:nvSpPr>
        <dsp:cNvPr id="0" name=""/>
        <dsp:cNvSpPr/>
      </dsp:nvSpPr>
      <dsp:spPr>
        <a:xfrm>
          <a:off x="541020" y="4012097"/>
          <a:ext cx="7574280" cy="649440"/>
        </a:xfrm>
        <a:prstGeom prst="roundRect">
          <a:avLst/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4)усі виконують певну синтаксичну роль.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572723" y="4043800"/>
        <a:ext cx="7510874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DA5DA-960F-4367-9A84-A15AD8669E48}">
      <dsp:nvSpPr>
        <dsp:cNvPr id="0" name=""/>
        <dsp:cNvSpPr/>
      </dsp:nvSpPr>
      <dsp:spPr>
        <a:xfrm>
          <a:off x="0" y="578387"/>
          <a:ext cx="6122987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B129C-D0FD-42ED-BD15-BEE8FF06ED63}">
      <dsp:nvSpPr>
        <dsp:cNvPr id="0" name=""/>
        <dsp:cNvSpPr/>
      </dsp:nvSpPr>
      <dsp:spPr>
        <a:xfrm>
          <a:off x="306149" y="2747"/>
          <a:ext cx="4286090" cy="1151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004" tIns="0" rIns="16200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1)позбавлені лексичного значення; 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62350" y="58948"/>
        <a:ext cx="4173688" cy="1038878"/>
      </dsp:txXfrm>
    </dsp:sp>
    <dsp:sp modelId="{7F65D319-04FA-484D-9C08-E8E454A5B913}">
      <dsp:nvSpPr>
        <dsp:cNvPr id="0" name=""/>
        <dsp:cNvSpPr/>
      </dsp:nvSpPr>
      <dsp:spPr>
        <a:xfrm>
          <a:off x="0" y="2347427"/>
          <a:ext cx="6122987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374804"/>
              <a:satOff val="6006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0B21C-235D-4831-9A76-88A69161DD5C}">
      <dsp:nvSpPr>
        <dsp:cNvPr id="0" name=""/>
        <dsp:cNvSpPr/>
      </dsp:nvSpPr>
      <dsp:spPr>
        <a:xfrm>
          <a:off x="306149" y="1771787"/>
          <a:ext cx="4286090" cy="1151280"/>
        </a:xfrm>
        <a:prstGeom prst="roundRect">
          <a:avLst/>
        </a:prstGeom>
        <a:solidFill>
          <a:schemeClr val="accent4">
            <a:hueOff val="2374804"/>
            <a:satOff val="6006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004" tIns="0" rIns="16200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2)виступають лише граматичними значеннями мови (прийменники, сполучники, частки);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62350" y="1827988"/>
        <a:ext cx="4173688" cy="1038878"/>
      </dsp:txXfrm>
    </dsp:sp>
    <dsp:sp modelId="{C449DAAE-6FA8-4E67-A11E-B77954CCB3D3}">
      <dsp:nvSpPr>
        <dsp:cNvPr id="0" name=""/>
        <dsp:cNvSpPr/>
      </dsp:nvSpPr>
      <dsp:spPr>
        <a:xfrm>
          <a:off x="0" y="4116467"/>
          <a:ext cx="6122987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749608"/>
              <a:satOff val="12011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58BAE-A049-41C2-9F45-2A2FFFB458D4}">
      <dsp:nvSpPr>
        <dsp:cNvPr id="0" name=""/>
        <dsp:cNvSpPr/>
      </dsp:nvSpPr>
      <dsp:spPr>
        <a:xfrm>
          <a:off x="306149" y="3540827"/>
          <a:ext cx="4286090" cy="1151280"/>
        </a:xfrm>
        <a:prstGeom prst="roundRect">
          <a:avLst/>
        </a:prstGeom>
        <a:solidFill>
          <a:schemeClr val="accent4">
            <a:hueOff val="4749608"/>
            <a:satOff val="12011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004" tIns="0" rIns="16200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3)не виконують функції будь-яких членів речення.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62350" y="3597028"/>
        <a:ext cx="4173688" cy="10388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F4113-6C1C-422D-923F-E1E97BF4EF91}">
      <dsp:nvSpPr>
        <dsp:cNvPr id="0" name=""/>
        <dsp:cNvSpPr/>
      </dsp:nvSpPr>
      <dsp:spPr>
        <a:xfrm>
          <a:off x="1923335" y="1735216"/>
          <a:ext cx="1487328" cy="14873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bg1"/>
              </a:solidFill>
            </a:rPr>
            <a:t>вигуки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1995940" y="1807821"/>
        <a:ext cx="1342118" cy="1342118"/>
      </dsp:txXfrm>
    </dsp:sp>
    <dsp:sp modelId="{1C77BB9C-67FC-4DBC-AC04-60B26D68EBB5}">
      <dsp:nvSpPr>
        <dsp:cNvPr id="0" name=""/>
        <dsp:cNvSpPr/>
      </dsp:nvSpPr>
      <dsp:spPr>
        <a:xfrm rot="16200000">
          <a:off x="2297859" y="1366076"/>
          <a:ext cx="738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828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C95AD-AE52-4D9D-9A7F-B44920394379}">
      <dsp:nvSpPr>
        <dsp:cNvPr id="0" name=""/>
        <dsp:cNvSpPr/>
      </dsp:nvSpPr>
      <dsp:spPr>
        <a:xfrm>
          <a:off x="2168744" y="426"/>
          <a:ext cx="996510" cy="9965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solidFill>
                <a:schemeClr val="bg1"/>
              </a:solidFill>
            </a:rPr>
            <a:t>1)не виконують номінативної функції;</a:t>
          </a:r>
          <a:endParaRPr lang="ru-RU" sz="1000" b="1" kern="1200" dirty="0">
            <a:solidFill>
              <a:schemeClr val="bg1"/>
            </a:solidFill>
          </a:endParaRPr>
        </a:p>
      </dsp:txBody>
      <dsp:txXfrm>
        <a:off x="2217390" y="49072"/>
        <a:ext cx="899218" cy="899218"/>
      </dsp:txXfrm>
    </dsp:sp>
    <dsp:sp modelId="{DBB3FDCA-87C0-42FA-BBFC-0EFD35971102}">
      <dsp:nvSpPr>
        <dsp:cNvPr id="0" name=""/>
        <dsp:cNvSpPr/>
      </dsp:nvSpPr>
      <dsp:spPr>
        <a:xfrm>
          <a:off x="3410664" y="2478881"/>
          <a:ext cx="738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828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D8993-0EF3-4DEF-A705-120D5A676D47}">
      <dsp:nvSpPr>
        <dsp:cNvPr id="0" name=""/>
        <dsp:cNvSpPr/>
      </dsp:nvSpPr>
      <dsp:spPr>
        <a:xfrm>
          <a:off x="4148944" y="1980625"/>
          <a:ext cx="996510" cy="9965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2)не є членами речення;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4197590" y="2029271"/>
        <a:ext cx="899218" cy="899218"/>
      </dsp:txXfrm>
    </dsp:sp>
    <dsp:sp modelId="{F8C4931D-ABD9-4597-A6F6-8951D9AFE618}">
      <dsp:nvSpPr>
        <dsp:cNvPr id="0" name=""/>
        <dsp:cNvSpPr/>
      </dsp:nvSpPr>
      <dsp:spPr>
        <a:xfrm rot="5400000">
          <a:off x="2297859" y="3591685"/>
          <a:ext cx="738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828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33192-1A26-407D-A5FB-4E48472D3DFD}">
      <dsp:nvSpPr>
        <dsp:cNvPr id="0" name=""/>
        <dsp:cNvSpPr/>
      </dsp:nvSpPr>
      <dsp:spPr>
        <a:xfrm>
          <a:off x="2168744" y="3960825"/>
          <a:ext cx="996510" cy="9965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bg1"/>
              </a:solidFill>
            </a:rPr>
            <a:t>3)не мають системи словозміни;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2217390" y="4009471"/>
        <a:ext cx="899218" cy="899218"/>
      </dsp:txXfrm>
    </dsp:sp>
    <dsp:sp modelId="{D98C1995-4898-472F-85C2-857403346E4D}">
      <dsp:nvSpPr>
        <dsp:cNvPr id="0" name=""/>
        <dsp:cNvSpPr/>
      </dsp:nvSpPr>
      <dsp:spPr>
        <a:xfrm rot="10800000">
          <a:off x="1185055" y="2478881"/>
          <a:ext cx="738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828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70512-96EA-45D0-A391-7E7914F5DD0D}">
      <dsp:nvSpPr>
        <dsp:cNvPr id="0" name=""/>
        <dsp:cNvSpPr/>
      </dsp:nvSpPr>
      <dsp:spPr>
        <a:xfrm>
          <a:off x="188545" y="1980625"/>
          <a:ext cx="996510" cy="9965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b="1" kern="1200" dirty="0" smtClean="0">
              <a:solidFill>
                <a:schemeClr val="bg1"/>
              </a:solidFill>
            </a:rPr>
            <a:t>4)не мають граматичного значення.</a:t>
          </a:r>
          <a:endParaRPr lang="ru-RU" sz="900" b="1" kern="1200" dirty="0">
            <a:solidFill>
              <a:schemeClr val="bg1"/>
            </a:solidFill>
          </a:endParaRPr>
        </a:p>
      </dsp:txBody>
      <dsp:txXfrm>
        <a:off x="237191" y="2029271"/>
        <a:ext cx="899218" cy="8992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A8CAA-40A8-4D03-A98F-7A9C45F30CCC}">
      <dsp:nvSpPr>
        <dsp:cNvPr id="0" name=""/>
        <dsp:cNvSpPr/>
      </dsp:nvSpPr>
      <dsp:spPr>
        <a:xfrm rot="16200000">
          <a:off x="1236408" y="1440471"/>
          <a:ext cx="3241670" cy="198100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107950" rIns="97155" bIns="10795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</a:rPr>
            <a:t>повнозначні (ім’я, прикметник, числівник, дієслова); 10 частин мови</a:t>
          </a:r>
          <a:endParaRPr lang="ru-RU" sz="1700" b="1" kern="1200" dirty="0">
            <a:solidFill>
              <a:schemeClr val="bg1"/>
            </a:solidFill>
          </a:endParaRPr>
        </a:p>
      </dsp:txBody>
      <dsp:txXfrm rot="5400000">
        <a:off x="1963463" y="906860"/>
        <a:ext cx="1884282" cy="3048226"/>
      </dsp:txXfrm>
    </dsp:sp>
    <dsp:sp modelId="{D76D6981-AD54-4E09-9BAA-B8E4F2D94D2B}">
      <dsp:nvSpPr>
        <dsp:cNvPr id="0" name=""/>
        <dsp:cNvSpPr/>
      </dsp:nvSpPr>
      <dsp:spPr>
        <a:xfrm rot="5400000">
          <a:off x="3359625" y="1717180"/>
          <a:ext cx="3241670" cy="198100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107950" rIns="64770" bIns="10795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</a:rPr>
            <a:t>службові (займенник, дієприкметник, прислівник, прийменник, сполучник, вигук).</a:t>
          </a:r>
          <a:endParaRPr lang="ru-RU" sz="1700" b="1" kern="1200" dirty="0">
            <a:solidFill>
              <a:schemeClr val="bg1"/>
            </a:solidFill>
          </a:endParaRPr>
        </a:p>
      </dsp:txBody>
      <dsp:txXfrm rot="-5400000">
        <a:off x="3989958" y="1183569"/>
        <a:ext cx="1884282" cy="3048226"/>
      </dsp:txXfrm>
    </dsp:sp>
    <dsp:sp modelId="{14CDC560-476A-4272-A349-A97EAEA597E8}">
      <dsp:nvSpPr>
        <dsp:cNvPr id="0" name=""/>
        <dsp:cNvSpPr/>
      </dsp:nvSpPr>
      <dsp:spPr>
        <a:xfrm>
          <a:off x="2843986" y="0"/>
          <a:ext cx="2070958" cy="207085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D2DFE-B53D-473C-8797-D22BB0FB50B4}">
      <dsp:nvSpPr>
        <dsp:cNvPr id="0" name=""/>
        <dsp:cNvSpPr/>
      </dsp:nvSpPr>
      <dsp:spPr>
        <a:xfrm rot="10800000">
          <a:off x="2843986" y="2971405"/>
          <a:ext cx="2070958" cy="207085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2509D-E05B-403E-BE48-1EE681E6B2D2}">
      <dsp:nvSpPr>
        <dsp:cNvPr id="0" name=""/>
        <dsp:cNvSpPr/>
      </dsp:nvSpPr>
      <dsp:spPr>
        <a:xfrm>
          <a:off x="1681843" y="0"/>
          <a:ext cx="5212081" cy="521208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64E45-2D3E-443F-BEA5-A47CB21982DC}">
      <dsp:nvSpPr>
        <dsp:cNvPr id="0" name=""/>
        <dsp:cNvSpPr/>
      </dsp:nvSpPr>
      <dsp:spPr>
        <a:xfrm>
          <a:off x="2020628" y="338785"/>
          <a:ext cx="2084832" cy="208483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bg1"/>
              </a:solidFill>
            </a:rPr>
            <a:t>1)частини мови (іменник, прикметник, числівник, залишки займенників, прислівник, дієслово, категорія стану); виконують номінативну функцію, є або можуть бути членами речення.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2122401" y="440558"/>
        <a:ext cx="1881286" cy="1881286"/>
      </dsp:txXfrm>
    </dsp:sp>
    <dsp:sp modelId="{5C90E4EB-BE19-43E0-B743-F6565CC9296D}">
      <dsp:nvSpPr>
        <dsp:cNvPr id="0" name=""/>
        <dsp:cNvSpPr/>
      </dsp:nvSpPr>
      <dsp:spPr>
        <a:xfrm>
          <a:off x="4470306" y="338785"/>
          <a:ext cx="2084832" cy="2084832"/>
        </a:xfrm>
        <a:prstGeom prst="roundRect">
          <a:avLst/>
        </a:prstGeom>
        <a:solidFill>
          <a:schemeClr val="accent5">
            <a:hueOff val="775848"/>
            <a:satOff val="2585"/>
            <a:lumOff val="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bg1"/>
              </a:solidFill>
            </a:rPr>
            <a:t>2)частки мови (прийменники, сполучники, власне частки і зв’язки);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4572079" y="440558"/>
        <a:ext cx="1881286" cy="1881286"/>
      </dsp:txXfrm>
    </dsp:sp>
    <dsp:sp modelId="{464AE406-3B45-409F-8921-039EC31E25A1}">
      <dsp:nvSpPr>
        <dsp:cNvPr id="0" name=""/>
        <dsp:cNvSpPr/>
      </dsp:nvSpPr>
      <dsp:spPr>
        <a:xfrm>
          <a:off x="2020628" y="2788463"/>
          <a:ext cx="2084832" cy="2084832"/>
        </a:xfrm>
        <a:prstGeom prst="roundRect">
          <a:avLst/>
        </a:prstGeom>
        <a:solidFill>
          <a:schemeClr val="accent5">
            <a:hueOff val="1551697"/>
            <a:satOff val="5170"/>
            <a:lumOff val="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bg1"/>
              </a:solidFill>
            </a:rPr>
            <a:t>3)модальні слова (виражають відношення мовця до змісту повідомлюваного);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2122401" y="2890236"/>
        <a:ext cx="1881286" cy="1881286"/>
      </dsp:txXfrm>
    </dsp:sp>
    <dsp:sp modelId="{0657263C-DBA7-45A1-BD76-BE62542D5EBA}">
      <dsp:nvSpPr>
        <dsp:cNvPr id="0" name=""/>
        <dsp:cNvSpPr/>
      </dsp:nvSpPr>
      <dsp:spPr>
        <a:xfrm>
          <a:off x="4470306" y="2788463"/>
          <a:ext cx="2084832" cy="2084832"/>
        </a:xfrm>
        <a:prstGeom prst="roundRect">
          <a:avLst/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bg1"/>
              </a:solidFill>
            </a:rPr>
            <a:t>4)вигуки, що знаходяться за межами частин мови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4572079" y="2890236"/>
        <a:ext cx="1881286" cy="1881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image" Target="../media/image12.png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251459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ЧАСТИНИ </a:t>
            </a:r>
            <a:r>
              <a:rPr lang="uk-UA" b="1" dirty="0">
                <a:solidFill>
                  <a:srgbClr val="FFC000"/>
                </a:solidFill>
              </a:rPr>
              <a:t>МОВИ Й ПРИНЦИПИ ЇХ КЛАСИФІКАЦІЇ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18001"/>
            <a:ext cx="9448800" cy="685800"/>
          </a:xfrm>
        </p:spPr>
        <p:txBody>
          <a:bodyPr/>
          <a:lstStyle/>
          <a:p>
            <a:pPr algn="ctr"/>
            <a:r>
              <a:rPr lang="uk-UA" sz="4000" b="1" dirty="0"/>
              <a:t>Тема </a:t>
            </a:r>
            <a:r>
              <a:rPr lang="uk-UA" sz="4000" b="1" dirty="0" smtClean="0"/>
              <a:t>2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26063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294110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Найдавніші граматики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89012965"/>
              </p:ext>
            </p:extLst>
          </p:nvPr>
        </p:nvGraphicFramePr>
        <p:xfrm>
          <a:off x="-378822" y="1815737"/>
          <a:ext cx="7759336" cy="504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191795" y="2057401"/>
            <a:ext cx="2991394" cy="4086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8565" y="2103370"/>
            <a:ext cx="2707823" cy="384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7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493365"/>
              </p:ext>
            </p:extLst>
          </p:nvPr>
        </p:nvGraphicFramePr>
        <p:xfrm>
          <a:off x="-973184" y="1541417"/>
          <a:ext cx="8575767" cy="521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" descr="Виноградов Віктор Володимирович — Вікіпедія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43691" y="130629"/>
            <a:ext cx="11362509" cy="192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У сучасному мовознавстві широкого визнання здобула теорія частин мови </a:t>
            </a:r>
            <a:r>
              <a:rPr lang="uk-UA" b="1" dirty="0">
                <a:solidFill>
                  <a:srgbClr val="FF0000"/>
                </a:solidFill>
              </a:rPr>
              <a:t>Віктора Виноградова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49265080"/>
              </p:ext>
            </p:extLst>
          </p:nvPr>
        </p:nvGraphicFramePr>
        <p:xfrm>
          <a:off x="5042263" y="1449977"/>
          <a:ext cx="8576129" cy="5510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93926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754" y="0"/>
            <a:ext cx="8610600" cy="9527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Поділ  </a:t>
            </a:r>
            <a:r>
              <a:rPr lang="uk-UA" b="1" dirty="0">
                <a:solidFill>
                  <a:srgbClr val="FFFF00"/>
                </a:solidFill>
              </a:rPr>
              <a:t>Іллі </a:t>
            </a:r>
            <a:r>
              <a:rPr lang="uk-UA" b="1" dirty="0" smtClean="0">
                <a:solidFill>
                  <a:srgbClr val="FFFF00"/>
                </a:solidFill>
              </a:rPr>
              <a:t>Кучеренка 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604108"/>
              </p:ext>
            </p:extLst>
          </p:nvPr>
        </p:nvGraphicFramePr>
        <p:xfrm>
          <a:off x="-1103812" y="952728"/>
          <a:ext cx="8810898" cy="5722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52122155"/>
              </p:ext>
            </p:extLst>
          </p:nvPr>
        </p:nvGraphicFramePr>
        <p:xfrm>
          <a:off x="6557555" y="1214748"/>
          <a:ext cx="5094514" cy="5460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9274630" y="1555048"/>
            <a:ext cx="509450" cy="6264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8862496" y="3775166"/>
            <a:ext cx="484632" cy="7053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9784080" y="5486003"/>
            <a:ext cx="484632" cy="639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68287" y="2433475"/>
            <a:ext cx="2412274" cy="303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00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9" y="0"/>
            <a:ext cx="11802291" cy="12954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Частиномовний поділ  </a:t>
            </a:r>
            <a:r>
              <a:rPr lang="uk-UA" b="1" dirty="0">
                <a:solidFill>
                  <a:srgbClr val="FFFF00"/>
                </a:solidFill>
              </a:rPr>
              <a:t>Івана </a:t>
            </a:r>
            <a:r>
              <a:rPr lang="uk-UA" b="1" dirty="0" smtClean="0">
                <a:solidFill>
                  <a:srgbClr val="FFFF00"/>
                </a:solidFill>
              </a:rPr>
              <a:t>Вихованця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4318" y="883444"/>
            <a:ext cx="5079991" cy="823912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smtClean="0">
                <a:solidFill>
                  <a:srgbClr val="FF0066"/>
                </a:solidFill>
              </a:rPr>
              <a:t>Частини </a:t>
            </a:r>
            <a:r>
              <a:rPr lang="uk-UA" b="1" dirty="0">
                <a:solidFill>
                  <a:srgbClr val="FF0066"/>
                </a:solidFill>
              </a:rPr>
              <a:t>мови в семантико-граматичному </a:t>
            </a:r>
            <a:r>
              <a:rPr lang="uk-UA" b="1" dirty="0" smtClean="0">
                <a:solidFill>
                  <a:srgbClr val="FF0066"/>
                </a:solidFill>
              </a:rPr>
              <a:t>аспекті </a:t>
            </a:r>
            <a:r>
              <a:rPr lang="uk-UA" b="1" dirty="0">
                <a:solidFill>
                  <a:srgbClr val="FF0066"/>
                </a:solidFill>
              </a:rPr>
              <a:t>(1988)</a:t>
            </a:r>
            <a:endParaRPr lang="ru-RU" b="1" dirty="0">
              <a:solidFill>
                <a:srgbClr val="FF0066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5220630"/>
              </p:ext>
            </p:extLst>
          </p:nvPr>
        </p:nvGraphicFramePr>
        <p:xfrm>
          <a:off x="4911634" y="1295400"/>
          <a:ext cx="7280366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0800" y="883444"/>
            <a:ext cx="5105400" cy="823912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CC00FF"/>
                </a:solidFill>
              </a:rPr>
              <a:t>Теоретична </a:t>
            </a:r>
            <a:r>
              <a:rPr lang="uk-UA" b="1" dirty="0" err="1" smtClean="0">
                <a:solidFill>
                  <a:srgbClr val="CC00FF"/>
                </a:solidFill>
              </a:rPr>
              <a:t>морфологіїя</a:t>
            </a:r>
            <a:r>
              <a:rPr lang="uk-UA" b="1" dirty="0" smtClean="0">
                <a:solidFill>
                  <a:srgbClr val="CC00FF"/>
                </a:solidFill>
              </a:rPr>
              <a:t> української  мови (2004</a:t>
            </a:r>
            <a:r>
              <a:rPr lang="uk-UA" b="1" dirty="0">
                <a:solidFill>
                  <a:srgbClr val="CC00FF"/>
                </a:solidFill>
              </a:rPr>
              <a:t>) </a:t>
            </a:r>
            <a:endParaRPr lang="ru-RU" b="1" dirty="0">
              <a:solidFill>
                <a:srgbClr val="CC00FF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65427067"/>
              </p:ext>
            </p:extLst>
          </p:nvPr>
        </p:nvGraphicFramePr>
        <p:xfrm>
          <a:off x="121561" y="2063931"/>
          <a:ext cx="4607194" cy="391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4843459"/>
            <a:ext cx="1528354" cy="20145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8480" y="1512725"/>
            <a:ext cx="1400651" cy="206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78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045" y="228795"/>
            <a:ext cx="10467703" cy="129302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 </a:t>
            </a:r>
            <a:r>
              <a:rPr lang="uk-UA" b="1" dirty="0">
                <a:solidFill>
                  <a:srgbClr val="FFFF00"/>
                </a:solidFill>
              </a:rPr>
              <a:t>у теорії виокремлення частин мови є низка дискусійних питань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835573"/>
              </p:ext>
            </p:extLst>
          </p:nvPr>
        </p:nvGraphicFramePr>
        <p:xfrm>
          <a:off x="685800" y="1521823"/>
          <a:ext cx="10820400" cy="520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7504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6" y="248194"/>
            <a:ext cx="11388634" cy="927463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b="1" dirty="0">
                <a:solidFill>
                  <a:srgbClr val="FFFF00"/>
                </a:solidFill>
              </a:rPr>
              <a:t>Ступені й різновиди </a:t>
            </a:r>
            <a:r>
              <a:rPr lang="uk-UA" b="1" dirty="0" err="1">
                <a:solidFill>
                  <a:srgbClr val="FFFF00"/>
                </a:solidFill>
              </a:rPr>
              <a:t>взаємопереходу</a:t>
            </a:r>
            <a:r>
              <a:rPr lang="uk-UA" b="1" dirty="0">
                <a:solidFill>
                  <a:srgbClr val="FFFF00"/>
                </a:solidFill>
              </a:rPr>
              <a:t> частин мови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транспозиція словоформ -</a:t>
            </a:r>
            <a:r>
              <a:rPr lang="uk-UA" dirty="0"/>
              <a:t> </a:t>
            </a:r>
            <a:r>
              <a:rPr lang="uk-UA" dirty="0" smtClean="0"/>
              <a:t>різні частини </a:t>
            </a:r>
            <a:r>
              <a:rPr lang="uk-UA" dirty="0"/>
              <a:t>мови, функціонуючи в реченнях, можуть переходити до іншої/інших частин </a:t>
            </a:r>
            <a:r>
              <a:rPr lang="uk-UA" dirty="0" smtClean="0"/>
              <a:t>мови: </a:t>
            </a:r>
          </a:p>
          <a:p>
            <a:endParaRPr lang="uk-UA" dirty="0"/>
          </a:p>
          <a:p>
            <a:r>
              <a:rPr lang="uk-UA" sz="3600" b="1" i="1" dirty="0">
                <a:solidFill>
                  <a:srgbClr val="FFFF00"/>
                </a:solidFill>
              </a:rPr>
              <a:t>Брат часто креслив схеми</a:t>
            </a:r>
            <a:r>
              <a:rPr lang="uk-UA" sz="3600" b="1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sz="3600" b="1" dirty="0" smtClean="0">
                <a:solidFill>
                  <a:srgbClr val="FFFF00"/>
                </a:solidFill>
              </a:rPr>
              <a:t> </a:t>
            </a:r>
            <a:r>
              <a:rPr lang="uk-UA" sz="3600" b="1" i="1" dirty="0">
                <a:solidFill>
                  <a:srgbClr val="FFFF00"/>
                </a:solidFill>
              </a:rPr>
              <a:t>Креслити схеми — важка робота. </a:t>
            </a:r>
            <a:endParaRPr lang="uk-UA" sz="3600" b="1" i="1" dirty="0" smtClean="0">
              <a:solidFill>
                <a:srgbClr val="FFFF00"/>
              </a:solidFill>
            </a:endParaRPr>
          </a:p>
          <a:p>
            <a:r>
              <a:rPr lang="uk-UA" sz="3600" b="1" i="1" u="sng" dirty="0" smtClean="0">
                <a:solidFill>
                  <a:srgbClr val="FFFF00"/>
                </a:solidFill>
              </a:rPr>
              <a:t>Креслення</a:t>
            </a:r>
            <a:r>
              <a:rPr lang="uk-UA" sz="3600" b="1" i="1" dirty="0" smtClean="0">
                <a:solidFill>
                  <a:srgbClr val="FFFF00"/>
                </a:solidFill>
              </a:rPr>
              <a:t> </a:t>
            </a:r>
            <a:r>
              <a:rPr lang="uk-UA" sz="3600" b="1" i="1" dirty="0">
                <a:solidFill>
                  <a:srgbClr val="FFFF00"/>
                </a:solidFill>
              </a:rPr>
              <a:t>схем — важка робота</a:t>
            </a:r>
            <a:r>
              <a:rPr lang="uk-UA" sz="3600" b="1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uk-UA" sz="3600" b="1" i="1" dirty="0" smtClean="0">
                <a:solidFill>
                  <a:srgbClr val="FFFF00"/>
                </a:solidFill>
              </a:rPr>
              <a:t> </a:t>
            </a:r>
            <a:r>
              <a:rPr lang="uk-UA" sz="3600" b="1" i="1" u="sng" dirty="0">
                <a:solidFill>
                  <a:srgbClr val="FFFF00"/>
                </a:solidFill>
              </a:rPr>
              <a:t>Креслення </a:t>
            </a:r>
            <a:r>
              <a:rPr lang="uk-UA" sz="3600" b="1" i="1" dirty="0">
                <a:solidFill>
                  <a:srgbClr val="FFFF00"/>
                </a:solidFill>
              </a:rPr>
              <a:t>лежало на столі.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70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61003738"/>
              </p:ext>
            </p:extLst>
          </p:nvPr>
        </p:nvGraphicFramePr>
        <p:xfrm>
          <a:off x="744583" y="130629"/>
          <a:ext cx="10332719" cy="6007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1552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51" y="0"/>
            <a:ext cx="11401697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Синтаксичний </a:t>
            </a:r>
            <a:r>
              <a:rPr lang="uk-UA" b="1" dirty="0">
                <a:solidFill>
                  <a:srgbClr val="FFFF00"/>
                </a:solidFill>
              </a:rPr>
              <a:t>ступінь транспозиції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uk-UA" b="1" i="1" dirty="0" smtClean="0">
                <a:solidFill>
                  <a:srgbClr val="FFFF00"/>
                </a:solidFill>
              </a:rPr>
              <a:t>Ключі </a:t>
            </a:r>
            <a:r>
              <a:rPr lang="uk-UA" b="1" i="1" dirty="0">
                <a:solidFill>
                  <a:srgbClr val="FFFF00"/>
                </a:solidFill>
              </a:rPr>
              <a:t>(які?) з міді часто ламаються</a:t>
            </a:r>
            <a:r>
              <a:rPr lang="uk-UA" b="1" dirty="0" smtClean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uk-UA" b="1" i="1" dirty="0">
                <a:solidFill>
                  <a:srgbClr val="FFFF00"/>
                </a:solidFill>
              </a:rPr>
              <a:t>Прохання брата (яке?) допомогти не давало йому спокою</a:t>
            </a:r>
            <a:r>
              <a:rPr lang="uk-UA" b="1" i="1" dirty="0" smtClean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uk-UA" b="1" i="1" dirty="0">
                <a:solidFill>
                  <a:srgbClr val="FFFF00"/>
                </a:solidFill>
              </a:rPr>
              <a:t>Діти прибігли (з якою метою?) подивитися на знахідку</a:t>
            </a:r>
            <a:r>
              <a:rPr lang="uk-UA" b="1" dirty="0" smtClean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uk-UA" b="1" i="1" dirty="0">
                <a:solidFill>
                  <a:srgbClr val="FFFF00"/>
                </a:solidFill>
              </a:rPr>
              <a:t>Обманювати — соромно.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210000"/>
              </a:lnSpc>
            </a:pPr>
            <a:r>
              <a:rPr lang="uk-UA" b="1" dirty="0">
                <a:solidFill>
                  <a:srgbClr val="00B0F0"/>
                </a:solidFill>
              </a:rPr>
              <a:t>У процесі синтаксичної транспозиції морфологічні значення словоформ не змінюються, змінюється лише характер називання реалії та синтаксична функція.</a:t>
            </a:r>
            <a:endParaRPr lang="ru-RU" b="1" dirty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92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31520"/>
            <a:ext cx="11397343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066"/>
                </a:solidFill>
              </a:rPr>
              <a:t>Морфологічний </a:t>
            </a:r>
            <a:r>
              <a:rPr lang="uk-UA" b="1" dirty="0">
                <a:solidFill>
                  <a:srgbClr val="FFFF00"/>
                </a:solidFill>
              </a:rPr>
              <a:t>ступінь транспозиції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b="1" i="1" dirty="0">
                <a:solidFill>
                  <a:srgbClr val="FFFF00"/>
                </a:solidFill>
              </a:rPr>
              <a:t>синій → синь, </a:t>
            </a:r>
            <a:endParaRPr lang="uk-UA" sz="3200" b="1" i="1" dirty="0" smtClean="0">
              <a:solidFill>
                <a:srgbClr val="FFFF00"/>
              </a:solidFill>
            </a:endParaRPr>
          </a:p>
          <a:p>
            <a:r>
              <a:rPr lang="uk-UA" sz="3200" b="1" i="1" dirty="0" smtClean="0">
                <a:solidFill>
                  <a:srgbClr val="FFFF00"/>
                </a:solidFill>
              </a:rPr>
              <a:t>жити </a:t>
            </a:r>
            <a:r>
              <a:rPr lang="uk-UA" sz="3200" b="1" i="1" dirty="0">
                <a:solidFill>
                  <a:srgbClr val="FFFF00"/>
                </a:solidFill>
              </a:rPr>
              <a:t>→ життя</a:t>
            </a:r>
            <a:r>
              <a:rPr lang="uk-UA" sz="3200" b="1" i="1" dirty="0" smtClean="0">
                <a:solidFill>
                  <a:srgbClr val="FFFF00"/>
                </a:solidFill>
              </a:rPr>
              <a:t>,</a:t>
            </a:r>
          </a:p>
          <a:p>
            <a:r>
              <a:rPr lang="uk-UA" sz="3200" b="1" i="1" dirty="0" smtClean="0">
                <a:solidFill>
                  <a:srgbClr val="FFFF00"/>
                </a:solidFill>
              </a:rPr>
              <a:t> </a:t>
            </a:r>
            <a:r>
              <a:rPr lang="uk-UA" sz="3200" b="1" i="1" dirty="0">
                <a:solidFill>
                  <a:srgbClr val="FFFF00"/>
                </a:solidFill>
              </a:rPr>
              <a:t>добрий → доброта, </a:t>
            </a:r>
            <a:endParaRPr lang="uk-UA" sz="3200" b="1" i="1" dirty="0" smtClean="0">
              <a:solidFill>
                <a:srgbClr val="FFFF00"/>
              </a:solidFill>
            </a:endParaRPr>
          </a:p>
          <a:p>
            <a:r>
              <a:rPr lang="uk-UA" sz="3200" b="1" i="1" dirty="0" smtClean="0">
                <a:solidFill>
                  <a:srgbClr val="FFFF00"/>
                </a:solidFill>
              </a:rPr>
              <a:t>читати </a:t>
            </a:r>
            <a:r>
              <a:rPr lang="uk-UA" sz="3200" b="1" i="1" dirty="0">
                <a:solidFill>
                  <a:srgbClr val="FFFF00"/>
                </a:solidFill>
              </a:rPr>
              <a:t>→ читання, </a:t>
            </a:r>
            <a:endParaRPr lang="uk-UA" sz="3200" b="1" i="1" dirty="0" smtClean="0">
              <a:solidFill>
                <a:srgbClr val="FFFF00"/>
              </a:solidFill>
            </a:endParaRPr>
          </a:p>
          <a:p>
            <a:r>
              <a:rPr lang="uk-UA" sz="3200" b="1" i="1" dirty="0" smtClean="0">
                <a:solidFill>
                  <a:srgbClr val="FFFF00"/>
                </a:solidFill>
              </a:rPr>
              <a:t>досліджувати </a:t>
            </a:r>
            <a:r>
              <a:rPr lang="uk-UA" sz="3200" b="1" i="1" dirty="0">
                <a:solidFill>
                  <a:srgbClr val="FFFF00"/>
                </a:solidFill>
              </a:rPr>
              <a:t>→ </a:t>
            </a:r>
            <a:r>
              <a:rPr lang="uk-UA" sz="3200" b="1" i="1" dirty="0" smtClean="0">
                <a:solidFill>
                  <a:srgbClr val="FFFF00"/>
                </a:solidFill>
              </a:rPr>
              <a:t>дослідження</a:t>
            </a:r>
          </a:p>
          <a:p>
            <a:r>
              <a:rPr lang="uk-UA" sz="3200" b="1" u="sng" dirty="0">
                <a:solidFill>
                  <a:srgbClr val="FF0066"/>
                </a:solidFill>
              </a:rPr>
              <a:t>Креслити </a:t>
            </a:r>
            <a:r>
              <a:rPr lang="uk-UA" sz="3200" b="1" i="1" dirty="0">
                <a:solidFill>
                  <a:srgbClr val="FF0066"/>
                </a:solidFill>
              </a:rPr>
              <a:t>схеми — відповідальна робота. </a:t>
            </a:r>
            <a:r>
              <a:rPr lang="uk-UA" sz="3200" b="1" i="1" u="sng" dirty="0">
                <a:solidFill>
                  <a:srgbClr val="FF0066"/>
                </a:solidFill>
              </a:rPr>
              <a:t>Креслення</a:t>
            </a:r>
            <a:r>
              <a:rPr lang="uk-UA" sz="3200" b="1" i="1" dirty="0">
                <a:solidFill>
                  <a:srgbClr val="FF0066"/>
                </a:solidFill>
              </a:rPr>
              <a:t> схем — відповідальна робота</a:t>
            </a:r>
            <a:endParaRPr lang="ru-RU" sz="3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93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89607"/>
            <a:ext cx="11939451" cy="116893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B482DA"/>
                </a:solidFill>
              </a:rPr>
              <a:t>Семантичний</a:t>
            </a:r>
            <a:r>
              <a:rPr lang="uk-UA" b="1" dirty="0">
                <a:solidFill>
                  <a:srgbClr val="FFFF00"/>
                </a:solidFill>
              </a:rPr>
              <a:t> ступінь транспозиції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b="1" i="1" dirty="0">
                <a:solidFill>
                  <a:srgbClr val="FF0066"/>
                </a:solidFill>
              </a:rPr>
              <a:t>Брат часто креслив схеми</a:t>
            </a:r>
            <a:r>
              <a:rPr lang="uk-UA" sz="3200" b="1" i="1" dirty="0" smtClean="0">
                <a:solidFill>
                  <a:srgbClr val="FF0066"/>
                </a:solidFill>
              </a:rPr>
              <a:t>.</a:t>
            </a:r>
          </a:p>
          <a:p>
            <a:r>
              <a:rPr lang="uk-UA" sz="3200" b="1" i="1" dirty="0" smtClean="0">
                <a:solidFill>
                  <a:srgbClr val="FF0066"/>
                </a:solidFill>
              </a:rPr>
              <a:t> </a:t>
            </a:r>
            <a:r>
              <a:rPr lang="uk-UA" sz="3200" b="1" i="1" dirty="0">
                <a:solidFill>
                  <a:srgbClr val="FF0066"/>
                </a:solidFill>
              </a:rPr>
              <a:t>Креслення лежало на столі.</a:t>
            </a:r>
            <a:r>
              <a:rPr lang="uk-UA" dirty="0"/>
              <a:t>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Дієслівна </a:t>
            </a:r>
            <a:r>
              <a:rPr lang="uk-UA" dirty="0"/>
              <a:t>словоформа </a:t>
            </a:r>
            <a:r>
              <a:rPr lang="uk-UA" b="1" i="1" dirty="0">
                <a:solidFill>
                  <a:srgbClr val="FF0066"/>
                </a:solidFill>
              </a:rPr>
              <a:t>креслив</a:t>
            </a:r>
            <a:r>
              <a:rPr lang="uk-UA" i="1" dirty="0"/>
              <a:t> </a:t>
            </a:r>
            <a:r>
              <a:rPr lang="uk-UA" dirty="0"/>
              <a:t>називає процесуальну ознаку предмета, виконує роль </a:t>
            </a:r>
            <a:r>
              <a:rPr lang="uk-UA" dirty="0">
                <a:solidFill>
                  <a:srgbClr val="FF0066"/>
                </a:solidFill>
              </a:rPr>
              <a:t>присудка,</a:t>
            </a:r>
            <a:r>
              <a:rPr lang="uk-UA" dirty="0"/>
              <a:t> має морфологічні ознаки і парадигми, властиві </a:t>
            </a:r>
            <a:r>
              <a:rPr lang="uk-UA" dirty="0">
                <a:solidFill>
                  <a:srgbClr val="FF0066"/>
                </a:solidFill>
              </a:rPr>
              <a:t>дієслову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Іменникова </a:t>
            </a:r>
            <a:r>
              <a:rPr lang="uk-UA" dirty="0"/>
              <a:t>словоформа </a:t>
            </a:r>
            <a:r>
              <a:rPr lang="uk-UA" b="1" i="1" dirty="0">
                <a:solidFill>
                  <a:srgbClr val="FF0066"/>
                </a:solidFill>
              </a:rPr>
              <a:t>креслення</a:t>
            </a:r>
            <a:r>
              <a:rPr lang="uk-UA" dirty="0"/>
              <a:t> називає предмет, виконує роль </a:t>
            </a:r>
            <a:r>
              <a:rPr lang="uk-UA" dirty="0">
                <a:solidFill>
                  <a:srgbClr val="FF0066"/>
                </a:solidFill>
              </a:rPr>
              <a:t>підмета</a:t>
            </a:r>
            <a:r>
              <a:rPr lang="uk-UA" dirty="0"/>
              <a:t>, має морфологічні ознаки і парадигму </a:t>
            </a:r>
            <a:r>
              <a:rPr lang="uk-UA" dirty="0">
                <a:solidFill>
                  <a:srgbClr val="FF0066"/>
                </a:solidFill>
              </a:rPr>
              <a:t>іменника.</a:t>
            </a:r>
            <a:endParaRPr lang="ru-RU" dirty="0">
              <a:solidFill>
                <a:srgbClr val="FF006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535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8176" y="349845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питання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uk-UA" b="1" dirty="0"/>
              <a:t>Частини мови як основні морфологічні одиниці. Проблема поділу слів на частини мови в сучасній лінгвістиці. Традиційні принципи поділу слів на частини мови. </a:t>
            </a:r>
            <a:endParaRPr lang="uk-UA" b="1" dirty="0" smtClean="0"/>
          </a:p>
          <a:p>
            <a:pPr marL="457200" lvl="0" indent="-457200">
              <a:buFont typeface="+mj-lt"/>
              <a:buAutoNum type="arabicPeriod"/>
            </a:pPr>
            <a:endParaRPr lang="ru-RU" b="1" dirty="0"/>
          </a:p>
          <a:p>
            <a:pPr marL="457200" lvl="0" indent="-457200">
              <a:buFont typeface="+mj-lt"/>
              <a:buAutoNum type="arabicPeriod"/>
            </a:pPr>
            <a:r>
              <a:rPr lang="uk-UA" b="1" dirty="0"/>
              <a:t>Історія та сучасні класифікації лексико-граматичних класів слів. Повнозначні (самостійні) та неповнозначні (службові) частини мови. Вигуки. Проблема займенникових слів. Питання про частиномовний статус слів категорії стану (предикативних прислівників) та модальних слів (модальних прислівників). </a:t>
            </a:r>
            <a:endParaRPr lang="uk-UA" b="1" dirty="0" smtClean="0"/>
          </a:p>
          <a:p>
            <a:pPr marL="457200" lvl="0" indent="-457200">
              <a:buFont typeface="+mj-lt"/>
              <a:buAutoNum type="arabicPeriod"/>
            </a:pPr>
            <a:endParaRPr lang="ru-RU" b="1" dirty="0"/>
          </a:p>
          <a:p>
            <a:pPr marL="457200" lvl="0" indent="-457200">
              <a:buFont typeface="+mj-lt"/>
              <a:buAutoNum type="arabicPeriod"/>
            </a:pPr>
            <a:r>
              <a:rPr lang="uk-UA" b="1" dirty="0"/>
              <a:t>Ступені й різновиди </a:t>
            </a:r>
            <a:r>
              <a:rPr lang="uk-UA" b="1" dirty="0" err="1"/>
              <a:t>взаємопереходу</a:t>
            </a:r>
            <a:r>
              <a:rPr lang="uk-UA" b="1" dirty="0"/>
              <a:t> частин мови.</a:t>
            </a:r>
            <a:endParaRPr lang="ru-RU" b="1" dirty="0"/>
          </a:p>
          <a:p>
            <a:pPr marL="457200" indent="-457200">
              <a:buFont typeface="+mj-lt"/>
              <a:buAutoNum type="arabicPeriod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82912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97477" y="254922"/>
            <a:ext cx="8610600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Субстантивація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7423" y="1783079"/>
            <a:ext cx="5334000" cy="48470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uk-UA" b="1" dirty="0"/>
              <a:t>полягає в переході слів (словоформ) з інших частин мови в іменники (</a:t>
            </a:r>
            <a:r>
              <a:rPr lang="uk-UA" b="1" i="1" dirty="0">
                <a:solidFill>
                  <a:srgbClr val="FFFF00"/>
                </a:solidFill>
              </a:rPr>
              <a:t>до класу зайшов черговий, старі відпочивали, благовірний, багато безробітних, наше майбутнє, учений, поранений, пережите, домашні, шампанське, уповноважений</a:t>
            </a:r>
            <a:r>
              <a:rPr lang="uk-UA" b="1" dirty="0" smtClean="0"/>
              <a:t>); </a:t>
            </a:r>
          </a:p>
          <a:p>
            <a:pPr>
              <a:lnSpc>
                <a:spcPct val="150000"/>
              </a:lnSpc>
            </a:pPr>
            <a:r>
              <a:rPr lang="uk-UA" b="1" dirty="0" smtClean="0"/>
              <a:t>у </a:t>
            </a:r>
            <a:r>
              <a:rPr lang="uk-UA" b="1" dirty="0"/>
              <a:t>терміносистемах: </a:t>
            </a:r>
            <a:r>
              <a:rPr lang="uk-UA" b="1" i="1" dirty="0">
                <a:solidFill>
                  <a:srgbClr val="FFFF00"/>
                </a:solidFill>
              </a:rPr>
              <a:t>кропивові, </a:t>
            </a:r>
            <a:r>
              <a:rPr lang="uk-UA" b="1" i="1" dirty="0" err="1">
                <a:solidFill>
                  <a:srgbClr val="FFFF00"/>
                </a:solidFill>
              </a:rPr>
              <a:t>красолеві</a:t>
            </a:r>
            <a:r>
              <a:rPr lang="uk-UA" b="1" i="1" dirty="0">
                <a:solidFill>
                  <a:srgbClr val="FFFF00"/>
                </a:solidFill>
              </a:rPr>
              <a:t>, твердокрилі, дотична, крива, пряма, відоме, шукане</a:t>
            </a:r>
            <a:r>
              <a:rPr lang="uk-UA" b="1" dirty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3901" y="0"/>
            <a:ext cx="5968100" cy="32064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91744" y="1142295"/>
            <a:ext cx="4832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66"/>
                </a:solidFill>
                <a:latin typeface="Arial" panose="020B0604020202020204" pitchFamily="34" charset="0"/>
              </a:rPr>
              <a:t>лат. </a:t>
            </a:r>
            <a:r>
              <a:rPr lang="en-US" sz="2800" dirty="0" err="1">
                <a:solidFill>
                  <a:srgbClr val="FF0066"/>
                </a:solidFill>
                <a:latin typeface="Arial" panose="020B0604020202020204" pitchFamily="34" charset="0"/>
              </a:rPr>
              <a:t>substantīvum</a:t>
            </a:r>
            <a:r>
              <a:rPr lang="en-US" sz="2800" dirty="0">
                <a:solidFill>
                  <a:srgbClr val="FF0066"/>
                </a:solidFill>
                <a:latin typeface="Arial" panose="020B0604020202020204" pitchFamily="34" charset="0"/>
              </a:rPr>
              <a:t> «</a:t>
            </a:r>
            <a:r>
              <a:rPr lang="ru-RU" sz="2800" dirty="0" err="1">
                <a:solidFill>
                  <a:srgbClr val="FF0066"/>
                </a:solidFill>
                <a:latin typeface="Arial" panose="020B0604020202020204" pitchFamily="34" charset="0"/>
              </a:rPr>
              <a:t>іменник</a:t>
            </a:r>
            <a:r>
              <a:rPr lang="ru-RU" sz="2800" dirty="0">
                <a:solidFill>
                  <a:srgbClr val="FF0066"/>
                </a:solidFill>
                <a:latin typeface="Arial" panose="020B0604020202020204" pitchFamily="34" charset="0"/>
              </a:rPr>
              <a:t>»</a:t>
            </a:r>
            <a:endParaRPr lang="ru-RU" sz="2800" dirty="0">
              <a:solidFill>
                <a:srgbClr val="FF006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1" y="344168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ea typeface="Courier New" panose="02070309020205020404" pitchFamily="49" charset="0"/>
              </a:rPr>
              <a:t>Найчастіше субстантивуються слова </a:t>
            </a:r>
            <a:r>
              <a:rPr lang="uk-UA" sz="2400" b="1" dirty="0">
                <a:solidFill>
                  <a:srgbClr val="CC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іменних частин мови та дієприкметники:</a:t>
            </a:r>
            <a:r>
              <a:rPr lang="uk-UA" sz="2400" b="1" dirty="0"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uk-UA" sz="2400" b="1" i="1" dirty="0">
                <a:latin typeface="Times New Roman" panose="02020603050405020304" pitchFamily="18" charset="0"/>
                <a:ea typeface="Courier New" panose="02070309020205020404" pitchFamily="49" charset="0"/>
              </a:rPr>
              <a:t>кошовий (отаман), наші прийшли, один із сошкою, семеро з ложкою, віруючий,</a:t>
            </a:r>
            <a:r>
              <a:rPr lang="uk-UA" sz="2400" b="1" dirty="0"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uk-UA" sz="2400" b="1" i="1" dirty="0">
                <a:latin typeface="Times New Roman" panose="02020603050405020304" pitchFamily="18" charset="0"/>
                <a:ea typeface="Courier New" panose="02070309020205020404" pitchFamily="49" charset="0"/>
              </a:rPr>
              <a:t>повсталі, печене й варене;</a:t>
            </a:r>
            <a:r>
              <a:rPr lang="uk-UA" sz="2400" b="1" dirty="0"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endParaRPr lang="uk-UA" sz="2400" b="1" dirty="0" smtClean="0"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r>
              <a:rPr lang="uk-UA" sz="2400" b="1" dirty="0" smtClean="0">
                <a:solidFill>
                  <a:srgbClr val="CC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рідше </a:t>
            </a:r>
            <a:r>
              <a:rPr lang="uk-UA" sz="2400" b="1" dirty="0">
                <a:solidFill>
                  <a:srgbClr val="CC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прислівники: </a:t>
            </a:r>
            <a:r>
              <a:rPr lang="uk-UA" sz="2400" b="1" i="1" dirty="0">
                <a:latin typeface="Times New Roman" panose="02020603050405020304" pitchFamily="18" charset="0"/>
                <a:ea typeface="Courier New" panose="02070309020205020404" pitchFamily="49" charset="0"/>
              </a:rPr>
              <a:t>одержати „відмінно”;</a:t>
            </a:r>
            <a:r>
              <a:rPr lang="uk-UA" sz="2400" b="1" dirty="0">
                <a:latin typeface="Times New Roman" panose="02020603050405020304" pitchFamily="18" charset="0"/>
                <a:ea typeface="Courier New" panose="02070309020205020404" pitchFamily="49" charset="0"/>
              </a:rPr>
              <a:t> службові </a:t>
            </a:r>
            <a:r>
              <a:rPr lang="uk-UA" sz="2400" b="1" dirty="0">
                <a:solidFill>
                  <a:srgbClr val="CC00FF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слова та вигуки: </a:t>
            </a:r>
            <a:r>
              <a:rPr lang="uk-UA" sz="2400" b="1" i="1" dirty="0">
                <a:latin typeface="Times New Roman" panose="02020603050405020304" pitchFamily="18" charset="0"/>
                <a:ea typeface="Courier New" panose="02070309020205020404" pitchFamily="49" charset="0"/>
              </a:rPr>
              <a:t>зважити всі за і проти, все було б добре, якби не одне </a:t>
            </a:r>
            <a:r>
              <a:rPr lang="uk-UA" sz="2400" b="1" i="1" dirty="0" err="1">
                <a:latin typeface="Times New Roman" panose="02020603050405020304" pitchFamily="18" charset="0"/>
                <a:ea typeface="Courier New" panose="02070309020205020404" pitchFamily="49" charset="0"/>
              </a:rPr>
              <a:t>але,охи</a:t>
            </a:r>
            <a:r>
              <a:rPr lang="uk-UA" sz="2400" b="1" i="1" dirty="0">
                <a:latin typeface="Times New Roman" panose="02020603050405020304" pitchFamily="18" charset="0"/>
                <a:ea typeface="Courier New" panose="02070309020205020404" pitchFamily="49" charset="0"/>
              </a:rPr>
              <a:t> та </a:t>
            </a:r>
            <a:r>
              <a:rPr lang="uk-UA" sz="2400" b="1" i="1" dirty="0" err="1">
                <a:latin typeface="Times New Roman" panose="02020603050405020304" pitchFamily="18" charset="0"/>
                <a:ea typeface="Courier New" panose="02070309020205020404" pitchFamily="49" charset="0"/>
              </a:rPr>
              <a:t>ахи,голосне</a:t>
            </a:r>
            <a:r>
              <a:rPr lang="uk-UA" sz="2400" b="1" i="1" dirty="0">
                <a:latin typeface="Times New Roman" panose="02020603050405020304" pitchFamily="18" charset="0"/>
                <a:ea typeface="Courier New" panose="02070309020205020404" pitchFamily="49" charset="0"/>
              </a:rPr>
              <a:t> „ура</a:t>
            </a:r>
            <a:r>
              <a:rPr lang="uk-UA" sz="2400" b="1" i="1" dirty="0" smtClean="0">
                <a:latin typeface="Times New Roman" panose="02020603050405020304" pitchFamily="18" charset="0"/>
                <a:ea typeface="Courier New" panose="02070309020205020404" pitchFamily="49" charset="0"/>
              </a:rPr>
              <a:t>”.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10824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045" y="0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Адвербіалізація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0066"/>
                </a:solidFill>
              </a:rPr>
              <a:t>лат. </a:t>
            </a:r>
            <a:r>
              <a:rPr lang="en-US" sz="2800" b="1" dirty="0" err="1">
                <a:solidFill>
                  <a:srgbClr val="FF0066"/>
                </a:solidFill>
              </a:rPr>
              <a:t>adverbium</a:t>
            </a:r>
            <a:r>
              <a:rPr lang="en-US" sz="2800" b="1" dirty="0">
                <a:solidFill>
                  <a:srgbClr val="FF0066"/>
                </a:solidFill>
              </a:rPr>
              <a:t> — </a:t>
            </a:r>
            <a:r>
              <a:rPr lang="ru-RU" sz="2800" b="1" dirty="0" err="1">
                <a:solidFill>
                  <a:srgbClr val="FF0066"/>
                </a:solidFill>
              </a:rPr>
              <a:t>прислівник</a:t>
            </a:r>
            <a:endParaRPr lang="ru-RU" sz="2800" b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b="1" dirty="0"/>
              <a:t>полягає в переході </a:t>
            </a:r>
            <a:r>
              <a:rPr lang="uk-UA" b="1" dirty="0">
                <a:solidFill>
                  <a:srgbClr val="FFFF00"/>
                </a:solidFill>
              </a:rPr>
              <a:t>в прислівник </a:t>
            </a:r>
            <a:r>
              <a:rPr lang="uk-UA" b="1" dirty="0"/>
              <a:t>або вживанні у прислівниковій функції інших частин мови </a:t>
            </a:r>
            <a:endParaRPr lang="uk-UA" b="1" dirty="0" smtClean="0"/>
          </a:p>
          <a:p>
            <a:r>
              <a:rPr lang="uk-UA" b="1" i="1" dirty="0" smtClean="0">
                <a:solidFill>
                  <a:srgbClr val="FFFF00"/>
                </a:solidFill>
              </a:rPr>
              <a:t>приїхав </a:t>
            </a:r>
            <a:r>
              <a:rPr lang="uk-UA" b="1" i="1" dirty="0">
                <a:solidFill>
                  <a:srgbClr val="FFFF00"/>
                </a:solidFill>
              </a:rPr>
              <a:t>весною, </a:t>
            </a:r>
            <a:endParaRPr lang="uk-UA" b="1" i="1" dirty="0" smtClean="0">
              <a:solidFill>
                <a:srgbClr val="FFFF00"/>
              </a:solidFill>
            </a:endParaRPr>
          </a:p>
          <a:p>
            <a:r>
              <a:rPr lang="uk-UA" b="1" i="1" dirty="0" smtClean="0">
                <a:solidFill>
                  <a:srgbClr val="FFFF00"/>
                </a:solidFill>
              </a:rPr>
              <a:t>прийняв </a:t>
            </a:r>
            <a:r>
              <a:rPr lang="uk-UA" b="1" i="1" dirty="0">
                <a:solidFill>
                  <a:srgbClr val="FFFF00"/>
                </a:solidFill>
              </a:rPr>
              <a:t>на віру, </a:t>
            </a:r>
            <a:endParaRPr lang="uk-UA" b="1" i="1" dirty="0" smtClean="0">
              <a:solidFill>
                <a:srgbClr val="FFFF00"/>
              </a:solidFill>
            </a:endParaRPr>
          </a:p>
          <a:p>
            <a:r>
              <a:rPr lang="uk-UA" b="1" i="1" dirty="0" smtClean="0">
                <a:solidFill>
                  <a:srgbClr val="FFFF00"/>
                </a:solidFill>
              </a:rPr>
              <a:t>горою </a:t>
            </a:r>
            <a:r>
              <a:rPr lang="uk-UA" b="1" i="1" dirty="0">
                <a:solidFill>
                  <a:srgbClr val="FFFF00"/>
                </a:solidFill>
              </a:rPr>
              <a:t>хвилю </a:t>
            </a:r>
            <a:r>
              <a:rPr lang="uk-UA" b="1" i="1" dirty="0" err="1">
                <a:solidFill>
                  <a:srgbClr val="FFFF00"/>
                </a:solidFill>
              </a:rPr>
              <a:t>підійма</a:t>
            </a:r>
            <a:r>
              <a:rPr lang="uk-UA" b="1" i="1" dirty="0">
                <a:solidFill>
                  <a:srgbClr val="FFFF00"/>
                </a:solidFill>
              </a:rPr>
              <a:t>, </a:t>
            </a:r>
            <a:endParaRPr lang="uk-UA" b="1" i="1" dirty="0" smtClean="0">
              <a:solidFill>
                <a:srgbClr val="FFFF00"/>
              </a:solidFill>
            </a:endParaRPr>
          </a:p>
          <a:p>
            <a:r>
              <a:rPr lang="uk-UA" b="1" i="1" dirty="0" smtClean="0">
                <a:solidFill>
                  <a:srgbClr val="FFFF00"/>
                </a:solidFill>
              </a:rPr>
              <a:t>зимою</a:t>
            </a:r>
            <a:r>
              <a:rPr lang="uk-UA" b="1" i="1" dirty="0">
                <a:solidFill>
                  <a:srgbClr val="FFFF00"/>
                </a:solidFill>
              </a:rPr>
              <a:t>, бігом, </a:t>
            </a:r>
            <a:endParaRPr lang="uk-UA" b="1" i="1" dirty="0" smtClean="0">
              <a:solidFill>
                <a:srgbClr val="FFFF00"/>
              </a:solidFill>
            </a:endParaRPr>
          </a:p>
          <a:p>
            <a:r>
              <a:rPr lang="uk-UA" b="1" i="1" dirty="0" smtClean="0">
                <a:solidFill>
                  <a:srgbClr val="FFFF00"/>
                </a:solidFill>
              </a:rPr>
              <a:t>гомоном</a:t>
            </a:r>
            <a:r>
              <a:rPr lang="uk-UA" b="1" i="1" dirty="0">
                <a:solidFill>
                  <a:srgbClr val="FFFF00"/>
                </a:solidFill>
              </a:rPr>
              <a:t>, боком, галопом, смерком</a:t>
            </a:r>
            <a:r>
              <a:rPr lang="uk-UA" b="1" i="1" dirty="0" smtClean="0">
                <a:solidFill>
                  <a:srgbClr val="FFFF00"/>
                </a:solidFill>
              </a:rPr>
              <a:t>,</a:t>
            </a:r>
          </a:p>
          <a:p>
            <a:r>
              <a:rPr lang="uk-UA" b="1" i="1" dirty="0" smtClean="0">
                <a:solidFill>
                  <a:srgbClr val="FFFF00"/>
                </a:solidFill>
              </a:rPr>
              <a:t> </a:t>
            </a:r>
            <a:r>
              <a:rPr lang="uk-UA" b="1" i="1" dirty="0">
                <a:solidFill>
                  <a:srgbClr val="FFFF00"/>
                </a:solidFill>
              </a:rPr>
              <a:t>вранці, спочатку, звечора</a:t>
            </a:r>
            <a:r>
              <a:rPr lang="uk-UA" b="1" dirty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29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63481"/>
            <a:ext cx="11815354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Ад’єктивація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ru-RU" sz="3600" b="1" dirty="0" err="1">
                <a:solidFill>
                  <a:srgbClr val="FF0066"/>
                </a:solidFill>
              </a:rPr>
              <a:t>від</a:t>
            </a:r>
            <a:r>
              <a:rPr lang="ru-RU" sz="3600" b="1" dirty="0">
                <a:solidFill>
                  <a:srgbClr val="FF0066"/>
                </a:solidFill>
              </a:rPr>
              <a:t> лат. </a:t>
            </a:r>
            <a:r>
              <a:rPr lang="en-US" sz="3600" b="1" dirty="0" err="1">
                <a:solidFill>
                  <a:srgbClr val="FF0066"/>
                </a:solidFill>
              </a:rPr>
              <a:t>adjektivum</a:t>
            </a:r>
            <a:r>
              <a:rPr lang="en-US" sz="3600" b="1" dirty="0">
                <a:solidFill>
                  <a:srgbClr val="FF0066"/>
                </a:solidFill>
              </a:rPr>
              <a:t> — </a:t>
            </a:r>
            <a:r>
              <a:rPr lang="ru-RU" sz="3600" b="1" dirty="0" err="1">
                <a:solidFill>
                  <a:srgbClr val="FF0066"/>
                </a:solidFill>
              </a:rPr>
              <a:t>прикметник</a:t>
            </a:r>
            <a:endParaRPr lang="ru-RU" sz="3600" b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полягає в переході слів з інших частин мови в прикметник. 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dirty="0" smtClean="0"/>
              <a:t>Найбільше </a:t>
            </a:r>
            <a:r>
              <a:rPr lang="uk-UA" dirty="0"/>
              <a:t>охоплює дієприкметники, значно менше займенники й числівники: </a:t>
            </a:r>
            <a:r>
              <a:rPr lang="uk-UA" i="1" dirty="0">
                <a:solidFill>
                  <a:srgbClr val="FFFF00"/>
                </a:solidFill>
              </a:rPr>
              <a:t>підкреслена увага, </a:t>
            </a:r>
            <a:endParaRPr lang="uk-UA" i="1" dirty="0" smtClean="0">
              <a:solidFill>
                <a:srgbClr val="FFFF00"/>
              </a:solidFill>
            </a:endParaRPr>
          </a:p>
          <a:p>
            <a:r>
              <a:rPr lang="uk-UA" i="1" dirty="0" smtClean="0">
                <a:solidFill>
                  <a:srgbClr val="FFFF00"/>
                </a:solidFill>
              </a:rPr>
              <a:t>квашена </a:t>
            </a:r>
            <a:r>
              <a:rPr lang="uk-UA" i="1" dirty="0">
                <a:solidFill>
                  <a:srgbClr val="FFFF00"/>
                </a:solidFill>
              </a:rPr>
              <a:t>капуста, </a:t>
            </a:r>
            <a:endParaRPr lang="uk-UA" i="1" dirty="0" smtClean="0">
              <a:solidFill>
                <a:srgbClr val="FFFF00"/>
              </a:solidFill>
            </a:endParaRPr>
          </a:p>
          <a:p>
            <a:r>
              <a:rPr lang="uk-UA" i="1" dirty="0" smtClean="0">
                <a:solidFill>
                  <a:srgbClr val="FFFF00"/>
                </a:solidFill>
              </a:rPr>
              <a:t>мурований </a:t>
            </a:r>
            <a:r>
              <a:rPr lang="uk-UA" i="1" dirty="0">
                <a:solidFill>
                  <a:srgbClr val="FFFF00"/>
                </a:solidFill>
              </a:rPr>
              <a:t>дім, </a:t>
            </a:r>
            <a:endParaRPr lang="uk-UA" i="1" dirty="0" smtClean="0">
              <a:solidFill>
                <a:srgbClr val="FFFF00"/>
              </a:solidFill>
            </a:endParaRPr>
          </a:p>
          <a:p>
            <a:r>
              <a:rPr lang="uk-UA" i="1" dirty="0" smtClean="0">
                <a:solidFill>
                  <a:srgbClr val="FFFF00"/>
                </a:solidFill>
              </a:rPr>
              <a:t>озброєний </a:t>
            </a:r>
            <a:r>
              <a:rPr lang="uk-UA" i="1" dirty="0">
                <a:solidFill>
                  <a:srgbClr val="FFFF00"/>
                </a:solidFill>
              </a:rPr>
              <a:t>загін, </a:t>
            </a:r>
            <a:endParaRPr lang="uk-UA" i="1" dirty="0" smtClean="0">
              <a:solidFill>
                <a:srgbClr val="FFFF00"/>
              </a:solidFill>
            </a:endParaRPr>
          </a:p>
          <a:p>
            <a:r>
              <a:rPr lang="uk-UA" i="1" dirty="0" smtClean="0">
                <a:solidFill>
                  <a:srgbClr val="FFFF00"/>
                </a:solidFill>
              </a:rPr>
              <a:t>підтоптаний </a:t>
            </a:r>
            <a:r>
              <a:rPr lang="uk-UA" i="1" dirty="0">
                <a:solidFill>
                  <a:srgbClr val="FFFF00"/>
                </a:solidFill>
              </a:rPr>
              <a:t>парубок,   </a:t>
            </a:r>
            <a:endParaRPr lang="uk-UA" i="1" dirty="0" smtClean="0">
              <a:solidFill>
                <a:srgbClr val="FFFF00"/>
              </a:solidFill>
            </a:endParaRPr>
          </a:p>
          <a:p>
            <a:r>
              <a:rPr lang="uk-UA" i="1" dirty="0" smtClean="0">
                <a:solidFill>
                  <a:srgbClr val="FFFF00"/>
                </a:solidFill>
              </a:rPr>
              <a:t>співати </a:t>
            </a:r>
            <a:r>
              <a:rPr lang="uk-UA" i="1" dirty="0">
                <a:solidFill>
                  <a:srgbClr val="FFFF00"/>
                </a:solidFill>
              </a:rPr>
              <a:t>другі партії</a:t>
            </a:r>
            <a:r>
              <a:rPr lang="uk-UA" dirty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7237266"/>
              </p:ext>
            </p:extLst>
          </p:nvPr>
        </p:nvGraphicFramePr>
        <p:xfrm>
          <a:off x="6172200" y="2193925"/>
          <a:ext cx="53340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8654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168" y="0"/>
            <a:ext cx="11062063" cy="1295400"/>
          </a:xfrm>
        </p:spPr>
        <p:txBody>
          <a:bodyPr/>
          <a:lstStyle/>
          <a:p>
            <a:pPr algn="ctr"/>
            <a:r>
              <a:rPr lang="uk-UA" b="1" dirty="0" err="1" smtClean="0">
                <a:solidFill>
                  <a:srgbClr val="FFFF00"/>
                </a:solidFill>
              </a:rPr>
              <a:t>Прономіналізація</a:t>
            </a:r>
            <a:r>
              <a:rPr lang="uk-UA" b="1" dirty="0" smtClean="0">
                <a:solidFill>
                  <a:srgbClr val="FFFF00"/>
                </a:solidFill>
              </a:rPr>
              <a:t> й </a:t>
            </a:r>
            <a:r>
              <a:rPr lang="uk-UA" b="1" dirty="0" err="1">
                <a:solidFill>
                  <a:srgbClr val="FFFF00"/>
                </a:solidFill>
              </a:rPr>
              <a:t>Нумералізація</a:t>
            </a:r>
            <a:r>
              <a:rPr lang="uk-UA" dirty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454" y="1151836"/>
            <a:ext cx="5079991" cy="1565238"/>
          </a:xfrm>
        </p:spPr>
        <p:txBody>
          <a:bodyPr>
            <a:normAutofit/>
          </a:bodyPr>
          <a:lstStyle/>
          <a:p>
            <a:r>
              <a:rPr lang="uk-UA" b="1" dirty="0" err="1" smtClean="0">
                <a:solidFill>
                  <a:srgbClr val="FF0066"/>
                </a:solidFill>
              </a:rPr>
              <a:t>Прономіналізація</a:t>
            </a:r>
            <a:r>
              <a:rPr lang="uk-UA" b="1" dirty="0" smtClean="0">
                <a:solidFill>
                  <a:srgbClr val="FF0066"/>
                </a:solidFill>
              </a:rPr>
              <a:t> </a:t>
            </a:r>
          </a:p>
          <a:p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/>
              <a:t>лат. </a:t>
            </a:r>
            <a:r>
              <a:rPr lang="ru-RU" dirty="0" err="1"/>
              <a:t>pronomen</a:t>
            </a:r>
            <a:r>
              <a:rPr lang="ru-RU" dirty="0"/>
              <a:t>, </a:t>
            </a:r>
            <a:r>
              <a:rPr lang="ru-RU" dirty="0" err="1"/>
              <a:t>дос</a:t>
            </a:r>
            <a:r>
              <a:rPr lang="ru-RU" dirty="0"/>
              <a:t>. «</a:t>
            </a:r>
            <a:r>
              <a:rPr lang="ru-RU" dirty="0" err="1"/>
              <a:t>займенник</a:t>
            </a:r>
            <a:r>
              <a:rPr lang="ru-RU" dirty="0"/>
              <a:t>»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полягає в переході слів з інших іменних частин мови до класу займенників. </a:t>
            </a:r>
            <a:endParaRPr lang="uk-UA" b="1" dirty="0" smtClean="0">
              <a:solidFill>
                <a:srgbClr val="FFFF00"/>
              </a:solidFill>
            </a:endParaRPr>
          </a:p>
          <a:p>
            <a:endParaRPr lang="uk-UA" b="1" dirty="0">
              <a:solidFill>
                <a:srgbClr val="FFFF00"/>
              </a:solidFill>
            </a:endParaRPr>
          </a:p>
          <a:p>
            <a:r>
              <a:rPr lang="uk-UA" i="1" dirty="0"/>
              <a:t>другий – інший, </a:t>
            </a:r>
            <a:r>
              <a:rPr lang="uk-UA" i="1" dirty="0" err="1"/>
              <a:t>любúй</a:t>
            </a:r>
            <a:r>
              <a:rPr lang="uk-UA" i="1" dirty="0"/>
              <a:t>, </a:t>
            </a:r>
            <a:r>
              <a:rPr lang="uk-UA" i="1" dirty="0" err="1"/>
              <a:t>любісінький</a:t>
            </a:r>
            <a:r>
              <a:rPr lang="uk-UA" i="1" dirty="0"/>
              <a:t> – будь-який.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7831" y="1223618"/>
            <a:ext cx="5105400" cy="823912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err="1" smtClean="0">
                <a:solidFill>
                  <a:srgbClr val="FF0066"/>
                </a:solidFill>
              </a:rPr>
              <a:t>Нумералізація</a:t>
            </a:r>
            <a:endParaRPr lang="uk-UA" b="1" dirty="0" smtClean="0">
              <a:solidFill>
                <a:srgbClr val="FF0066"/>
              </a:solidFill>
            </a:endParaRPr>
          </a:p>
          <a:p>
            <a:r>
              <a:rPr lang="ru-RU" dirty="0" err="1"/>
              <a:t>від</a:t>
            </a:r>
            <a:r>
              <a:rPr lang="ru-RU" dirty="0"/>
              <a:t> лат. </a:t>
            </a:r>
            <a:r>
              <a:rPr lang="en-US" dirty="0" smtClean="0"/>
              <a:t>N</a:t>
            </a:r>
            <a:r>
              <a:rPr lang="ru-RU" dirty="0" err="1" smtClean="0"/>
              <a:t>umeralis</a:t>
            </a:r>
            <a:r>
              <a:rPr lang="ru-RU" dirty="0" smtClean="0"/>
              <a:t> «</a:t>
            </a:r>
            <a:r>
              <a:rPr lang="ru-RU" dirty="0" err="1" smtClean="0"/>
              <a:t>числовий</a:t>
            </a:r>
            <a:r>
              <a:rPr lang="ru-RU" dirty="0"/>
              <a:t>»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полягає в переході окремих прислівників та іменників у </a:t>
            </a:r>
            <a:r>
              <a:rPr lang="uk-UA" b="1" dirty="0" smtClean="0">
                <a:solidFill>
                  <a:srgbClr val="FFFF00"/>
                </a:solidFill>
              </a:rPr>
              <a:t>числівники.</a:t>
            </a:r>
          </a:p>
          <a:p>
            <a:endParaRPr lang="uk-UA" b="1" dirty="0">
              <a:solidFill>
                <a:srgbClr val="FFFF00"/>
              </a:solidFill>
            </a:endParaRPr>
          </a:p>
          <a:p>
            <a:r>
              <a:rPr lang="uk-UA" i="1" dirty="0"/>
              <a:t>мало, багато, немало, чимало, небагато та іменники безліч, купа, тьма, маса, сила, хмара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9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812" y="-1"/>
            <a:ext cx="8610600" cy="197249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Вербалізація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ru-RU" dirty="0" err="1">
                <a:solidFill>
                  <a:srgbClr val="FF0066"/>
                </a:solidFill>
              </a:rPr>
              <a:t>від</a:t>
            </a:r>
            <a:r>
              <a:rPr lang="ru-RU" dirty="0">
                <a:solidFill>
                  <a:srgbClr val="FF0066"/>
                </a:solidFill>
              </a:rPr>
              <a:t> </a:t>
            </a:r>
            <a:r>
              <a:rPr lang="ru-RU" b="1" dirty="0">
                <a:solidFill>
                  <a:srgbClr val="FF0066"/>
                </a:solidFill>
              </a:rPr>
              <a:t>лат</a:t>
            </a:r>
            <a:r>
              <a:rPr lang="ru-RU" dirty="0">
                <a:solidFill>
                  <a:srgbClr val="FF0066"/>
                </a:solidFill>
              </a:rPr>
              <a:t>. </a:t>
            </a:r>
            <a:r>
              <a:rPr lang="en-US" b="1" dirty="0">
                <a:solidFill>
                  <a:srgbClr val="FF0066"/>
                </a:solidFill>
              </a:rPr>
              <a:t>verbum</a:t>
            </a:r>
            <a:r>
              <a:rPr lang="en-US" dirty="0">
                <a:solidFill>
                  <a:srgbClr val="FF0066"/>
                </a:solidFill>
              </a:rPr>
              <a:t> — «</a:t>
            </a:r>
            <a:r>
              <a:rPr lang="ru-RU" dirty="0" err="1">
                <a:solidFill>
                  <a:srgbClr val="FF0066"/>
                </a:solidFill>
              </a:rPr>
              <a:t>дієслово</a:t>
            </a:r>
            <a:r>
              <a:rPr lang="ru-RU" dirty="0">
                <a:solidFill>
                  <a:srgbClr val="FF0066"/>
                </a:solidFill>
              </a:rPr>
              <a:t>»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Полягає </a:t>
            </a:r>
            <a:r>
              <a:rPr lang="uk-UA" b="1" dirty="0">
                <a:solidFill>
                  <a:srgbClr val="FFFF00"/>
                </a:solidFill>
              </a:rPr>
              <a:t>в переході слів з інших частин мови до класу дієслів</a:t>
            </a:r>
            <a:r>
              <a:rPr lang="uk-UA" b="1" dirty="0" smtClean="0">
                <a:solidFill>
                  <a:srgbClr val="FFFF00"/>
                </a:solidFill>
              </a:rPr>
              <a:t>.</a:t>
            </a:r>
          </a:p>
          <a:p>
            <a:endParaRPr lang="uk-UA" b="1" dirty="0">
              <a:solidFill>
                <a:srgbClr val="FFFF00"/>
              </a:solidFill>
            </a:endParaRPr>
          </a:p>
          <a:p>
            <a:r>
              <a:rPr lang="uk-UA" i="1" dirty="0"/>
              <a:t>Уже час </a:t>
            </a:r>
            <a:r>
              <a:rPr lang="uk-UA" i="1" dirty="0">
                <a:solidFill>
                  <a:srgbClr val="FFFF00"/>
                </a:solidFill>
              </a:rPr>
              <a:t>люлі (спати</a:t>
            </a:r>
            <a:r>
              <a:rPr lang="uk-UA" i="1" dirty="0"/>
              <a:t>)</a:t>
            </a:r>
            <a:r>
              <a:rPr lang="uk-UA" dirty="0"/>
              <a:t> або зберігають його в разі формальних видозмін слова (</a:t>
            </a:r>
            <a:r>
              <a:rPr lang="uk-UA" i="1" dirty="0">
                <a:solidFill>
                  <a:srgbClr val="FFFF00"/>
                </a:solidFill>
              </a:rPr>
              <a:t>гулі – </a:t>
            </a:r>
            <a:r>
              <a:rPr lang="uk-UA" i="1" dirty="0" smtClean="0">
                <a:solidFill>
                  <a:srgbClr val="FFFF00"/>
                </a:solidFill>
              </a:rPr>
              <a:t>гуляти</a:t>
            </a:r>
            <a:r>
              <a:rPr lang="uk-UA" dirty="0" smtClean="0"/>
              <a:t>). </a:t>
            </a:r>
            <a:r>
              <a:rPr lang="uk-UA" dirty="0"/>
              <a:t>Певним аналогом вербалізації як явища морфологічного рівня є синтаксичне вживання слів деяких незмінних частин мови у функції дієслова присудка – вигуків, звуконаслідувальних слів, часток, які в контексті сприймаються у значенні певного способу (дійсного, наказового), часу, виду: </a:t>
            </a:r>
            <a:endParaRPr lang="uk-UA" dirty="0" smtClean="0"/>
          </a:p>
          <a:p>
            <a:r>
              <a:rPr lang="uk-UA" i="1" dirty="0" smtClean="0">
                <a:solidFill>
                  <a:srgbClr val="FFFF00"/>
                </a:solidFill>
              </a:rPr>
              <a:t>Тричі </a:t>
            </a:r>
            <a:r>
              <a:rPr lang="uk-UA" i="1" dirty="0">
                <a:solidFill>
                  <a:srgbClr val="FFFF00"/>
                </a:solidFill>
              </a:rPr>
              <a:t>тьху на твою землю</a:t>
            </a:r>
            <a:r>
              <a:rPr lang="uk-UA" dirty="0">
                <a:solidFill>
                  <a:srgbClr val="FFFF00"/>
                </a:solidFill>
              </a:rPr>
              <a:t> (Коц.), </a:t>
            </a:r>
            <a:endParaRPr lang="uk-UA" dirty="0" smtClean="0">
              <a:solidFill>
                <a:srgbClr val="FFFF00"/>
              </a:solidFill>
            </a:endParaRPr>
          </a:p>
          <a:p>
            <a:r>
              <a:rPr lang="uk-UA" i="1" dirty="0" smtClean="0">
                <a:solidFill>
                  <a:srgbClr val="FFFF00"/>
                </a:solidFill>
              </a:rPr>
              <a:t>А </a:t>
            </a:r>
            <a:r>
              <a:rPr lang="uk-UA" i="1" dirty="0">
                <a:solidFill>
                  <a:srgbClr val="FFFF00"/>
                </a:solidFill>
              </a:rPr>
              <a:t>зараз </a:t>
            </a:r>
            <a:r>
              <a:rPr lang="uk-UA" i="1" dirty="0" err="1">
                <a:solidFill>
                  <a:srgbClr val="FFFF00"/>
                </a:solidFill>
              </a:rPr>
              <a:t>тсс</a:t>
            </a:r>
            <a:r>
              <a:rPr lang="uk-UA" dirty="0">
                <a:solidFill>
                  <a:srgbClr val="FFFF00"/>
                </a:solidFill>
              </a:rPr>
              <a:t> (Головко), </a:t>
            </a:r>
            <a:r>
              <a:rPr lang="uk-UA" i="1" dirty="0">
                <a:solidFill>
                  <a:srgbClr val="FFFF00"/>
                </a:solidFill>
              </a:rPr>
              <a:t>Но помалу!</a:t>
            </a:r>
            <a:r>
              <a:rPr lang="uk-UA" dirty="0">
                <a:solidFill>
                  <a:srgbClr val="FFFF00"/>
                </a:solidFill>
              </a:rPr>
              <a:t> (на коней), </a:t>
            </a:r>
            <a:endParaRPr lang="uk-UA" dirty="0" smtClean="0">
              <a:solidFill>
                <a:srgbClr val="FFFF00"/>
              </a:solidFill>
            </a:endParaRPr>
          </a:p>
          <a:p>
            <a:r>
              <a:rPr lang="uk-UA" i="1" dirty="0" smtClean="0">
                <a:solidFill>
                  <a:srgbClr val="FFFF00"/>
                </a:solidFill>
              </a:rPr>
              <a:t>Собака </a:t>
            </a:r>
            <a:r>
              <a:rPr lang="uk-UA" i="1" dirty="0">
                <a:solidFill>
                  <a:srgbClr val="FFFF00"/>
                </a:solidFill>
              </a:rPr>
              <a:t>гав і в буду</a:t>
            </a:r>
            <a:r>
              <a:rPr lang="uk-UA" dirty="0"/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99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235"/>
            <a:ext cx="11717383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uk-UA" b="1" dirty="0" err="1" smtClean="0">
                <a:solidFill>
                  <a:srgbClr val="FFFF00"/>
                </a:solidFill>
              </a:rPr>
              <a:t>Препозиціоналізація</a:t>
            </a:r>
            <a:r>
              <a:rPr lang="uk-UA" b="1" dirty="0" smtClean="0">
                <a:solidFill>
                  <a:srgbClr val="FFFF00"/>
                </a:solidFill>
              </a:rPr>
              <a:t>  та  </a:t>
            </a:r>
            <a:r>
              <a:rPr lang="uk-UA" b="1" dirty="0" err="1" smtClean="0">
                <a:solidFill>
                  <a:srgbClr val="FFFF00"/>
                </a:solidFill>
              </a:rPr>
              <a:t>Партикуляція</a:t>
            </a:r>
            <a:r>
              <a:rPr lang="uk-UA" b="1" dirty="0" smtClean="0">
                <a:solidFill>
                  <a:srgbClr val="FFFF00"/>
                </a:solidFill>
              </a:rPr>
              <a:t/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0066"/>
                </a:solidFill>
              </a:rPr>
              <a:t>лат.</a:t>
            </a:r>
            <a:r>
              <a:rPr lang="en-US" dirty="0" err="1" smtClean="0">
                <a:solidFill>
                  <a:srgbClr val="FF0066"/>
                </a:solidFill>
              </a:rPr>
              <a:t>praepositions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>
                <a:solidFill>
                  <a:srgbClr val="FF0066"/>
                </a:solidFill>
              </a:rPr>
              <a:t>— </a:t>
            </a:r>
            <a:r>
              <a:rPr lang="ru-RU" dirty="0" err="1" smtClean="0">
                <a:solidFill>
                  <a:srgbClr val="FF0066"/>
                </a:solidFill>
              </a:rPr>
              <a:t>прийменник</a:t>
            </a:r>
            <a:r>
              <a:rPr lang="ru-RU" dirty="0" smtClean="0">
                <a:solidFill>
                  <a:srgbClr val="FF0066"/>
                </a:solidFill>
              </a:rPr>
              <a:t/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>
                <a:solidFill>
                  <a:srgbClr val="FF0066"/>
                </a:solidFill>
              </a:rPr>
              <a:t>лат. </a:t>
            </a:r>
            <a:r>
              <a:rPr lang="en-US" dirty="0" err="1">
                <a:solidFill>
                  <a:srgbClr val="FF0066"/>
                </a:solidFill>
              </a:rPr>
              <a:t>particula</a:t>
            </a:r>
            <a:r>
              <a:rPr lang="en-US" dirty="0">
                <a:solidFill>
                  <a:srgbClr val="FF0066"/>
                </a:solidFill>
              </a:rPr>
              <a:t> — </a:t>
            </a:r>
            <a:r>
              <a:rPr lang="ru-RU" dirty="0" err="1">
                <a:solidFill>
                  <a:srgbClr val="FF0066"/>
                </a:solidFill>
              </a:rPr>
              <a:t>частка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3104" y="1874900"/>
            <a:ext cx="5839096" cy="4663441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 </a:t>
            </a:r>
            <a:r>
              <a:rPr lang="uk-UA" b="1" dirty="0" err="1"/>
              <a:t>Препозиціоналізація</a:t>
            </a:r>
            <a:r>
              <a:rPr lang="uk-UA" dirty="0"/>
              <a:t> – перехід слів інших частин мови в прийменник. </a:t>
            </a:r>
            <a:r>
              <a:rPr lang="uk-UA" dirty="0" err="1"/>
              <a:t>Препозиціоналізуються</a:t>
            </a:r>
            <a:r>
              <a:rPr lang="uk-UA" dirty="0"/>
              <a:t>: </a:t>
            </a:r>
            <a:endParaRPr lang="uk-UA" dirty="0" smtClean="0"/>
          </a:p>
          <a:p>
            <a:r>
              <a:rPr lang="uk-UA" dirty="0" smtClean="0"/>
              <a:t>прислівники </a:t>
            </a:r>
            <a:r>
              <a:rPr lang="uk-UA" dirty="0"/>
              <a:t>із значенням місця (</a:t>
            </a:r>
            <a:r>
              <a:rPr lang="uk-UA" i="1" dirty="0">
                <a:solidFill>
                  <a:srgbClr val="FFFF00"/>
                </a:solidFill>
              </a:rPr>
              <a:t>назустріч, довкола, всередині, обіч, поруч, праворуч, ліворуч, осторонь, попереду</a:t>
            </a:r>
            <a:r>
              <a:rPr lang="uk-UA" dirty="0"/>
              <a:t>), із значенням якості </a:t>
            </a:r>
            <a:r>
              <a:rPr lang="uk-UA" i="1" dirty="0"/>
              <a:t>( </a:t>
            </a:r>
            <a:r>
              <a:rPr lang="uk-UA" i="1" dirty="0">
                <a:solidFill>
                  <a:srgbClr val="FFFF00"/>
                </a:solidFill>
              </a:rPr>
              <a:t>просто, неподалік, уздовж</a:t>
            </a:r>
            <a:r>
              <a:rPr lang="uk-UA" dirty="0"/>
              <a:t>): </a:t>
            </a:r>
            <a:r>
              <a:rPr lang="uk-UA" i="1" dirty="0" smtClean="0">
                <a:solidFill>
                  <a:srgbClr val="FFFF00"/>
                </a:solidFill>
              </a:rPr>
              <a:t>Назустріч дихав вітер – Іду назустріч вітрові, Навколо було зелено – Навколо будинку було зелено;</a:t>
            </a:r>
            <a:r>
              <a:rPr lang="uk-UA" i="1" dirty="0" smtClean="0"/>
              <a:t> </a:t>
            </a:r>
          </a:p>
          <a:p>
            <a:r>
              <a:rPr lang="uk-UA" i="1" dirty="0" smtClean="0">
                <a:solidFill>
                  <a:srgbClr val="00B0F0"/>
                </a:solidFill>
              </a:rPr>
              <a:t>іменники </a:t>
            </a:r>
            <a:r>
              <a:rPr lang="uk-UA" i="1" dirty="0" smtClean="0"/>
              <a:t>  </a:t>
            </a:r>
            <a:r>
              <a:rPr lang="uk-UA" i="1" dirty="0"/>
              <a:t>(</a:t>
            </a:r>
            <a:r>
              <a:rPr lang="uk-UA" i="1" dirty="0">
                <a:solidFill>
                  <a:srgbClr val="FFFF00"/>
                </a:solidFill>
              </a:rPr>
              <a:t>коло, круг, край, шляхом переговорів, </a:t>
            </a:r>
            <a:r>
              <a:rPr lang="uk-UA" i="1" dirty="0"/>
              <a:t>До краю ще далеко - край дороги росте тополя, Накреслити коло – коло ставка зібралося чимало людей</a:t>
            </a:r>
            <a:r>
              <a:rPr lang="uk-UA" dirty="0"/>
              <a:t>).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037804"/>
            <a:ext cx="5334000" cy="4663442"/>
          </a:xfrm>
        </p:spPr>
        <p:txBody>
          <a:bodyPr>
            <a:normAutofit lnSpcReduction="10000"/>
          </a:bodyPr>
          <a:lstStyle/>
          <a:p>
            <a:r>
              <a:rPr lang="uk-UA" b="1" dirty="0" err="1" smtClean="0"/>
              <a:t>Партикуляція</a:t>
            </a:r>
            <a:r>
              <a:rPr lang="uk-UA" b="1" dirty="0" smtClean="0"/>
              <a:t> </a:t>
            </a:r>
            <a:r>
              <a:rPr lang="uk-UA" b="1" dirty="0"/>
              <a:t>–</a:t>
            </a:r>
            <a:r>
              <a:rPr lang="uk-UA" dirty="0"/>
              <a:t> перехід слів інших частин мови в частку. </a:t>
            </a:r>
            <a:endParaRPr lang="uk-UA" dirty="0" smtClean="0"/>
          </a:p>
          <a:p>
            <a:r>
              <a:rPr lang="uk-UA" dirty="0" err="1" smtClean="0"/>
              <a:t>Партикулюються</a:t>
            </a:r>
            <a:r>
              <a:rPr lang="uk-UA" dirty="0" smtClean="0"/>
              <a:t> </a:t>
            </a:r>
            <a:r>
              <a:rPr lang="uk-UA" dirty="0">
                <a:solidFill>
                  <a:srgbClr val="FFFF00"/>
                </a:solidFill>
              </a:rPr>
              <a:t>займенники</a:t>
            </a:r>
            <a:r>
              <a:rPr lang="uk-UA" dirty="0"/>
              <a:t> </a:t>
            </a:r>
            <a:r>
              <a:rPr lang="uk-UA" i="1" dirty="0">
                <a:solidFill>
                  <a:srgbClr val="FFFF00"/>
                </a:solidFill>
              </a:rPr>
              <a:t>що, який, скільки, собі: </a:t>
            </a:r>
            <a:r>
              <a:rPr lang="uk-UA" i="1" dirty="0"/>
              <a:t>Що, любі дітки, чи сподобалася </a:t>
            </a:r>
            <a:r>
              <a:rPr lang="uk-UA" i="1" dirty="0" err="1"/>
              <a:t>казка?Ну</a:t>
            </a:r>
            <a:r>
              <a:rPr lang="uk-UA" i="1" dirty="0"/>
              <a:t> що, здавалося б, слова? Який чудовий день! Скільки тут квітів! Полюбила собі хлопця!;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>
                <a:solidFill>
                  <a:srgbClr val="FFFF00"/>
                </a:solidFill>
              </a:rPr>
              <a:t>прислівники </a:t>
            </a:r>
            <a:r>
              <a:rPr lang="uk-UA" i="1" dirty="0">
                <a:solidFill>
                  <a:srgbClr val="FFFF00"/>
                </a:solidFill>
              </a:rPr>
              <a:t>вже, там, просто, рівно: </a:t>
            </a:r>
            <a:r>
              <a:rPr lang="uk-UA" i="1" dirty="0"/>
              <a:t>Ми вже звільнилися – Дуже вже ти перетрудився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328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74" y="-1"/>
            <a:ext cx="11878491" cy="205086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>
                <a:solidFill>
                  <a:srgbClr val="FFFF00"/>
                </a:solidFill>
              </a:rPr>
              <a:t>Кон’юнкціоналізація</a:t>
            </a:r>
            <a:r>
              <a:rPr lang="uk-UA" b="1" dirty="0" smtClean="0">
                <a:solidFill>
                  <a:srgbClr val="FFFF00"/>
                </a:solidFill>
              </a:rPr>
              <a:t> та  </a:t>
            </a:r>
            <a:r>
              <a:rPr lang="uk-UA" b="1" dirty="0" err="1" smtClean="0">
                <a:solidFill>
                  <a:srgbClr val="FFFF00"/>
                </a:solidFill>
              </a:rPr>
              <a:t>Інтер’єктивація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err="1">
                <a:solidFill>
                  <a:srgbClr val="FF0066"/>
                </a:solidFill>
              </a:rPr>
              <a:t>від</a:t>
            </a:r>
            <a:r>
              <a:rPr lang="ru-RU" dirty="0">
                <a:solidFill>
                  <a:srgbClr val="FF0066"/>
                </a:solidFill>
              </a:rPr>
              <a:t> лат. </a:t>
            </a:r>
            <a:r>
              <a:rPr lang="en-US" dirty="0" err="1">
                <a:solidFill>
                  <a:srgbClr val="FF0066"/>
                </a:solidFill>
              </a:rPr>
              <a:t>conjunctionis</a:t>
            </a:r>
            <a:r>
              <a:rPr lang="en-US" dirty="0">
                <a:solidFill>
                  <a:srgbClr val="FF0066"/>
                </a:solidFill>
              </a:rPr>
              <a:t> — </a:t>
            </a:r>
            <a:r>
              <a:rPr lang="ru-RU" dirty="0" err="1" smtClean="0">
                <a:solidFill>
                  <a:srgbClr val="FF0066"/>
                </a:solidFill>
              </a:rPr>
              <a:t>сполучник</a:t>
            </a:r>
            <a:r>
              <a:rPr lang="ru-RU" dirty="0" smtClean="0">
                <a:solidFill>
                  <a:srgbClr val="FF0066"/>
                </a:solidFill>
              </a:rPr>
              <a:t/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err="1">
                <a:solidFill>
                  <a:srgbClr val="FF0066"/>
                </a:solidFill>
              </a:rPr>
              <a:t>від</a:t>
            </a:r>
            <a:r>
              <a:rPr lang="ru-RU" dirty="0">
                <a:solidFill>
                  <a:srgbClr val="FF0066"/>
                </a:solidFill>
              </a:rPr>
              <a:t> лат. </a:t>
            </a:r>
            <a:r>
              <a:rPr lang="ru-RU" dirty="0" err="1">
                <a:solidFill>
                  <a:srgbClr val="FF0066"/>
                </a:solidFill>
              </a:rPr>
              <a:t>interjectio</a:t>
            </a:r>
            <a:r>
              <a:rPr lang="ru-RU" dirty="0">
                <a:solidFill>
                  <a:srgbClr val="FF0066"/>
                </a:solidFill>
              </a:rPr>
              <a:t> — </a:t>
            </a:r>
            <a:r>
              <a:rPr lang="ru-RU" dirty="0" err="1">
                <a:solidFill>
                  <a:srgbClr val="FF0066"/>
                </a:solidFill>
              </a:rPr>
              <a:t>вигук</a:t>
            </a:r>
            <a:r>
              <a:rPr lang="ru-RU" dirty="0">
                <a:solidFill>
                  <a:srgbClr val="FF0066"/>
                </a:solidFill>
              </a:rPr>
              <a:t>, </a:t>
            </a:r>
            <a:r>
              <a:rPr lang="ru-RU" dirty="0" smtClean="0">
                <a:solidFill>
                  <a:srgbClr val="FF0066"/>
                </a:solidFill>
              </a:rPr>
              <a:t>вставка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455" y="1771846"/>
            <a:ext cx="5079991" cy="823912"/>
          </a:xfrm>
        </p:spPr>
        <p:txBody>
          <a:bodyPr/>
          <a:lstStyle/>
          <a:p>
            <a:r>
              <a:rPr lang="uk-UA" b="1" dirty="0" err="1">
                <a:solidFill>
                  <a:srgbClr val="FFFF00"/>
                </a:solidFill>
              </a:rPr>
              <a:t>Кон’юнкціоналізація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6274" y="2641358"/>
            <a:ext cx="5871301" cy="3577328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– </a:t>
            </a:r>
            <a:r>
              <a:rPr lang="uk-UA" b="1" dirty="0"/>
              <a:t>перехід слів інших частин мови в сполучники шляхом набуття синтаксичних властивостей і категоріального значення сполучника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err="1" smtClean="0"/>
              <a:t>Кон’юнкціоналізуються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прислівники </a:t>
            </a:r>
            <a:r>
              <a:rPr lang="uk-UA" b="1" dirty="0">
                <a:solidFill>
                  <a:srgbClr val="FFFF00"/>
                </a:solidFill>
              </a:rPr>
              <a:t>часові </a:t>
            </a:r>
            <a:r>
              <a:rPr lang="uk-UA" dirty="0"/>
              <a:t>(</a:t>
            </a:r>
            <a:r>
              <a:rPr lang="uk-UA" i="1" dirty="0"/>
              <a:t>поки, доки, коли, скоро</a:t>
            </a:r>
            <a:r>
              <a:rPr lang="uk-UA" dirty="0"/>
              <a:t>), просторові (</a:t>
            </a:r>
            <a:r>
              <a:rPr lang="uk-UA" i="1" dirty="0"/>
              <a:t>де, куди, звідки),</a:t>
            </a:r>
            <a:r>
              <a:rPr lang="uk-UA" dirty="0"/>
              <a:t> </a:t>
            </a:r>
            <a:r>
              <a:rPr lang="uk-UA" b="1" dirty="0">
                <a:solidFill>
                  <a:srgbClr val="FFFF00"/>
                </a:solidFill>
              </a:rPr>
              <a:t>способу дії </a:t>
            </a:r>
            <a:r>
              <a:rPr lang="uk-UA" dirty="0"/>
              <a:t>(</a:t>
            </a:r>
            <a:r>
              <a:rPr lang="uk-UA" i="1" dirty="0"/>
              <a:t>як, так</a:t>
            </a:r>
            <a:r>
              <a:rPr lang="uk-UA" dirty="0"/>
              <a:t>), </a:t>
            </a:r>
            <a:r>
              <a:rPr lang="uk-UA" b="1" dirty="0">
                <a:solidFill>
                  <a:srgbClr val="FFFF00"/>
                </a:solidFill>
              </a:rPr>
              <a:t>причини </a:t>
            </a:r>
            <a:r>
              <a:rPr lang="uk-UA" dirty="0"/>
              <a:t>(</a:t>
            </a:r>
            <a:r>
              <a:rPr lang="uk-UA" i="1" dirty="0"/>
              <a:t>тому</a:t>
            </a:r>
            <a:r>
              <a:rPr lang="uk-UA" dirty="0"/>
              <a:t>):  </a:t>
            </a:r>
            <a:r>
              <a:rPr lang="uk-UA" i="1" dirty="0"/>
              <a:t>Коли ж і де просвіток я побачу (Граб.) – Вже була ніч, коли вони підходили до вітряків</a:t>
            </a:r>
            <a:r>
              <a:rPr lang="uk-UA" dirty="0"/>
              <a:t>; </a:t>
            </a:r>
            <a:r>
              <a:rPr lang="uk-UA" b="1" dirty="0">
                <a:solidFill>
                  <a:srgbClr val="FFFF00"/>
                </a:solidFill>
              </a:rPr>
              <a:t>займенники </a:t>
            </a:r>
            <a:r>
              <a:rPr lang="uk-UA" b="1" i="1" dirty="0">
                <a:solidFill>
                  <a:srgbClr val="FFFF00"/>
                </a:solidFill>
              </a:rPr>
              <a:t>що, чим</a:t>
            </a:r>
            <a:r>
              <a:rPr lang="uk-UA" i="1" dirty="0"/>
              <a:t>: Чи знаєш ти, що лежить на столі? – Чи знаєш ти, що я їду до Києва?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39905" y="1754081"/>
            <a:ext cx="5105400" cy="823912"/>
          </a:xfrm>
        </p:spPr>
        <p:txBody>
          <a:bodyPr/>
          <a:lstStyle/>
          <a:p>
            <a:r>
              <a:rPr lang="uk-UA" b="1" dirty="0" err="1">
                <a:solidFill>
                  <a:srgbClr val="FFFF00"/>
                </a:solidFill>
              </a:rPr>
              <a:t>Інтер’єктивація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97575" y="2641358"/>
            <a:ext cx="6194425" cy="3577328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/>
              <a:t>полягає в переході у вигуки слів з різних частин мови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err="1" smtClean="0"/>
              <a:t>Інтер’єктивуються</a:t>
            </a:r>
            <a:r>
              <a:rPr lang="uk-UA" dirty="0" smtClean="0"/>
              <a:t> </a:t>
            </a:r>
            <a:r>
              <a:rPr lang="uk-UA" b="1" dirty="0">
                <a:solidFill>
                  <a:srgbClr val="FFFF00"/>
                </a:solidFill>
              </a:rPr>
              <a:t>іменники</a:t>
            </a:r>
            <a:r>
              <a:rPr lang="uk-UA" dirty="0"/>
              <a:t> </a:t>
            </a:r>
            <a:r>
              <a:rPr lang="uk-UA" i="1" dirty="0"/>
              <a:t>господи, горе, лихо жах, матінко, нене, боже, леле: Господи! Леле! Який світ широкий; Ждали. Господи, як ждали. Боже, що ти собі думаєш; </a:t>
            </a:r>
            <a:endParaRPr lang="uk-UA" i="1" dirty="0" smtClean="0"/>
          </a:p>
          <a:p>
            <a:r>
              <a:rPr lang="uk-UA" b="1" dirty="0" smtClean="0">
                <a:solidFill>
                  <a:srgbClr val="FFFF00"/>
                </a:solidFill>
              </a:rPr>
              <a:t>дієслова </a:t>
            </a:r>
            <a:r>
              <a:rPr lang="uk-UA" i="1" dirty="0"/>
              <a:t>даруй, пробач, прощай, прошу, диви, подумаєш, буде, бувайте. </a:t>
            </a:r>
            <a:r>
              <a:rPr lang="uk-UA" i="1" dirty="0" err="1"/>
              <a:t>давай</a:t>
            </a:r>
            <a:r>
              <a:rPr lang="uk-UA" i="1" dirty="0"/>
              <a:t>, давайте: Прощай! Друга не </a:t>
            </a:r>
            <a:r>
              <a:rPr lang="uk-UA" i="1" dirty="0" err="1"/>
              <a:t>забудь</a:t>
            </a:r>
            <a:r>
              <a:rPr lang="uk-UA" i="1" dirty="0"/>
              <a:t>; Прощавайте! </a:t>
            </a:r>
            <a:r>
              <a:rPr lang="uk-UA" i="1" dirty="0" err="1"/>
              <a:t>Ждіте</a:t>
            </a:r>
            <a:r>
              <a:rPr lang="uk-UA" i="1" dirty="0"/>
              <a:t> волі</a:t>
            </a:r>
            <a:r>
              <a:rPr lang="uk-UA" i="1" dirty="0" smtClean="0"/>
              <a:t>!;</a:t>
            </a:r>
          </a:p>
          <a:p>
            <a:r>
              <a:rPr lang="uk-UA" i="1" dirty="0" smtClean="0"/>
              <a:t> </a:t>
            </a:r>
            <a:r>
              <a:rPr lang="uk-UA" b="1" dirty="0">
                <a:solidFill>
                  <a:srgbClr val="FFFF00"/>
                </a:solidFill>
              </a:rPr>
              <a:t>займенники</a:t>
            </a:r>
            <a:r>
              <a:rPr lang="uk-UA" dirty="0"/>
              <a:t> </a:t>
            </a:r>
            <a:r>
              <a:rPr lang="uk-UA" i="1" dirty="0"/>
              <a:t>себе, ей (вказівний</a:t>
            </a:r>
            <a:r>
              <a:rPr lang="uk-UA" dirty="0"/>
              <a:t>); </a:t>
            </a:r>
            <a:endParaRPr lang="uk-UA" dirty="0" smtClean="0"/>
          </a:p>
          <a:p>
            <a:r>
              <a:rPr lang="uk-UA" b="1" i="1" dirty="0" smtClean="0">
                <a:solidFill>
                  <a:srgbClr val="FFFF00"/>
                </a:solidFill>
              </a:rPr>
              <a:t>словосполучення </a:t>
            </a:r>
            <a:r>
              <a:rPr lang="uk-UA" i="1" dirty="0"/>
              <a:t>спасибі, добридень, добраніч, будь ласка, куди там, їй-бо, їй-богу, їй-право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47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0"/>
            <a:ext cx="8610600" cy="68275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література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3464" y="731519"/>
            <a:ext cx="5334000" cy="5620513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err="1">
                <a:solidFill>
                  <a:srgbClr val="FFC000"/>
                </a:solidFill>
              </a:rPr>
              <a:t>Підручникова</a:t>
            </a:r>
            <a:r>
              <a:rPr lang="uk-UA" b="1" dirty="0">
                <a:solidFill>
                  <a:srgbClr val="FFC000"/>
                </a:solidFill>
              </a:rPr>
              <a:t>:</a:t>
            </a:r>
            <a:endParaRPr lang="ru-RU" dirty="0">
              <a:solidFill>
                <a:srgbClr val="FFC000"/>
              </a:solidFill>
            </a:endParaRPr>
          </a:p>
          <a:p>
            <a:pPr lvl="0"/>
            <a:r>
              <a:rPr lang="uk-UA" dirty="0"/>
              <a:t>Вихованець І. Р. Частини мови в семантико-граматичному аспекті. Київ : Наукова думка, 1988. 255 с. </a:t>
            </a:r>
            <a:endParaRPr lang="ru-RU" dirty="0"/>
          </a:p>
          <a:p>
            <a:pPr lvl="0"/>
            <a:r>
              <a:rPr lang="uk-UA" dirty="0"/>
              <a:t>Вихованець І. Р. Транспозиція. Українська мова: Енциклопедія, </a:t>
            </a:r>
            <a:r>
              <a:rPr lang="uk-UA" dirty="0" err="1"/>
              <a:t>редкол</a:t>
            </a:r>
            <a:r>
              <a:rPr lang="uk-UA" dirty="0"/>
              <a:t>: В. М. </a:t>
            </a:r>
            <a:r>
              <a:rPr lang="uk-UA" dirty="0" err="1"/>
              <a:t>Русанівський</a:t>
            </a:r>
            <a:r>
              <a:rPr lang="uk-UA" dirty="0"/>
              <a:t>, О. О. Тараненко та ін. 2-ге вид., </a:t>
            </a:r>
            <a:r>
              <a:rPr lang="uk-UA" dirty="0" err="1"/>
              <a:t>випр</a:t>
            </a:r>
            <a:r>
              <a:rPr lang="uk-UA" dirty="0"/>
              <a:t>. і </a:t>
            </a:r>
            <a:r>
              <a:rPr lang="uk-UA" dirty="0" err="1"/>
              <a:t>доп</a:t>
            </a:r>
            <a:r>
              <a:rPr lang="uk-UA" dirty="0"/>
              <a:t>. Київ: Вид-во «</a:t>
            </a:r>
            <a:r>
              <a:rPr lang="uk-UA" dirty="0" err="1"/>
              <a:t>Укр.енциклопедія</a:t>
            </a:r>
            <a:r>
              <a:rPr lang="uk-UA" dirty="0"/>
              <a:t>» ім. М. П. Бажана, 2004. С. 692.</a:t>
            </a:r>
            <a:endParaRPr lang="ru-RU" dirty="0"/>
          </a:p>
          <a:p>
            <a:pPr lvl="0"/>
            <a:r>
              <a:rPr lang="uk-UA" dirty="0"/>
              <a:t>Вихованець, І. Р., </a:t>
            </a:r>
            <a:r>
              <a:rPr lang="uk-UA" dirty="0" err="1"/>
              <a:t>Городенська</a:t>
            </a:r>
            <a:r>
              <a:rPr lang="uk-UA" dirty="0"/>
              <a:t>, К. Г. Теоретична морфологія української мови, І. Р. Вихованець (ред.). Київ : Університетське видавництво «Пульсари», 2004. 398 с.</a:t>
            </a:r>
            <a:endParaRPr lang="ru-RU" dirty="0"/>
          </a:p>
          <a:p>
            <a:pPr lvl="0"/>
            <a:r>
              <a:rPr lang="uk-UA" dirty="0" err="1"/>
              <a:t>Горпинич</a:t>
            </a:r>
            <a:r>
              <a:rPr lang="uk-UA" dirty="0"/>
              <a:t> В. О. Морфологія української мови. Київ: Видавничий центр «Академія», 2004. 336 с. 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17464" y="731519"/>
            <a:ext cx="6574536" cy="5925313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>
                <a:solidFill>
                  <a:srgbClr val="FFC000"/>
                </a:solidFill>
              </a:rPr>
              <a:t>Додаткова:</a:t>
            </a:r>
            <a:endParaRPr lang="ru-RU" dirty="0">
              <a:solidFill>
                <a:srgbClr val="FFC000"/>
              </a:solidFill>
            </a:endParaRPr>
          </a:p>
          <a:p>
            <a:pPr lvl="0"/>
            <a:r>
              <a:rPr lang="uk-UA" dirty="0"/>
              <a:t>Бойко В. М. Граматична транспозиція в системі частин мови (</a:t>
            </a:r>
            <a:r>
              <a:rPr lang="uk-UA" dirty="0" err="1"/>
              <a:t>партикуляція</a:t>
            </a:r>
            <a:r>
              <a:rPr lang="uk-UA" dirty="0"/>
              <a:t>) / В. М. Бойко, Л. Б. Давиденко // Література та культура Полісся. - </a:t>
            </a:r>
            <a:r>
              <a:rPr lang="ru-RU" dirty="0"/>
              <a:t>2016. - </a:t>
            </a:r>
            <a:r>
              <a:rPr lang="ru-RU" dirty="0" err="1"/>
              <a:t>Вип</a:t>
            </a:r>
            <a:r>
              <a:rPr lang="ru-RU" dirty="0"/>
              <a:t>. 84. - С. 66-71. - Режим доступу:</a:t>
            </a:r>
            <a:r>
              <a:rPr lang="uk-UA" dirty="0"/>
              <a:t> http://www.irbis-nbuv.gov.ua/cgi-bin/irbis_nbuv/cgiirbis_64.exe?I21DBN=LINK&amp;P21DBN=UJRN&amp;Z21ID=&amp;S21REF=10&amp;S21CNR=20&amp;S21STN=1&amp;S21FMT=ASP_meta&amp;C21COM=S&amp;2_S21P03=FILA=&amp;2_S21STR=Ltkp_2016_84_10</a:t>
            </a:r>
            <a:endParaRPr lang="ru-RU" dirty="0"/>
          </a:p>
          <a:p>
            <a:pPr lvl="0"/>
            <a:r>
              <a:rPr lang="uk-UA" dirty="0" err="1"/>
              <a:t>Габай</a:t>
            </a:r>
            <a:r>
              <a:rPr lang="uk-UA" dirty="0"/>
              <a:t> А. Ю. Синтаксична прислівникова транспозиція в сучасній українській літературній мові. Київ: Ін-т </a:t>
            </a:r>
            <a:r>
              <a:rPr lang="uk-UA" dirty="0" err="1"/>
              <a:t>укр</a:t>
            </a:r>
            <a:r>
              <a:rPr lang="uk-UA" dirty="0"/>
              <a:t>. мови; Вид. дім Дмитра </a:t>
            </a:r>
            <a:r>
              <a:rPr lang="uk-UA" dirty="0" err="1"/>
              <a:t>Бураго</a:t>
            </a:r>
            <a:r>
              <a:rPr lang="uk-UA" dirty="0"/>
              <a:t>, 2011. 15 с. </a:t>
            </a:r>
            <a:endParaRPr lang="ru-RU" dirty="0"/>
          </a:p>
          <a:p>
            <a:pPr lvl="0"/>
            <a:r>
              <a:rPr lang="uk-UA" dirty="0" err="1"/>
              <a:t>Глібчук</a:t>
            </a:r>
            <a:r>
              <a:rPr lang="uk-UA" dirty="0"/>
              <a:t> Н., </a:t>
            </a:r>
            <a:r>
              <a:rPr lang="uk-UA" dirty="0" err="1"/>
              <a:t>Добосевич</a:t>
            </a:r>
            <a:r>
              <a:rPr lang="uk-UA" dirty="0"/>
              <a:t> У. Словник </a:t>
            </a:r>
            <a:r>
              <a:rPr lang="uk-UA" dirty="0" err="1"/>
              <a:t>міжчастиномовних</a:t>
            </a:r>
            <a:r>
              <a:rPr lang="uk-UA" dirty="0"/>
              <a:t> омонімів сучасної української мови.  Львів: Апріорі, 2016. – 638 с.</a:t>
            </a:r>
            <a:endParaRPr lang="ru-RU" dirty="0"/>
          </a:p>
          <a:p>
            <a:pPr lvl="0"/>
            <a:r>
              <a:rPr lang="uk-UA" dirty="0"/>
              <a:t>Гринчишин Д. Г. Явище субстантивації в українській мові (субстантивація прикметників). Київ : Наукова думка, 1965. 112 с. </a:t>
            </a:r>
            <a:endParaRPr lang="ru-RU" dirty="0"/>
          </a:p>
          <a:p>
            <a:pPr lvl="0"/>
            <a:r>
              <a:rPr lang="uk-UA" dirty="0"/>
              <a:t>Кучеренко І. Актуальні проблеми граматики. Упорядник та автор передмови З. </a:t>
            </a:r>
            <a:r>
              <a:rPr lang="uk-UA" dirty="0" err="1"/>
              <a:t>Терлак</a:t>
            </a:r>
            <a:r>
              <a:rPr lang="uk-UA" dirty="0"/>
              <a:t>. Львів: Видавництво «Світ», 2003. 227 с. </a:t>
            </a:r>
            <a:endParaRPr lang="ru-RU" dirty="0"/>
          </a:p>
          <a:p>
            <a:pPr lvl="0"/>
            <a:r>
              <a:rPr lang="uk-UA" dirty="0" err="1"/>
              <a:t>Кушлик</a:t>
            </a:r>
            <a:r>
              <a:rPr lang="uk-UA" dirty="0"/>
              <a:t> О. П. Комплексне визначення частиномовного статусу «перехідних» одиниць. Мовознавство. 1997, № 4-5.</a:t>
            </a:r>
            <a:endParaRPr lang="ru-RU" dirty="0"/>
          </a:p>
          <a:p>
            <a:pPr lvl="0"/>
            <a:r>
              <a:rPr lang="uk-UA" dirty="0"/>
              <a:t>Соколова С. В. Транспозиційний потенціал прислівників у сучасній українській мові : </a:t>
            </a:r>
            <a:r>
              <a:rPr lang="uk-UA" dirty="0" err="1"/>
              <a:t>автореф</a:t>
            </a:r>
            <a:r>
              <a:rPr lang="uk-UA" dirty="0"/>
              <a:t>. </a:t>
            </a:r>
            <a:r>
              <a:rPr lang="uk-UA" dirty="0" err="1"/>
              <a:t>дис</a:t>
            </a:r>
            <a:r>
              <a:rPr lang="uk-UA" dirty="0"/>
              <a:t>. на здобуття наук. ступеня </a:t>
            </a:r>
            <a:r>
              <a:rPr lang="uk-UA" dirty="0" err="1"/>
              <a:t>канд</a:t>
            </a:r>
            <a:r>
              <a:rPr lang="uk-UA" dirty="0"/>
              <a:t>. </a:t>
            </a:r>
            <a:r>
              <a:rPr lang="uk-UA" dirty="0" err="1"/>
              <a:t>філол</a:t>
            </a:r>
            <a:r>
              <a:rPr lang="uk-UA" dirty="0"/>
              <a:t>. наук: 10.02.01 – українська мова / С. В. Соколова. – Київ, 2009. – 20 с. 80. </a:t>
            </a:r>
            <a:endParaRPr lang="ru-RU" dirty="0"/>
          </a:p>
          <a:p>
            <a:pPr lvl="0"/>
            <a:r>
              <a:rPr lang="uk-UA" dirty="0"/>
              <a:t>Соколова С. В. Транспозиційні передумови розвитку функціональної омонімії в українській мові (на матеріалі лексико-граматичного класу прислівників): монографія. – К.: «Альфа-М», 2010. – 207 с.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" y="3840097"/>
            <a:ext cx="1714500" cy="2676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892" y="3840097"/>
            <a:ext cx="1900047" cy="2686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938" y="3840097"/>
            <a:ext cx="1914525" cy="26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0"/>
            <a:ext cx="11881104" cy="1293028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2700" dirty="0" smtClean="0">
                <a:solidFill>
                  <a:srgbClr val="FFFF00"/>
                </a:solidFill>
              </a:rPr>
              <a:t>Питання 1.</a:t>
            </a:r>
            <a:r>
              <a:rPr lang="uk-UA" sz="2700" b="1" dirty="0">
                <a:solidFill>
                  <a:srgbClr val="FFFF00"/>
                </a:solidFill>
              </a:rPr>
              <a:t> Частини мови як основні морфологічні одиниці. Проблема поділу слів на частини мови в сучасній лінгвістиці. Традиційні принципи поділу слів на частини </a:t>
            </a:r>
            <a:r>
              <a:rPr lang="uk-UA" sz="2700" b="1" dirty="0" smtClean="0">
                <a:solidFill>
                  <a:srgbClr val="FFFF00"/>
                </a:solidFill>
              </a:rPr>
              <a:t>мови</a:t>
            </a:r>
            <a:r>
              <a:rPr lang="ru-RU" dirty="0"/>
              <a:t/>
            </a:r>
            <a:br>
              <a:rPr lang="ru-RU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499321"/>
              </p:ext>
            </p:extLst>
          </p:nvPr>
        </p:nvGraphicFramePr>
        <p:xfrm>
          <a:off x="-539099" y="1078185"/>
          <a:ext cx="10820400" cy="5279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2936" y="3984171"/>
            <a:ext cx="4569065" cy="28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4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640" y="447381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uk-UA" b="1" dirty="0" err="1" smtClean="0">
                <a:solidFill>
                  <a:srgbClr val="FF0000"/>
                </a:solidFill>
              </a:rPr>
              <a:t>визачальними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>
                <a:solidFill>
                  <a:srgbClr val="FF0000"/>
                </a:solidFill>
              </a:rPr>
              <a:t>факторами виділення частин мови </a:t>
            </a:r>
            <a:r>
              <a:rPr lang="uk-UA" b="1" dirty="0" smtClean="0">
                <a:solidFill>
                  <a:srgbClr val="FF0000"/>
                </a:solidFill>
              </a:rPr>
              <a:t>є: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170755"/>
              </p:ext>
            </p:extLst>
          </p:nvPr>
        </p:nvGraphicFramePr>
        <p:xfrm>
          <a:off x="685800" y="1740409"/>
          <a:ext cx="5950131" cy="4477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98197464"/>
              </p:ext>
            </p:extLst>
          </p:nvPr>
        </p:nvGraphicFramePr>
        <p:xfrm>
          <a:off x="6309360" y="770710"/>
          <a:ext cx="5669280" cy="589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4522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73204614"/>
              </p:ext>
            </p:extLst>
          </p:nvPr>
        </p:nvGraphicFramePr>
        <p:xfrm>
          <a:off x="1377696" y="0"/>
          <a:ext cx="9875520" cy="629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5251269"/>
            <a:ext cx="3738109" cy="160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9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764373"/>
            <a:ext cx="10983686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Повнозначні – </a:t>
            </a:r>
            <a:r>
              <a:rPr lang="uk-UA" b="1" dirty="0">
                <a:solidFill>
                  <a:srgbClr val="00B0F0"/>
                </a:solidFill>
              </a:rPr>
              <a:t>іменники, </a:t>
            </a:r>
            <a:r>
              <a:rPr lang="uk-UA" b="1" dirty="0">
                <a:solidFill>
                  <a:srgbClr val="FF0000"/>
                </a:solidFill>
              </a:rPr>
              <a:t>прикметники, </a:t>
            </a:r>
            <a:r>
              <a:rPr lang="uk-UA" b="1" dirty="0">
                <a:solidFill>
                  <a:srgbClr val="00B050"/>
                </a:solidFill>
              </a:rPr>
              <a:t>числівники</a:t>
            </a:r>
            <a:r>
              <a:rPr lang="uk-UA" b="1" dirty="0">
                <a:solidFill>
                  <a:srgbClr val="FFFF00"/>
                </a:solidFill>
              </a:rPr>
              <a:t>, </a:t>
            </a:r>
            <a:r>
              <a:rPr lang="uk-UA" b="1" dirty="0">
                <a:solidFill>
                  <a:srgbClr val="FF0066"/>
                </a:solidFill>
              </a:rPr>
              <a:t>займенники, </a:t>
            </a:r>
            <a:r>
              <a:rPr lang="uk-UA" b="1" dirty="0">
                <a:solidFill>
                  <a:srgbClr val="FFFF00"/>
                </a:solidFill>
              </a:rPr>
              <a:t>прислівники, </a:t>
            </a:r>
            <a:r>
              <a:rPr lang="uk-UA" b="1" dirty="0" smtClean="0">
                <a:solidFill>
                  <a:srgbClr val="CC00FF"/>
                </a:solidFill>
              </a:rPr>
              <a:t>дієслова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908820"/>
              </p:ext>
            </p:extLst>
          </p:nvPr>
        </p:nvGraphicFramePr>
        <p:xfrm>
          <a:off x="685800" y="1946365"/>
          <a:ext cx="10820400" cy="491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231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303" y="0"/>
            <a:ext cx="8610600" cy="56170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Службові слова й вигук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6612" y="746888"/>
            <a:ext cx="5079991" cy="823912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CC00FF"/>
                </a:solidFill>
              </a:rPr>
              <a:t>Неповнозначні (службові) частини мови</a:t>
            </a:r>
            <a:endParaRPr lang="ru-RU" b="1" dirty="0">
              <a:solidFill>
                <a:srgbClr val="CC00FF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5611337"/>
              </p:ext>
            </p:extLst>
          </p:nvPr>
        </p:nvGraphicFramePr>
        <p:xfrm>
          <a:off x="49213" y="1755984"/>
          <a:ext cx="6122987" cy="5102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6500" y="746888"/>
            <a:ext cx="5105400" cy="82391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66"/>
                </a:solidFill>
              </a:rPr>
              <a:t>Вигуки</a:t>
            </a:r>
            <a:endParaRPr lang="ru-RU" b="1" dirty="0">
              <a:solidFill>
                <a:srgbClr val="FF0066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28768437"/>
              </p:ext>
            </p:extLst>
          </p:nvPr>
        </p:nvGraphicFramePr>
        <p:xfrm>
          <a:off x="6629400" y="1570038"/>
          <a:ext cx="5334000" cy="4957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42223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490053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Питання 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54480"/>
            <a:ext cx="10820400" cy="4664205"/>
          </a:xfrm>
        </p:spPr>
        <p:txBody>
          <a:bodyPr/>
          <a:lstStyle/>
          <a:p>
            <a:pPr marL="0" lvl="0" indent="0" algn="ctr">
              <a:buNone/>
            </a:pPr>
            <a:r>
              <a:rPr lang="uk-UA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Історія та сучасні класифікації лексико-граматичних класів слів. </a:t>
            </a:r>
            <a:endParaRPr lang="uk-UA" sz="32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uk-UA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Повнозначні </a:t>
            </a:r>
            <a:r>
              <a:rPr lang="uk-UA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(самостійні) та неповнозначні (службові) частини мови. Вигуки. </a:t>
            </a:r>
            <a:endParaRPr lang="uk-UA" sz="32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uk-UA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Проблема </a:t>
            </a:r>
            <a:r>
              <a:rPr lang="uk-UA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займенникових слів</a:t>
            </a:r>
            <a:r>
              <a:rPr lang="uk-UA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0" lvl="0" indent="0" algn="ctr">
              <a:buNone/>
            </a:pPr>
            <a:r>
              <a:rPr lang="uk-UA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Питання </a:t>
            </a:r>
            <a:r>
              <a:rPr lang="uk-UA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про частиномовний статус слів категорії стану (предикативних прислівників) та модальних слів (модальних прислівників). </a:t>
            </a:r>
            <a:endParaRPr lang="ru-RU" sz="32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612089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235</TotalTime>
  <Words>1787</Words>
  <Application>Microsoft Office PowerPoint</Application>
  <PresentationFormat>Широкоэкранный</PresentationFormat>
  <Paragraphs>204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Courier New</vt:lpstr>
      <vt:lpstr>Times New Roman</vt:lpstr>
      <vt:lpstr>След самолета</vt:lpstr>
      <vt:lpstr>ЧАСТИНИ МОВИ Й ПРИНЦИПИ ЇХ КЛАСИФІКАЦІЇ </vt:lpstr>
      <vt:lpstr>питання</vt:lpstr>
      <vt:lpstr>література</vt:lpstr>
      <vt:lpstr>Питання 1. Частини мови як основні морфологічні одиниці. Проблема поділу слів на частини мови в сучасній лінгвістиці. Традиційні принципи поділу слів на частини мови </vt:lpstr>
      <vt:lpstr>визачальними факторами виділення частин мови є:</vt:lpstr>
      <vt:lpstr>Презентация PowerPoint</vt:lpstr>
      <vt:lpstr>Повнозначні – іменники, прикметники, числівники, займенники, прислівники, дієслова </vt:lpstr>
      <vt:lpstr>Службові слова й вигук</vt:lpstr>
      <vt:lpstr>Питання 2</vt:lpstr>
      <vt:lpstr>Найдавніші граматики</vt:lpstr>
      <vt:lpstr>У сучасному мовознавстві широкого визнання здобула теорія частин мови Віктора Виноградова</vt:lpstr>
      <vt:lpstr>Поділ  Іллі Кучеренка </vt:lpstr>
      <vt:lpstr>Частиномовний поділ  Івана Вихованця </vt:lpstr>
      <vt:lpstr> у теорії виокремлення частин мови є низка дискусійних питань</vt:lpstr>
      <vt:lpstr>Ступені й різновиди взаємопереходу частин мови </vt:lpstr>
      <vt:lpstr>Презентация PowerPoint</vt:lpstr>
      <vt:lpstr>Синтаксичний ступінь транспозиції</vt:lpstr>
      <vt:lpstr>Морфологічний ступінь транспозиції</vt:lpstr>
      <vt:lpstr>Семантичний ступінь транспозиції</vt:lpstr>
      <vt:lpstr>Субстантивація</vt:lpstr>
      <vt:lpstr>Адвербіалізація лат. adverbium — прислівник</vt:lpstr>
      <vt:lpstr>Ад’єктивація від лат. adjektivum — прикметник</vt:lpstr>
      <vt:lpstr>Прономіналізація й Нумералізація </vt:lpstr>
      <vt:lpstr>Вербалізація від лат. verbum — «дієслово»</vt:lpstr>
      <vt:lpstr> Препозиціоналізація  та  Партикуляція лат.praepositions — прийменник лат. particula — частка</vt:lpstr>
      <vt:lpstr>Кон’юнкціоналізація та  Інтер’єктивація від лат. conjunctionis — сполучник від лат. interjectio — вигук, вставка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ЧАСТИНИ МОВИ Й ПРИНЦИПИ ЇХ КЛАСИФІКАЦІЇ</dc:title>
  <dc:creator>admin</dc:creator>
  <cp:lastModifiedBy>admin</cp:lastModifiedBy>
  <cp:revision>19</cp:revision>
  <dcterms:created xsi:type="dcterms:W3CDTF">2025-02-23T12:30:54Z</dcterms:created>
  <dcterms:modified xsi:type="dcterms:W3CDTF">2025-02-23T16:26:28Z</dcterms:modified>
</cp:coreProperties>
</file>