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5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86B7-EA63-4F17-87E2-0D1CBB2D7D58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0F2711-5AFC-44B7-8A33-EF1C12998C1F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1210" y="1532890"/>
            <a:ext cx="8482330" cy="2518410"/>
          </a:xfrm>
        </p:spPr>
        <p:txBody>
          <a:bodyPr/>
          <a:lstStyle/>
          <a:p>
            <a:r>
              <a:rPr lang="uk-UA" dirty="0" smtClean="0"/>
              <a:t>КАР</a:t>
            </a:r>
            <a:r>
              <a:rPr lang="en-US" dirty="0" smtClean="0"/>
              <a:t>’</a:t>
            </a:r>
            <a:r>
              <a:rPr lang="uk-UA" dirty="0" smtClean="0"/>
              <a:t>ЄРНИЙ РОЗВИТОК ПЕРСОНАЛУ ОРГАНІЗАЦІЙ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ПРЕЗЕНТАЦІЯ КУРСУ</a:t>
            </a:r>
            <a:endParaRPr lang="ru-RU" sz="5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4000">
        <p:cut/>
      </p:transition>
    </mc:Choice>
    <mc:Fallback>
      <p:transition advClick="0" advTm="4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КАРЄРНИЙ РОЗВИТОК ПЕРСОНАЛУ ОРГАНІЗАЦІЙ</a:t>
            </a:r>
            <a:endParaRPr lang="ru-RU" dirty="0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1"/>
          <a:srcRect t="14720" b="1472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7334" y="5367337"/>
            <a:ext cx="8596667" cy="119723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2000" dirty="0" smtClean="0"/>
              <a:t>«Ось </a:t>
            </a:r>
            <a:r>
              <a:rPr lang="ru-RU" sz="2000" dirty="0" err="1" smtClean="0"/>
              <a:t>найкраща</a:t>
            </a:r>
            <a:r>
              <a:rPr lang="ru-RU" sz="2000" dirty="0" smtClean="0"/>
              <a:t> </a:t>
            </a:r>
            <a:r>
              <a:rPr lang="ru-RU" sz="2000" dirty="0" err="1" smtClean="0"/>
              <a:t>порада</a:t>
            </a:r>
            <a:r>
              <a:rPr lang="ru-RU" sz="2000" dirty="0" smtClean="0"/>
              <a:t>, яку </a:t>
            </a:r>
            <a:r>
              <a:rPr lang="ru-RU" sz="2000" dirty="0" err="1" smtClean="0"/>
              <a:t>можна</a:t>
            </a:r>
            <a:r>
              <a:rPr lang="ru-RU" sz="2000" dirty="0" smtClean="0"/>
              <a:t> </a:t>
            </a:r>
            <a:r>
              <a:rPr lang="ru-RU" sz="2000" dirty="0" err="1" smtClean="0"/>
              <a:t>дати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юнацтву</a:t>
            </a:r>
            <a:r>
              <a:rPr lang="ru-RU" sz="2000" dirty="0" smtClean="0"/>
              <a:t>: </a:t>
            </a:r>
            <a:r>
              <a:rPr lang="ru-RU" sz="2000" dirty="0" err="1" smtClean="0"/>
              <a:t>знайди</a:t>
            </a:r>
            <a:r>
              <a:rPr lang="ru-RU" sz="2000" dirty="0" smtClean="0"/>
              <a:t> </a:t>
            </a:r>
            <a:r>
              <a:rPr lang="ru-RU" sz="2000" dirty="0" err="1" smtClean="0"/>
              <a:t>щось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тоб</a:t>
            </a:r>
            <a:r>
              <a:rPr lang="uk-UA" sz="2000" dirty="0" smtClean="0"/>
              <a:t>і подобається, а потім знайди того, хто буде тобі за це платити</a:t>
            </a:r>
            <a:r>
              <a:rPr lang="ru-RU" sz="2000" dirty="0" smtClean="0"/>
              <a:t>» </a:t>
            </a:r>
            <a:endParaRPr lang="en-US" sz="2000" dirty="0" smtClean="0"/>
          </a:p>
          <a:p>
            <a:r>
              <a:rPr lang="ru-RU" sz="2000" dirty="0" smtClean="0"/>
              <a:t>Кэтрин </a:t>
            </a:r>
            <a:r>
              <a:rPr lang="ru-RU" sz="2000" dirty="0" err="1"/>
              <a:t>Уайтхорн</a:t>
            </a:r>
            <a:endParaRPr lang="ru-RU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4000">
        <p:fade/>
      </p:transition>
    </mc:Choice>
    <mc:Fallback>
      <p:transition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2072" y="928048"/>
            <a:ext cx="7942997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5400" dirty="0" smtClean="0"/>
              <a:t>Мета курсу: 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1214651" y="3125337"/>
            <a:ext cx="7451677" cy="31076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Формування</a:t>
            </a:r>
            <a:r>
              <a:rPr lang="ru-RU" sz="2800" dirty="0" smtClean="0"/>
              <a:t> </a:t>
            </a:r>
            <a:r>
              <a:rPr lang="ru-RU" sz="2800" dirty="0" err="1"/>
              <a:t>уявлень</a:t>
            </a:r>
            <a:r>
              <a:rPr lang="ru-RU" sz="2800" dirty="0"/>
              <a:t> </a:t>
            </a:r>
            <a:r>
              <a:rPr lang="ru-RU" sz="2800" dirty="0" err="1"/>
              <a:t>студентів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основ </a:t>
            </a:r>
            <a:r>
              <a:rPr lang="ru-RU" sz="2800" dirty="0" err="1"/>
              <a:t>планування</a:t>
            </a:r>
            <a:r>
              <a:rPr lang="ru-RU" sz="2800" dirty="0"/>
              <a:t> </a:t>
            </a:r>
            <a:r>
              <a:rPr lang="ru-RU" sz="2800" dirty="0" err="1"/>
              <a:t>професійної</a:t>
            </a:r>
            <a:r>
              <a:rPr lang="ru-RU" sz="2800" dirty="0"/>
              <a:t> </a:t>
            </a:r>
            <a:r>
              <a:rPr lang="ru-RU" sz="2800" dirty="0" err="1"/>
              <a:t>кар’єри</a:t>
            </a:r>
            <a:r>
              <a:rPr lang="ru-RU" sz="2800" dirty="0"/>
              <a:t>, </a:t>
            </a:r>
            <a:r>
              <a:rPr lang="ru-RU" sz="2800" dirty="0" err="1"/>
              <a:t>визначення</a:t>
            </a:r>
            <a:r>
              <a:rPr lang="ru-RU" sz="2800" dirty="0"/>
              <a:t> </a:t>
            </a:r>
            <a:r>
              <a:rPr lang="ru-RU" sz="2800" dirty="0" err="1"/>
              <a:t>цілей</a:t>
            </a:r>
            <a:r>
              <a:rPr lang="ru-RU" sz="2800" dirty="0"/>
              <a:t> </a:t>
            </a:r>
            <a:r>
              <a:rPr lang="ru-RU" sz="2800" dirty="0" err="1"/>
              <a:t>кар’єри</a:t>
            </a:r>
            <a:r>
              <a:rPr lang="ru-RU" sz="2800" dirty="0"/>
              <a:t>,  </a:t>
            </a:r>
            <a:r>
              <a:rPr lang="ru-RU" sz="2800" dirty="0" err="1"/>
              <a:t>усвідомлення</a:t>
            </a:r>
            <a:r>
              <a:rPr lang="ru-RU" sz="2800" dirty="0"/>
              <a:t> умов </a:t>
            </a:r>
            <a:r>
              <a:rPr lang="ru-RU" sz="2800" dirty="0" err="1"/>
              <a:t>планування</a:t>
            </a:r>
            <a:r>
              <a:rPr lang="ru-RU" sz="2800" dirty="0"/>
              <a:t> </a:t>
            </a:r>
            <a:r>
              <a:rPr lang="ru-RU" sz="2800" dirty="0" err="1"/>
              <a:t>кар’єрних</a:t>
            </a:r>
            <a:r>
              <a:rPr lang="ru-RU" sz="2800" dirty="0"/>
              <a:t> </a:t>
            </a:r>
            <a:r>
              <a:rPr lang="ru-RU" sz="2800" dirty="0" err="1"/>
              <a:t>етапів</a:t>
            </a:r>
            <a:r>
              <a:rPr lang="ru-RU" sz="2800" dirty="0"/>
              <a:t>, </a:t>
            </a:r>
            <a:r>
              <a:rPr lang="ru-RU" sz="2800" dirty="0" err="1"/>
              <a:t>визначення</a:t>
            </a:r>
            <a:r>
              <a:rPr lang="ru-RU" sz="2800" dirty="0"/>
              <a:t> </a:t>
            </a:r>
            <a:r>
              <a:rPr lang="ru-RU" sz="2800" dirty="0" err="1"/>
              <a:t>особистісного</a:t>
            </a:r>
            <a:r>
              <a:rPr lang="ru-RU" sz="2800" dirty="0"/>
              <a:t> </a:t>
            </a:r>
            <a:r>
              <a:rPr lang="ru-RU" sz="2800" dirty="0" err="1"/>
              <a:t>сенсу</a:t>
            </a:r>
            <a:r>
              <a:rPr lang="ru-RU" sz="2800" dirty="0"/>
              <a:t> </a:t>
            </a:r>
            <a:r>
              <a:rPr lang="ru-RU" sz="2800" dirty="0" err="1"/>
              <a:t>професійної</a:t>
            </a:r>
            <a:r>
              <a:rPr lang="ru-RU" sz="2800" dirty="0"/>
              <a:t> </a:t>
            </a:r>
            <a:r>
              <a:rPr lang="ru-RU" sz="2800" dirty="0" err="1"/>
              <a:t>кар’єри</a:t>
            </a:r>
            <a:r>
              <a:rPr lang="uk-UA" altLang="ru-RU" sz="2800" dirty="0" err="1"/>
              <a:t> в організація</a:t>
            </a:r>
            <a:r>
              <a:rPr lang="ru-RU" sz="2800" dirty="0"/>
              <a:t>, </a:t>
            </a:r>
            <a:r>
              <a:rPr lang="ru-RU" sz="2800" dirty="0" err="1"/>
              <a:t>управління</a:t>
            </a:r>
            <a:r>
              <a:rPr lang="ru-RU" sz="2800" dirty="0"/>
              <a:t> </a:t>
            </a:r>
            <a:r>
              <a:rPr lang="ru-RU" sz="2800" dirty="0" err="1"/>
              <a:t>професійним</a:t>
            </a:r>
            <a:r>
              <a:rPr lang="ru-RU" sz="2800" dirty="0"/>
              <a:t> </a:t>
            </a:r>
            <a:r>
              <a:rPr lang="ru-RU" sz="2800" dirty="0" err="1"/>
              <a:t>життям</a:t>
            </a:r>
            <a:r>
              <a:rPr lang="ru-RU" sz="2800" dirty="0"/>
              <a:t>. </a:t>
            </a:r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4000">
        <p:fade/>
      </p:transition>
    </mc:Choice>
    <mc:Fallback>
      <p:transition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399197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accent4"/>
                </a:solidFill>
              </a:rPr>
              <a:t>Очікувані результати вивчення курсу</a:t>
            </a:r>
            <a:endParaRPr lang="ru-RU" dirty="0">
              <a:solidFill>
                <a:schemeClr val="accent4"/>
              </a:solidFill>
            </a:endParaRPr>
          </a:p>
        </p:txBody>
      </p:sp>
      <p:pic>
        <p:nvPicPr>
          <p:cNvPr id="6" name="Рисунок 5"/>
          <p:cNvPicPr>
            <a:picLocks noGrp="1" noChangeAspect="1"/>
          </p:cNvPicPr>
          <p:nvPr>
            <p:ph type="pic" idx="1"/>
          </p:nvPr>
        </p:nvPicPr>
        <p:blipFill>
          <a:blip r:embed="rId1"/>
          <a:srcRect t="3875" b="3875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6265" y="5199797"/>
            <a:ext cx="8596667" cy="136477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uk-UA" sz="1400" dirty="0" smtClean="0"/>
              <a:t>Студенти дізнаються</a:t>
            </a:r>
            <a:r>
              <a:rPr lang="uk-UA" dirty="0" smtClean="0"/>
              <a:t>:</a:t>
            </a:r>
            <a:endParaRPr lang="uk-UA" dirty="0" smtClean="0"/>
          </a:p>
          <a:p>
            <a:r>
              <a:rPr lang="uk-UA" sz="1600" dirty="0" smtClean="0"/>
              <a:t>Як стати професіоналом, розвиваючи свої здібності і реалізуючи свої інтереси.</a:t>
            </a:r>
            <a:endParaRPr lang="ru-RU" sz="1600" dirty="0" smtClean="0"/>
          </a:p>
          <a:p>
            <a:r>
              <a:rPr lang="uk-UA" sz="1600" dirty="0" smtClean="0"/>
              <a:t>Як знайти роботу і реалізувати власні життєві плани, приносячи користь суспільству</a:t>
            </a:r>
            <a:r>
              <a:rPr lang="ru-RU" sz="1600" dirty="0" smtClean="0"/>
              <a:t>.</a:t>
            </a:r>
            <a:endParaRPr lang="ru-RU" sz="1600" dirty="0"/>
          </a:p>
          <a:p>
            <a:r>
              <a:rPr lang="ru-RU" sz="1600" dirty="0" smtClean="0"/>
              <a:t>Як </a:t>
            </a:r>
            <a:r>
              <a:rPr lang="ru-RU" sz="1600" dirty="0" err="1" smtClean="0"/>
              <a:t>професійно</a:t>
            </a:r>
            <a:r>
              <a:rPr lang="ru-RU" sz="1600" dirty="0" smtClean="0"/>
              <a:t> </a:t>
            </a:r>
            <a:r>
              <a:rPr lang="ru-RU" sz="1600" dirty="0" err="1" smtClean="0"/>
              <a:t>самореалізуватися</a:t>
            </a:r>
            <a:r>
              <a:rPr lang="ru-RU" sz="1600" dirty="0" smtClean="0"/>
              <a:t> в </a:t>
            </a:r>
            <a:r>
              <a:rPr lang="uk-UA" altLang="ru-RU" sz="1600" dirty="0" smtClean="0"/>
              <a:t>організаціях</a:t>
            </a:r>
            <a:r>
              <a:rPr lang="ru-RU" sz="1600" dirty="0" smtClean="0"/>
              <a:t>.</a:t>
            </a:r>
            <a:endParaRPr lang="ru-RU" sz="1600" dirty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4000">
        <p:split orient="vert"/>
      </p:transition>
    </mc:Choice>
    <mc:Fallback>
      <p:transition advClick="0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2890" y="464024"/>
            <a:ext cx="7642746" cy="29479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09303" y="742647"/>
            <a:ext cx="6389920" cy="243728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82890" y="4367284"/>
            <a:ext cx="7779223" cy="22109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процесі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вивчення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курсу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передбачається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засвоєння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методики 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PDP (</a:t>
            </a:r>
            <a:r>
              <a:rPr lang="ru-RU" sz="2400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Professional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Development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Plan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),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що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є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найсучаснішою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технологією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управління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процесом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професійного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і кар</a:t>
            </a:r>
            <a:r>
              <a:rPr 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’</a:t>
            </a:r>
            <a:r>
              <a:rPr lang="uk-UA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єрного</a:t>
            </a:r>
            <a:r>
              <a:rPr lang="uk-UA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росту в світі.</a:t>
            </a:r>
            <a:endParaRPr lang="ru-RU" sz="24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945</Words>
  <Application>WPS Presentation</Application>
  <PresentationFormat>Широкоэкранный</PresentationFormat>
  <Paragraphs>23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SimSun</vt:lpstr>
      <vt:lpstr>Wingdings</vt:lpstr>
      <vt:lpstr>Wingdings 3</vt:lpstr>
      <vt:lpstr>Symbol</vt:lpstr>
      <vt:lpstr>Arial</vt:lpstr>
      <vt:lpstr>Trebuchet MS</vt:lpstr>
      <vt:lpstr>Microsoft YaHei</vt:lpstr>
      <vt:lpstr>Arial Unicode MS</vt:lpstr>
      <vt:lpstr>Calibri</vt:lpstr>
      <vt:lpstr>Грань</vt:lpstr>
      <vt:lpstr>КАР’ЄРНИЙ ДИЗАЙН В СОЦІАЛЬНІЙ РОБОТІ</vt:lpstr>
      <vt:lpstr>КАРЄРНИЙ ДИЗАЙН НОВІТНЯ ТЕХНОЛОГІЯ ПОБУДОВИ КАР’ЄРИ</vt:lpstr>
      <vt:lpstr>PowerPoint 演示文稿</vt:lpstr>
      <vt:lpstr>Очікувані результати вивчення курсу</vt:lpstr>
      <vt:lpstr>PowerPoint 演示文稿</vt:lpstr>
    </vt:vector>
  </TitlesOfParts>
  <Company>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КАР’ЄРНИЙ ДИЗАЙН В СОЦІАЛЬНІЙ РОБОТІ</dc:title>
  <dc:creator>1</dc:creator>
  <cp:lastModifiedBy>zipo33</cp:lastModifiedBy>
  <cp:revision>10</cp:revision>
  <dcterms:created xsi:type="dcterms:W3CDTF">2016-01-23T20:02:00Z</dcterms:created>
  <dcterms:modified xsi:type="dcterms:W3CDTF">2023-01-29T13:51:43Z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5AC8D593364044EF993905C42E440E07</vt:lpwstr>
  </property>
  <property fmtid="{D5CDD505-2E9C-101B-9397-08002B2CF9AE}" pid="3" name="KSOProductBuildVer">
    <vt:lpwstr>1049-11.2.0.11440</vt:lpwstr>
  </property>
</Properties>
</file>