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88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</p:sldIdLst>
  <p:sldSz cx="9144000" cy="6858000" type="screen4x3"/>
  <p:notesSz cx="9144000" cy="6858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16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641"/>
                </a:lnTo>
                <a:lnTo>
                  <a:pt x="662178" y="278948"/>
                </a:lnTo>
                <a:lnTo>
                  <a:pt x="647700" y="235951"/>
                </a:lnTo>
                <a:lnTo>
                  <a:pt x="615280" y="214469"/>
                </a:lnTo>
                <a:lnTo>
                  <a:pt x="601464" y="202392"/>
                </a:lnTo>
                <a:lnTo>
                  <a:pt x="558800" y="134351"/>
                </a:lnTo>
                <a:lnTo>
                  <a:pt x="505221" y="98829"/>
                </a:lnTo>
                <a:lnTo>
                  <a:pt x="482600" y="83551"/>
                </a:lnTo>
                <a:lnTo>
                  <a:pt x="440556" y="63325"/>
                </a:lnTo>
                <a:lnTo>
                  <a:pt x="389135" y="46991"/>
                </a:lnTo>
                <a:lnTo>
                  <a:pt x="336822" y="33063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845" y="5382640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595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1939" y="5690781"/>
            <a:ext cx="95224" cy="8342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462" y="6524624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5"/>
                </a:lnTo>
                <a:lnTo>
                  <a:pt x="149225" y="277812"/>
                </a:lnTo>
                <a:lnTo>
                  <a:pt x="144462" y="331787"/>
                </a:lnTo>
                <a:lnTo>
                  <a:pt x="187325" y="331787"/>
                </a:lnTo>
                <a:lnTo>
                  <a:pt x="185737" y="280987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269037"/>
            <a:ext cx="206375" cy="23336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41848"/>
            <a:ext cx="789305" cy="1175385"/>
          </a:xfrm>
          <a:custGeom>
            <a:avLst/>
            <a:gdLst/>
            <a:ahLst/>
            <a:cxnLst/>
            <a:rect l="l" t="t" r="r" b="b"/>
            <a:pathLst>
              <a:path w="789305" h="1175385">
                <a:moveTo>
                  <a:pt x="160337" y="0"/>
                </a:moveTo>
                <a:lnTo>
                  <a:pt x="65087" y="6350"/>
                </a:lnTo>
                <a:lnTo>
                  <a:pt x="0" y="20700"/>
                </a:lnTo>
                <a:lnTo>
                  <a:pt x="0" y="111251"/>
                </a:lnTo>
                <a:lnTo>
                  <a:pt x="50800" y="96900"/>
                </a:lnTo>
                <a:lnTo>
                  <a:pt x="107950" y="87375"/>
                </a:lnTo>
                <a:lnTo>
                  <a:pt x="171450" y="88900"/>
                </a:lnTo>
                <a:lnTo>
                  <a:pt x="244475" y="103250"/>
                </a:lnTo>
                <a:lnTo>
                  <a:pt x="322262" y="130301"/>
                </a:lnTo>
                <a:lnTo>
                  <a:pt x="412750" y="169925"/>
                </a:lnTo>
                <a:lnTo>
                  <a:pt x="508000" y="225551"/>
                </a:lnTo>
                <a:lnTo>
                  <a:pt x="566737" y="273176"/>
                </a:lnTo>
                <a:lnTo>
                  <a:pt x="609600" y="330326"/>
                </a:lnTo>
                <a:lnTo>
                  <a:pt x="638175" y="398525"/>
                </a:lnTo>
                <a:lnTo>
                  <a:pt x="654050" y="469963"/>
                </a:lnTo>
                <a:lnTo>
                  <a:pt x="657225" y="549338"/>
                </a:lnTo>
                <a:lnTo>
                  <a:pt x="647700" y="630301"/>
                </a:lnTo>
                <a:lnTo>
                  <a:pt x="628650" y="712851"/>
                </a:lnTo>
                <a:lnTo>
                  <a:pt x="604837" y="793813"/>
                </a:lnTo>
                <a:lnTo>
                  <a:pt x="568325" y="871601"/>
                </a:lnTo>
                <a:lnTo>
                  <a:pt x="528637" y="943038"/>
                </a:lnTo>
                <a:lnTo>
                  <a:pt x="482600" y="1008126"/>
                </a:lnTo>
                <a:lnTo>
                  <a:pt x="431800" y="1063688"/>
                </a:lnTo>
                <a:lnTo>
                  <a:pt x="377825" y="1111313"/>
                </a:lnTo>
                <a:lnTo>
                  <a:pt x="323850" y="1139888"/>
                </a:lnTo>
                <a:lnTo>
                  <a:pt x="265112" y="1155763"/>
                </a:lnTo>
                <a:lnTo>
                  <a:pt x="207962" y="1154176"/>
                </a:lnTo>
                <a:lnTo>
                  <a:pt x="314325" y="1174813"/>
                </a:lnTo>
                <a:lnTo>
                  <a:pt x="411162" y="1168463"/>
                </a:lnTo>
                <a:lnTo>
                  <a:pt x="500062" y="1135126"/>
                </a:lnTo>
                <a:lnTo>
                  <a:pt x="577850" y="1084326"/>
                </a:lnTo>
                <a:lnTo>
                  <a:pt x="644525" y="1014476"/>
                </a:lnTo>
                <a:lnTo>
                  <a:pt x="703262" y="930338"/>
                </a:lnTo>
                <a:lnTo>
                  <a:pt x="746125" y="836676"/>
                </a:lnTo>
                <a:lnTo>
                  <a:pt x="773112" y="733488"/>
                </a:lnTo>
                <a:lnTo>
                  <a:pt x="788987" y="628713"/>
                </a:lnTo>
                <a:lnTo>
                  <a:pt x="787400" y="519175"/>
                </a:lnTo>
                <a:lnTo>
                  <a:pt x="769937" y="416051"/>
                </a:lnTo>
                <a:lnTo>
                  <a:pt x="735012" y="315975"/>
                </a:lnTo>
                <a:lnTo>
                  <a:pt x="679450" y="223900"/>
                </a:lnTo>
                <a:lnTo>
                  <a:pt x="606425" y="143001"/>
                </a:lnTo>
                <a:lnTo>
                  <a:pt x="512762" y="79375"/>
                </a:lnTo>
                <a:lnTo>
                  <a:pt x="393700" y="33400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3892" y="3922394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1841" y="2755899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50441" y="135086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14858" y="914400"/>
                </a:lnTo>
                <a:lnTo>
                  <a:pt x="133115" y="943546"/>
                </a:lnTo>
                <a:lnTo>
                  <a:pt x="165658" y="990600"/>
                </a:lnTo>
                <a:lnTo>
                  <a:pt x="193340" y="1020032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791406" y="1043830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317" y="2709036"/>
            <a:ext cx="1270635" cy="1171575"/>
          </a:xfrm>
          <a:custGeom>
            <a:avLst/>
            <a:gdLst/>
            <a:ahLst/>
            <a:cxnLst/>
            <a:rect l="l" t="t" r="r" b="b"/>
            <a:pathLst>
              <a:path w="1270635" h="1171575">
                <a:moveTo>
                  <a:pt x="504418" y="796671"/>
                </a:moveTo>
                <a:lnTo>
                  <a:pt x="451904" y="742823"/>
                </a:lnTo>
                <a:lnTo>
                  <a:pt x="420382" y="708533"/>
                </a:lnTo>
                <a:lnTo>
                  <a:pt x="391591" y="662559"/>
                </a:lnTo>
                <a:lnTo>
                  <a:pt x="368249" y="603250"/>
                </a:lnTo>
                <a:lnTo>
                  <a:pt x="357543" y="529717"/>
                </a:lnTo>
                <a:lnTo>
                  <a:pt x="364401" y="440690"/>
                </a:lnTo>
                <a:lnTo>
                  <a:pt x="395998" y="335407"/>
                </a:lnTo>
                <a:lnTo>
                  <a:pt x="366852" y="350647"/>
                </a:lnTo>
                <a:lnTo>
                  <a:pt x="335026" y="387223"/>
                </a:lnTo>
                <a:lnTo>
                  <a:pt x="304888" y="436499"/>
                </a:lnTo>
                <a:lnTo>
                  <a:pt x="278663" y="498983"/>
                </a:lnTo>
                <a:lnTo>
                  <a:pt x="262953" y="576199"/>
                </a:lnTo>
                <a:lnTo>
                  <a:pt x="268744" y="660781"/>
                </a:lnTo>
                <a:lnTo>
                  <a:pt x="297700" y="755777"/>
                </a:lnTo>
                <a:lnTo>
                  <a:pt x="353136" y="856869"/>
                </a:lnTo>
                <a:lnTo>
                  <a:pt x="379564" y="853313"/>
                </a:lnTo>
                <a:lnTo>
                  <a:pt x="405447" y="851916"/>
                </a:lnTo>
                <a:lnTo>
                  <a:pt x="434619" y="846594"/>
                </a:lnTo>
                <a:lnTo>
                  <a:pt x="458851" y="842391"/>
                </a:lnTo>
                <a:lnTo>
                  <a:pt x="479209" y="834898"/>
                </a:lnTo>
                <a:lnTo>
                  <a:pt x="495693" y="824103"/>
                </a:lnTo>
                <a:lnTo>
                  <a:pt x="503910" y="808863"/>
                </a:lnTo>
                <a:lnTo>
                  <a:pt x="504418" y="796671"/>
                </a:lnTo>
                <a:close/>
              </a:path>
              <a:path w="1270635" h="1171575">
                <a:moveTo>
                  <a:pt x="720915" y="1117727"/>
                </a:moveTo>
                <a:lnTo>
                  <a:pt x="663028" y="1128903"/>
                </a:lnTo>
                <a:lnTo>
                  <a:pt x="601853" y="1134237"/>
                </a:lnTo>
                <a:lnTo>
                  <a:pt x="546150" y="1136015"/>
                </a:lnTo>
                <a:lnTo>
                  <a:pt x="492633" y="1128395"/>
                </a:lnTo>
                <a:lnTo>
                  <a:pt x="440194" y="1116203"/>
                </a:lnTo>
                <a:lnTo>
                  <a:pt x="393230" y="1100328"/>
                </a:lnTo>
                <a:lnTo>
                  <a:pt x="352818" y="1076071"/>
                </a:lnTo>
                <a:lnTo>
                  <a:pt x="311302" y="1056513"/>
                </a:lnTo>
                <a:lnTo>
                  <a:pt x="271983" y="1027557"/>
                </a:lnTo>
                <a:lnTo>
                  <a:pt x="243586" y="991362"/>
                </a:lnTo>
                <a:lnTo>
                  <a:pt x="218465" y="960882"/>
                </a:lnTo>
                <a:lnTo>
                  <a:pt x="191160" y="919988"/>
                </a:lnTo>
                <a:lnTo>
                  <a:pt x="173685" y="876427"/>
                </a:lnTo>
                <a:lnTo>
                  <a:pt x="160566" y="834021"/>
                </a:lnTo>
                <a:lnTo>
                  <a:pt x="151828" y="792480"/>
                </a:lnTo>
                <a:lnTo>
                  <a:pt x="145275" y="741680"/>
                </a:lnTo>
                <a:lnTo>
                  <a:pt x="156197" y="576707"/>
                </a:lnTo>
                <a:lnTo>
                  <a:pt x="187883" y="441325"/>
                </a:lnTo>
                <a:lnTo>
                  <a:pt x="235940" y="334264"/>
                </a:lnTo>
                <a:lnTo>
                  <a:pt x="291642" y="253619"/>
                </a:lnTo>
                <a:lnTo>
                  <a:pt x="351726" y="193802"/>
                </a:lnTo>
                <a:lnTo>
                  <a:pt x="401967" y="156337"/>
                </a:lnTo>
                <a:lnTo>
                  <a:pt x="434733" y="134366"/>
                </a:lnTo>
                <a:lnTo>
                  <a:pt x="450024" y="128143"/>
                </a:lnTo>
                <a:lnTo>
                  <a:pt x="403059" y="131953"/>
                </a:lnTo>
                <a:lnTo>
                  <a:pt x="369201" y="138811"/>
                </a:lnTo>
                <a:lnTo>
                  <a:pt x="339699" y="146685"/>
                </a:lnTo>
                <a:lnTo>
                  <a:pt x="311302" y="149860"/>
                </a:lnTo>
                <a:lnTo>
                  <a:pt x="291642" y="155194"/>
                </a:lnTo>
                <a:lnTo>
                  <a:pt x="267614" y="159385"/>
                </a:lnTo>
                <a:lnTo>
                  <a:pt x="246862" y="169291"/>
                </a:lnTo>
                <a:lnTo>
                  <a:pt x="221742" y="178181"/>
                </a:lnTo>
                <a:lnTo>
                  <a:pt x="120154" y="277622"/>
                </a:lnTo>
                <a:lnTo>
                  <a:pt x="44792" y="422656"/>
                </a:lnTo>
                <a:lnTo>
                  <a:pt x="31686" y="498348"/>
                </a:lnTo>
                <a:lnTo>
                  <a:pt x="14198" y="573151"/>
                </a:lnTo>
                <a:lnTo>
                  <a:pt x="4368" y="654558"/>
                </a:lnTo>
                <a:lnTo>
                  <a:pt x="0" y="732409"/>
                </a:lnTo>
                <a:lnTo>
                  <a:pt x="12014" y="819023"/>
                </a:lnTo>
                <a:lnTo>
                  <a:pt x="43700" y="900303"/>
                </a:lnTo>
                <a:lnTo>
                  <a:pt x="97218" y="986663"/>
                </a:lnTo>
                <a:lnTo>
                  <a:pt x="140906" y="1036320"/>
                </a:lnTo>
                <a:lnTo>
                  <a:pt x="194437" y="1083310"/>
                </a:lnTo>
                <a:lnTo>
                  <a:pt x="259969" y="1118362"/>
                </a:lnTo>
                <a:lnTo>
                  <a:pt x="297103" y="1136904"/>
                </a:lnTo>
                <a:lnTo>
                  <a:pt x="374662" y="1160018"/>
                </a:lnTo>
                <a:lnTo>
                  <a:pt x="464223" y="1171067"/>
                </a:lnTo>
                <a:lnTo>
                  <a:pt x="558165" y="1163447"/>
                </a:lnTo>
                <a:lnTo>
                  <a:pt x="665213" y="1139190"/>
                </a:lnTo>
                <a:lnTo>
                  <a:pt x="720915" y="1117727"/>
                </a:lnTo>
                <a:close/>
              </a:path>
              <a:path w="1270635" h="1171575">
                <a:moveTo>
                  <a:pt x="1270266" y="495427"/>
                </a:moveTo>
                <a:lnTo>
                  <a:pt x="1262519" y="370713"/>
                </a:lnTo>
                <a:lnTo>
                  <a:pt x="1207655" y="249682"/>
                </a:lnTo>
                <a:lnTo>
                  <a:pt x="1143038" y="170688"/>
                </a:lnTo>
                <a:lnTo>
                  <a:pt x="1088275" y="108712"/>
                </a:lnTo>
                <a:lnTo>
                  <a:pt x="1041196" y="73152"/>
                </a:lnTo>
                <a:lnTo>
                  <a:pt x="1003973" y="54610"/>
                </a:lnTo>
                <a:lnTo>
                  <a:pt x="973328" y="47371"/>
                </a:lnTo>
                <a:lnTo>
                  <a:pt x="908735" y="7747"/>
                </a:lnTo>
                <a:lnTo>
                  <a:pt x="707390" y="0"/>
                </a:lnTo>
                <a:lnTo>
                  <a:pt x="650494" y="6350"/>
                </a:lnTo>
                <a:lnTo>
                  <a:pt x="594690" y="8001"/>
                </a:lnTo>
                <a:lnTo>
                  <a:pt x="546557" y="16510"/>
                </a:lnTo>
                <a:lnTo>
                  <a:pt x="467791" y="37338"/>
                </a:lnTo>
                <a:lnTo>
                  <a:pt x="431698" y="53467"/>
                </a:lnTo>
                <a:lnTo>
                  <a:pt x="398894" y="75311"/>
                </a:lnTo>
                <a:lnTo>
                  <a:pt x="364998" y="101854"/>
                </a:lnTo>
                <a:lnTo>
                  <a:pt x="422986" y="90805"/>
                </a:lnTo>
                <a:lnTo>
                  <a:pt x="475500" y="83439"/>
                </a:lnTo>
                <a:lnTo>
                  <a:pt x="578345" y="77978"/>
                </a:lnTo>
                <a:lnTo>
                  <a:pt x="621017" y="73152"/>
                </a:lnTo>
                <a:lnTo>
                  <a:pt x="665886" y="78740"/>
                </a:lnTo>
                <a:lnTo>
                  <a:pt x="711835" y="79756"/>
                </a:lnTo>
                <a:lnTo>
                  <a:pt x="790638" y="98171"/>
                </a:lnTo>
                <a:lnTo>
                  <a:pt x="828954" y="112014"/>
                </a:lnTo>
                <a:lnTo>
                  <a:pt x="866165" y="130556"/>
                </a:lnTo>
                <a:lnTo>
                  <a:pt x="929678" y="174879"/>
                </a:lnTo>
                <a:lnTo>
                  <a:pt x="965809" y="198120"/>
                </a:lnTo>
                <a:lnTo>
                  <a:pt x="1024953" y="261112"/>
                </a:lnTo>
                <a:lnTo>
                  <a:pt x="1069886" y="345313"/>
                </a:lnTo>
                <a:lnTo>
                  <a:pt x="1092962" y="444119"/>
                </a:lnTo>
                <a:lnTo>
                  <a:pt x="1089787" y="556514"/>
                </a:lnTo>
                <a:lnTo>
                  <a:pt x="1073467" y="665734"/>
                </a:lnTo>
                <a:lnTo>
                  <a:pt x="1046226" y="782320"/>
                </a:lnTo>
                <a:lnTo>
                  <a:pt x="1008024" y="886460"/>
                </a:lnTo>
                <a:lnTo>
                  <a:pt x="973086" y="976503"/>
                </a:lnTo>
                <a:lnTo>
                  <a:pt x="933767" y="1045972"/>
                </a:lnTo>
                <a:lnTo>
                  <a:pt x="986243" y="999363"/>
                </a:lnTo>
                <a:lnTo>
                  <a:pt x="1052931" y="931291"/>
                </a:lnTo>
                <a:lnTo>
                  <a:pt x="1125054" y="839978"/>
                </a:lnTo>
                <a:lnTo>
                  <a:pt x="1194955" y="738378"/>
                </a:lnTo>
                <a:lnTo>
                  <a:pt x="1245247" y="622300"/>
                </a:lnTo>
                <a:lnTo>
                  <a:pt x="1270266" y="495427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7747" y="3788790"/>
            <a:ext cx="1148080" cy="1190625"/>
          </a:xfrm>
          <a:custGeom>
            <a:avLst/>
            <a:gdLst/>
            <a:ahLst/>
            <a:cxnLst/>
            <a:rect l="l" t="t" r="r" b="b"/>
            <a:pathLst>
              <a:path w="1148080" h="1190625">
                <a:moveTo>
                  <a:pt x="47345" y="144653"/>
                </a:moveTo>
                <a:lnTo>
                  <a:pt x="41097" y="92202"/>
                </a:lnTo>
                <a:lnTo>
                  <a:pt x="15176" y="64135"/>
                </a:lnTo>
                <a:lnTo>
                  <a:pt x="1993" y="61087"/>
                </a:lnTo>
                <a:lnTo>
                  <a:pt x="4000" y="151638"/>
                </a:lnTo>
                <a:lnTo>
                  <a:pt x="4152" y="190627"/>
                </a:lnTo>
                <a:lnTo>
                  <a:pt x="0" y="248031"/>
                </a:lnTo>
                <a:lnTo>
                  <a:pt x="26758" y="212979"/>
                </a:lnTo>
                <a:lnTo>
                  <a:pt x="41986" y="177546"/>
                </a:lnTo>
                <a:lnTo>
                  <a:pt x="47345" y="144653"/>
                </a:lnTo>
                <a:close/>
              </a:path>
              <a:path w="1148080" h="1190625">
                <a:moveTo>
                  <a:pt x="339572" y="95504"/>
                </a:moveTo>
                <a:lnTo>
                  <a:pt x="187502" y="0"/>
                </a:lnTo>
                <a:lnTo>
                  <a:pt x="90335" y="27686"/>
                </a:lnTo>
                <a:lnTo>
                  <a:pt x="92544" y="28194"/>
                </a:lnTo>
                <a:lnTo>
                  <a:pt x="100825" y="32512"/>
                </a:lnTo>
                <a:lnTo>
                  <a:pt x="108585" y="39116"/>
                </a:lnTo>
                <a:lnTo>
                  <a:pt x="123482" y="45085"/>
                </a:lnTo>
                <a:lnTo>
                  <a:pt x="142798" y="51943"/>
                </a:lnTo>
                <a:lnTo>
                  <a:pt x="163779" y="61595"/>
                </a:lnTo>
                <a:lnTo>
                  <a:pt x="185305" y="69088"/>
                </a:lnTo>
                <a:lnTo>
                  <a:pt x="207962" y="81534"/>
                </a:lnTo>
                <a:lnTo>
                  <a:pt x="185978" y="86106"/>
                </a:lnTo>
                <a:lnTo>
                  <a:pt x="156946" y="100838"/>
                </a:lnTo>
                <a:lnTo>
                  <a:pt x="125768" y="124841"/>
                </a:lnTo>
                <a:lnTo>
                  <a:pt x="95199" y="156083"/>
                </a:lnTo>
                <a:lnTo>
                  <a:pt x="66840" y="187833"/>
                </a:lnTo>
                <a:lnTo>
                  <a:pt x="42354" y="222885"/>
                </a:lnTo>
                <a:lnTo>
                  <a:pt x="26847" y="279273"/>
                </a:lnTo>
                <a:lnTo>
                  <a:pt x="73152" y="220472"/>
                </a:lnTo>
                <a:lnTo>
                  <a:pt x="125082" y="177419"/>
                </a:lnTo>
                <a:lnTo>
                  <a:pt x="174358" y="145796"/>
                </a:lnTo>
                <a:lnTo>
                  <a:pt x="226441" y="121920"/>
                </a:lnTo>
                <a:lnTo>
                  <a:pt x="269773" y="105664"/>
                </a:lnTo>
                <a:lnTo>
                  <a:pt x="332422" y="96266"/>
                </a:lnTo>
                <a:lnTo>
                  <a:pt x="339572" y="95504"/>
                </a:lnTo>
                <a:close/>
              </a:path>
              <a:path w="1148080" h="1190625">
                <a:moveTo>
                  <a:pt x="1147864" y="1158875"/>
                </a:moveTo>
                <a:lnTo>
                  <a:pt x="1011212" y="1103249"/>
                </a:lnTo>
                <a:lnTo>
                  <a:pt x="872528" y="1033526"/>
                </a:lnTo>
                <a:lnTo>
                  <a:pt x="752513" y="960882"/>
                </a:lnTo>
                <a:lnTo>
                  <a:pt x="659422" y="879348"/>
                </a:lnTo>
                <a:lnTo>
                  <a:pt x="621576" y="840613"/>
                </a:lnTo>
                <a:lnTo>
                  <a:pt x="581444" y="806069"/>
                </a:lnTo>
                <a:lnTo>
                  <a:pt x="535978" y="763270"/>
                </a:lnTo>
                <a:lnTo>
                  <a:pt x="490258" y="707263"/>
                </a:lnTo>
                <a:lnTo>
                  <a:pt x="437540" y="637032"/>
                </a:lnTo>
                <a:lnTo>
                  <a:pt x="382143" y="544576"/>
                </a:lnTo>
                <a:lnTo>
                  <a:pt x="317588" y="423799"/>
                </a:lnTo>
                <a:lnTo>
                  <a:pt x="249313" y="264541"/>
                </a:lnTo>
                <a:lnTo>
                  <a:pt x="260007" y="335407"/>
                </a:lnTo>
                <a:lnTo>
                  <a:pt x="285877" y="414528"/>
                </a:lnTo>
                <a:lnTo>
                  <a:pt x="321221" y="498729"/>
                </a:lnTo>
                <a:lnTo>
                  <a:pt x="363067" y="589026"/>
                </a:lnTo>
                <a:lnTo>
                  <a:pt x="413854" y="676402"/>
                </a:lnTo>
                <a:lnTo>
                  <a:pt x="469557" y="763778"/>
                </a:lnTo>
                <a:lnTo>
                  <a:pt x="523913" y="839978"/>
                </a:lnTo>
                <a:lnTo>
                  <a:pt x="580682" y="907161"/>
                </a:lnTo>
                <a:lnTo>
                  <a:pt x="642404" y="974344"/>
                </a:lnTo>
                <a:lnTo>
                  <a:pt x="700824" y="1029462"/>
                </a:lnTo>
                <a:lnTo>
                  <a:pt x="755307" y="1069213"/>
                </a:lnTo>
                <a:lnTo>
                  <a:pt x="806996" y="1105027"/>
                </a:lnTo>
                <a:lnTo>
                  <a:pt x="856272" y="1131570"/>
                </a:lnTo>
                <a:lnTo>
                  <a:pt x="908850" y="1152144"/>
                </a:lnTo>
                <a:lnTo>
                  <a:pt x="963333" y="1173861"/>
                </a:lnTo>
                <a:lnTo>
                  <a:pt x="1023023" y="1190371"/>
                </a:lnTo>
                <a:lnTo>
                  <a:pt x="1147864" y="1158875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2471927" y="843754"/>
            <a:ext cx="4183379" cy="565968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2407666" y="684402"/>
            <a:ext cx="4328667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3200" b="0" i="0">
                <a:solidFill>
                  <a:srgbClr val="0066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641"/>
                </a:lnTo>
                <a:lnTo>
                  <a:pt x="662178" y="278948"/>
                </a:lnTo>
                <a:lnTo>
                  <a:pt x="647700" y="235951"/>
                </a:lnTo>
                <a:lnTo>
                  <a:pt x="615280" y="214469"/>
                </a:lnTo>
                <a:lnTo>
                  <a:pt x="601464" y="202392"/>
                </a:lnTo>
                <a:lnTo>
                  <a:pt x="558800" y="134351"/>
                </a:lnTo>
                <a:lnTo>
                  <a:pt x="505221" y="98829"/>
                </a:lnTo>
                <a:lnTo>
                  <a:pt x="482600" y="83551"/>
                </a:lnTo>
                <a:lnTo>
                  <a:pt x="440556" y="63325"/>
                </a:lnTo>
                <a:lnTo>
                  <a:pt x="389135" y="46991"/>
                </a:lnTo>
                <a:lnTo>
                  <a:pt x="336822" y="33063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18845" y="5382640"/>
            <a:ext cx="156210" cy="307975"/>
          </a:xfrm>
          <a:custGeom>
            <a:avLst/>
            <a:gdLst/>
            <a:ahLst/>
            <a:cxnLst/>
            <a:rect l="l" t="t" r="r" b="b"/>
            <a:pathLst>
              <a:path w="156209" h="307975">
                <a:moveTo>
                  <a:pt x="0" y="0"/>
                </a:moveTo>
                <a:lnTo>
                  <a:pt x="48539" y="52197"/>
                </a:lnTo>
                <a:lnTo>
                  <a:pt x="72174" y="92964"/>
                </a:lnTo>
                <a:lnTo>
                  <a:pt x="79400" y="128016"/>
                </a:lnTo>
                <a:lnTo>
                  <a:pt x="77698" y="159131"/>
                </a:lnTo>
                <a:lnTo>
                  <a:pt x="65595" y="184150"/>
                </a:lnTo>
                <a:lnTo>
                  <a:pt x="53911" y="207543"/>
                </a:lnTo>
                <a:lnTo>
                  <a:pt x="47828" y="232295"/>
                </a:lnTo>
                <a:lnTo>
                  <a:pt x="64389" y="269608"/>
                </a:lnTo>
                <a:lnTo>
                  <a:pt x="99949" y="294106"/>
                </a:lnTo>
                <a:lnTo>
                  <a:pt x="110337" y="300164"/>
                </a:lnTo>
                <a:lnTo>
                  <a:pt x="140208" y="307505"/>
                </a:lnTo>
                <a:lnTo>
                  <a:pt x="155943" y="227368"/>
                </a:lnTo>
                <a:lnTo>
                  <a:pt x="150418" y="161290"/>
                </a:lnTo>
                <a:lnTo>
                  <a:pt x="127774" y="108458"/>
                </a:lnTo>
                <a:lnTo>
                  <a:pt x="98539" y="66294"/>
                </a:lnTo>
                <a:lnTo>
                  <a:pt x="64211" y="36830"/>
                </a:lnTo>
                <a:lnTo>
                  <a:pt x="31572" y="16510"/>
                </a:lnTo>
                <a:lnTo>
                  <a:pt x="8928" y="3937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431939" y="5690781"/>
            <a:ext cx="95224" cy="83426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17462" y="6524624"/>
            <a:ext cx="187325" cy="332105"/>
          </a:xfrm>
          <a:custGeom>
            <a:avLst/>
            <a:gdLst/>
            <a:ahLst/>
            <a:cxnLst/>
            <a:rect l="l" t="t" r="r" b="b"/>
            <a:pathLst>
              <a:path w="187325" h="332104">
                <a:moveTo>
                  <a:pt x="0" y="0"/>
                </a:moveTo>
                <a:lnTo>
                  <a:pt x="9525" y="12700"/>
                </a:lnTo>
                <a:lnTo>
                  <a:pt x="23812" y="30162"/>
                </a:lnTo>
                <a:lnTo>
                  <a:pt x="41275" y="52387"/>
                </a:lnTo>
                <a:lnTo>
                  <a:pt x="60325" y="80962"/>
                </a:lnTo>
                <a:lnTo>
                  <a:pt x="85725" y="114300"/>
                </a:lnTo>
                <a:lnTo>
                  <a:pt x="106362" y="149225"/>
                </a:lnTo>
                <a:lnTo>
                  <a:pt x="125412" y="188912"/>
                </a:lnTo>
                <a:lnTo>
                  <a:pt x="138112" y="231775"/>
                </a:lnTo>
                <a:lnTo>
                  <a:pt x="149225" y="277812"/>
                </a:lnTo>
                <a:lnTo>
                  <a:pt x="144462" y="331787"/>
                </a:lnTo>
                <a:lnTo>
                  <a:pt x="187325" y="331787"/>
                </a:lnTo>
                <a:lnTo>
                  <a:pt x="185737" y="280987"/>
                </a:lnTo>
                <a:lnTo>
                  <a:pt x="165100" y="188912"/>
                </a:lnTo>
                <a:lnTo>
                  <a:pt x="130175" y="109537"/>
                </a:lnTo>
                <a:lnTo>
                  <a:pt x="74612" y="42862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0" y="6269037"/>
            <a:ext cx="206375" cy="233362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0" y="5141848"/>
            <a:ext cx="789305" cy="1175385"/>
          </a:xfrm>
          <a:custGeom>
            <a:avLst/>
            <a:gdLst/>
            <a:ahLst/>
            <a:cxnLst/>
            <a:rect l="l" t="t" r="r" b="b"/>
            <a:pathLst>
              <a:path w="789305" h="1175385">
                <a:moveTo>
                  <a:pt x="160337" y="0"/>
                </a:moveTo>
                <a:lnTo>
                  <a:pt x="65087" y="6350"/>
                </a:lnTo>
                <a:lnTo>
                  <a:pt x="0" y="20700"/>
                </a:lnTo>
                <a:lnTo>
                  <a:pt x="0" y="111251"/>
                </a:lnTo>
                <a:lnTo>
                  <a:pt x="50800" y="96900"/>
                </a:lnTo>
                <a:lnTo>
                  <a:pt x="107950" y="87375"/>
                </a:lnTo>
                <a:lnTo>
                  <a:pt x="171450" y="88900"/>
                </a:lnTo>
                <a:lnTo>
                  <a:pt x="244475" y="103250"/>
                </a:lnTo>
                <a:lnTo>
                  <a:pt x="322262" y="130301"/>
                </a:lnTo>
                <a:lnTo>
                  <a:pt x="412750" y="169925"/>
                </a:lnTo>
                <a:lnTo>
                  <a:pt x="508000" y="225551"/>
                </a:lnTo>
                <a:lnTo>
                  <a:pt x="566737" y="273176"/>
                </a:lnTo>
                <a:lnTo>
                  <a:pt x="609600" y="330326"/>
                </a:lnTo>
                <a:lnTo>
                  <a:pt x="638175" y="398525"/>
                </a:lnTo>
                <a:lnTo>
                  <a:pt x="654050" y="469963"/>
                </a:lnTo>
                <a:lnTo>
                  <a:pt x="657225" y="549338"/>
                </a:lnTo>
                <a:lnTo>
                  <a:pt x="647700" y="630301"/>
                </a:lnTo>
                <a:lnTo>
                  <a:pt x="628650" y="712851"/>
                </a:lnTo>
                <a:lnTo>
                  <a:pt x="604837" y="793813"/>
                </a:lnTo>
                <a:lnTo>
                  <a:pt x="568325" y="871601"/>
                </a:lnTo>
                <a:lnTo>
                  <a:pt x="528637" y="943038"/>
                </a:lnTo>
                <a:lnTo>
                  <a:pt x="482600" y="1008126"/>
                </a:lnTo>
                <a:lnTo>
                  <a:pt x="431800" y="1063688"/>
                </a:lnTo>
                <a:lnTo>
                  <a:pt x="377825" y="1111313"/>
                </a:lnTo>
                <a:lnTo>
                  <a:pt x="323850" y="1139888"/>
                </a:lnTo>
                <a:lnTo>
                  <a:pt x="265112" y="1155763"/>
                </a:lnTo>
                <a:lnTo>
                  <a:pt x="207962" y="1154176"/>
                </a:lnTo>
                <a:lnTo>
                  <a:pt x="314325" y="1174813"/>
                </a:lnTo>
                <a:lnTo>
                  <a:pt x="411162" y="1168463"/>
                </a:lnTo>
                <a:lnTo>
                  <a:pt x="500062" y="1135126"/>
                </a:lnTo>
                <a:lnTo>
                  <a:pt x="577850" y="1084326"/>
                </a:lnTo>
                <a:lnTo>
                  <a:pt x="644525" y="1014476"/>
                </a:lnTo>
                <a:lnTo>
                  <a:pt x="703262" y="930338"/>
                </a:lnTo>
                <a:lnTo>
                  <a:pt x="746125" y="836676"/>
                </a:lnTo>
                <a:lnTo>
                  <a:pt x="773112" y="733488"/>
                </a:lnTo>
                <a:lnTo>
                  <a:pt x="788987" y="628713"/>
                </a:lnTo>
                <a:lnTo>
                  <a:pt x="787400" y="519175"/>
                </a:lnTo>
                <a:lnTo>
                  <a:pt x="769937" y="416051"/>
                </a:lnTo>
                <a:lnTo>
                  <a:pt x="735012" y="315975"/>
                </a:lnTo>
                <a:lnTo>
                  <a:pt x="679450" y="223900"/>
                </a:lnTo>
                <a:lnTo>
                  <a:pt x="606425" y="143001"/>
                </a:lnTo>
                <a:lnTo>
                  <a:pt x="512762" y="79375"/>
                </a:lnTo>
                <a:lnTo>
                  <a:pt x="393700" y="33400"/>
                </a:lnTo>
                <a:lnTo>
                  <a:pt x="269875" y="6350"/>
                </a:lnTo>
                <a:lnTo>
                  <a:pt x="160337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93892" y="3922394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151841" y="2755899"/>
            <a:ext cx="1118235" cy="1219200"/>
          </a:xfrm>
          <a:custGeom>
            <a:avLst/>
            <a:gdLst/>
            <a:ahLst/>
            <a:cxnLst/>
            <a:rect l="l" t="t" r="r" b="b"/>
            <a:pathLst>
              <a:path w="1118235" h="1219200">
                <a:moveTo>
                  <a:pt x="546658" y="0"/>
                </a:moveTo>
                <a:lnTo>
                  <a:pt x="501554" y="5850"/>
                </a:lnTo>
                <a:lnTo>
                  <a:pt x="456230" y="13612"/>
                </a:lnTo>
                <a:lnTo>
                  <a:pt x="412316" y="25177"/>
                </a:lnTo>
                <a:lnTo>
                  <a:pt x="371445" y="42436"/>
                </a:lnTo>
                <a:lnTo>
                  <a:pt x="335249" y="67280"/>
                </a:lnTo>
                <a:lnTo>
                  <a:pt x="305358" y="101600"/>
                </a:lnTo>
                <a:lnTo>
                  <a:pt x="296577" y="106412"/>
                </a:lnTo>
                <a:lnTo>
                  <a:pt x="250441" y="135086"/>
                </a:lnTo>
                <a:lnTo>
                  <a:pt x="190463" y="189880"/>
                </a:lnTo>
                <a:lnTo>
                  <a:pt x="152958" y="228600"/>
                </a:lnTo>
                <a:lnTo>
                  <a:pt x="121666" y="263595"/>
                </a:lnTo>
                <a:lnTo>
                  <a:pt x="87782" y="302851"/>
                </a:lnTo>
                <a:lnTo>
                  <a:pt x="55575" y="344929"/>
                </a:lnTo>
                <a:lnTo>
                  <a:pt x="29311" y="388392"/>
                </a:lnTo>
                <a:lnTo>
                  <a:pt x="13258" y="431800"/>
                </a:lnTo>
                <a:lnTo>
                  <a:pt x="3505" y="486785"/>
                </a:lnTo>
                <a:lnTo>
                  <a:pt x="0" y="529366"/>
                </a:lnTo>
                <a:lnTo>
                  <a:pt x="1371" y="567314"/>
                </a:lnTo>
                <a:lnTo>
                  <a:pt x="6248" y="608401"/>
                </a:lnTo>
                <a:lnTo>
                  <a:pt x="13258" y="660400"/>
                </a:lnTo>
                <a:lnTo>
                  <a:pt x="15019" y="646176"/>
                </a:lnTo>
                <a:lnTo>
                  <a:pt x="15441" y="631380"/>
                </a:lnTo>
                <a:lnTo>
                  <a:pt x="17946" y="618394"/>
                </a:lnTo>
                <a:lnTo>
                  <a:pt x="25958" y="609600"/>
                </a:lnTo>
                <a:lnTo>
                  <a:pt x="32408" y="611088"/>
                </a:lnTo>
                <a:lnTo>
                  <a:pt x="34690" y="621506"/>
                </a:lnTo>
                <a:lnTo>
                  <a:pt x="35781" y="635496"/>
                </a:lnTo>
                <a:lnTo>
                  <a:pt x="38658" y="647700"/>
                </a:lnTo>
                <a:lnTo>
                  <a:pt x="55040" y="677189"/>
                </a:lnTo>
                <a:lnTo>
                  <a:pt x="62294" y="685875"/>
                </a:lnTo>
                <a:lnTo>
                  <a:pt x="64257" y="684958"/>
                </a:lnTo>
                <a:lnTo>
                  <a:pt x="64764" y="685640"/>
                </a:lnTo>
                <a:lnTo>
                  <a:pt x="67652" y="699120"/>
                </a:lnTo>
                <a:lnTo>
                  <a:pt x="76758" y="736600"/>
                </a:lnTo>
                <a:lnTo>
                  <a:pt x="96514" y="814446"/>
                </a:lnTo>
                <a:lnTo>
                  <a:pt x="100571" y="831453"/>
                </a:lnTo>
                <a:lnTo>
                  <a:pt x="103569" y="847137"/>
                </a:lnTo>
                <a:lnTo>
                  <a:pt x="114858" y="914400"/>
                </a:lnTo>
                <a:lnTo>
                  <a:pt x="133115" y="943546"/>
                </a:lnTo>
                <a:lnTo>
                  <a:pt x="165658" y="990600"/>
                </a:lnTo>
                <a:lnTo>
                  <a:pt x="193340" y="1020032"/>
                </a:lnTo>
                <a:lnTo>
                  <a:pt x="244264" y="1054248"/>
                </a:lnTo>
                <a:lnTo>
                  <a:pt x="288491" y="1071165"/>
                </a:lnTo>
                <a:lnTo>
                  <a:pt x="334801" y="1082724"/>
                </a:lnTo>
                <a:lnTo>
                  <a:pt x="381558" y="1092200"/>
                </a:lnTo>
                <a:lnTo>
                  <a:pt x="456700" y="1093216"/>
                </a:lnTo>
                <a:lnTo>
                  <a:pt x="521457" y="1095724"/>
                </a:lnTo>
                <a:lnTo>
                  <a:pt x="588992" y="1101682"/>
                </a:lnTo>
                <a:lnTo>
                  <a:pt x="647795" y="1112678"/>
                </a:lnTo>
                <a:lnTo>
                  <a:pt x="686358" y="1130300"/>
                </a:lnTo>
                <a:lnTo>
                  <a:pt x="704416" y="1171749"/>
                </a:lnTo>
                <a:lnTo>
                  <a:pt x="707120" y="1196147"/>
                </a:lnTo>
                <a:lnTo>
                  <a:pt x="711758" y="1219200"/>
                </a:lnTo>
                <a:lnTo>
                  <a:pt x="766006" y="1202430"/>
                </a:lnTo>
                <a:lnTo>
                  <a:pt x="816087" y="1173458"/>
                </a:lnTo>
                <a:lnTo>
                  <a:pt x="826058" y="1168400"/>
                </a:lnTo>
                <a:lnTo>
                  <a:pt x="846001" y="1163734"/>
                </a:lnTo>
                <a:lnTo>
                  <a:pt x="866540" y="1159843"/>
                </a:lnTo>
                <a:lnTo>
                  <a:pt x="885887" y="1153880"/>
                </a:lnTo>
                <a:lnTo>
                  <a:pt x="902258" y="1143000"/>
                </a:lnTo>
                <a:lnTo>
                  <a:pt x="904962" y="1134814"/>
                </a:lnTo>
                <a:lnTo>
                  <a:pt x="901266" y="1125140"/>
                </a:lnTo>
                <a:lnTo>
                  <a:pt x="894891" y="1114871"/>
                </a:lnTo>
                <a:lnTo>
                  <a:pt x="889558" y="1104900"/>
                </a:lnTo>
                <a:lnTo>
                  <a:pt x="835980" y="1086790"/>
                </a:lnTo>
                <a:lnTo>
                  <a:pt x="813358" y="1079500"/>
                </a:lnTo>
                <a:lnTo>
                  <a:pt x="790736" y="1075942"/>
                </a:lnTo>
                <a:lnTo>
                  <a:pt x="765733" y="1073896"/>
                </a:lnTo>
                <a:lnTo>
                  <a:pt x="745493" y="1068302"/>
                </a:lnTo>
                <a:lnTo>
                  <a:pt x="737158" y="1054100"/>
                </a:lnTo>
                <a:lnTo>
                  <a:pt x="745716" y="1042739"/>
                </a:lnTo>
                <a:lnTo>
                  <a:pt x="766329" y="1041796"/>
                </a:lnTo>
                <a:lnTo>
                  <a:pt x="791406" y="1043830"/>
                </a:lnTo>
                <a:lnTo>
                  <a:pt x="813358" y="1041400"/>
                </a:lnTo>
                <a:lnTo>
                  <a:pt x="826877" y="1033857"/>
                </a:lnTo>
                <a:lnTo>
                  <a:pt x="839354" y="1024112"/>
                </a:lnTo>
                <a:lnTo>
                  <a:pt x="851533" y="1013485"/>
                </a:lnTo>
                <a:lnTo>
                  <a:pt x="864158" y="1003300"/>
                </a:lnTo>
                <a:lnTo>
                  <a:pt x="905446" y="983503"/>
                </a:lnTo>
                <a:lnTo>
                  <a:pt x="939664" y="955176"/>
                </a:lnTo>
                <a:lnTo>
                  <a:pt x="968078" y="920198"/>
                </a:lnTo>
                <a:lnTo>
                  <a:pt x="991952" y="880443"/>
                </a:lnTo>
                <a:lnTo>
                  <a:pt x="1012552" y="837789"/>
                </a:lnTo>
                <a:lnTo>
                  <a:pt x="1031143" y="794113"/>
                </a:lnTo>
                <a:lnTo>
                  <a:pt x="1048990" y="751291"/>
                </a:lnTo>
                <a:lnTo>
                  <a:pt x="1067358" y="711200"/>
                </a:lnTo>
                <a:lnTo>
                  <a:pt x="1079562" y="691024"/>
                </a:lnTo>
                <a:lnTo>
                  <a:pt x="1091171" y="674862"/>
                </a:lnTo>
                <a:lnTo>
                  <a:pt x="1100398" y="657818"/>
                </a:lnTo>
                <a:lnTo>
                  <a:pt x="1108824" y="581909"/>
                </a:lnTo>
                <a:lnTo>
                  <a:pt x="1111220" y="529006"/>
                </a:lnTo>
                <a:lnTo>
                  <a:pt x="1112999" y="476202"/>
                </a:lnTo>
                <a:lnTo>
                  <a:pt x="1116115" y="370537"/>
                </a:lnTo>
                <a:lnTo>
                  <a:pt x="1118158" y="317500"/>
                </a:lnTo>
                <a:lnTo>
                  <a:pt x="1104689" y="268682"/>
                </a:lnTo>
                <a:lnTo>
                  <a:pt x="1090179" y="231949"/>
                </a:lnTo>
                <a:lnTo>
                  <a:pt x="1070608" y="196717"/>
                </a:lnTo>
                <a:lnTo>
                  <a:pt x="1041958" y="152400"/>
                </a:lnTo>
                <a:lnTo>
                  <a:pt x="1004976" y="123362"/>
                </a:lnTo>
                <a:lnTo>
                  <a:pt x="966317" y="88320"/>
                </a:lnTo>
                <a:lnTo>
                  <a:pt x="925829" y="53827"/>
                </a:lnTo>
                <a:lnTo>
                  <a:pt x="883361" y="26436"/>
                </a:lnTo>
                <a:lnTo>
                  <a:pt x="838758" y="12700"/>
                </a:lnTo>
                <a:lnTo>
                  <a:pt x="790222" y="8205"/>
                </a:lnTo>
                <a:lnTo>
                  <a:pt x="741509" y="5484"/>
                </a:lnTo>
                <a:lnTo>
                  <a:pt x="692708" y="3921"/>
                </a:lnTo>
                <a:lnTo>
                  <a:pt x="595195" y="1796"/>
                </a:lnTo>
                <a:lnTo>
                  <a:pt x="546658" y="0"/>
                </a:lnTo>
                <a:close/>
              </a:path>
            </a:pathLst>
          </a:custGeom>
          <a:solidFill>
            <a:srgbClr val="EBF7FF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100317" y="2709036"/>
            <a:ext cx="1270635" cy="1171575"/>
          </a:xfrm>
          <a:custGeom>
            <a:avLst/>
            <a:gdLst/>
            <a:ahLst/>
            <a:cxnLst/>
            <a:rect l="l" t="t" r="r" b="b"/>
            <a:pathLst>
              <a:path w="1270635" h="1171575">
                <a:moveTo>
                  <a:pt x="504418" y="796671"/>
                </a:moveTo>
                <a:lnTo>
                  <a:pt x="451904" y="742823"/>
                </a:lnTo>
                <a:lnTo>
                  <a:pt x="420382" y="708533"/>
                </a:lnTo>
                <a:lnTo>
                  <a:pt x="391591" y="662559"/>
                </a:lnTo>
                <a:lnTo>
                  <a:pt x="368249" y="603250"/>
                </a:lnTo>
                <a:lnTo>
                  <a:pt x="357543" y="529717"/>
                </a:lnTo>
                <a:lnTo>
                  <a:pt x="364401" y="440690"/>
                </a:lnTo>
                <a:lnTo>
                  <a:pt x="395998" y="335407"/>
                </a:lnTo>
                <a:lnTo>
                  <a:pt x="366852" y="350647"/>
                </a:lnTo>
                <a:lnTo>
                  <a:pt x="335026" y="387223"/>
                </a:lnTo>
                <a:lnTo>
                  <a:pt x="304888" y="436499"/>
                </a:lnTo>
                <a:lnTo>
                  <a:pt x="278663" y="498983"/>
                </a:lnTo>
                <a:lnTo>
                  <a:pt x="262953" y="576199"/>
                </a:lnTo>
                <a:lnTo>
                  <a:pt x="268744" y="660781"/>
                </a:lnTo>
                <a:lnTo>
                  <a:pt x="297700" y="755777"/>
                </a:lnTo>
                <a:lnTo>
                  <a:pt x="353136" y="856869"/>
                </a:lnTo>
                <a:lnTo>
                  <a:pt x="379564" y="853313"/>
                </a:lnTo>
                <a:lnTo>
                  <a:pt x="405447" y="851916"/>
                </a:lnTo>
                <a:lnTo>
                  <a:pt x="434619" y="846594"/>
                </a:lnTo>
                <a:lnTo>
                  <a:pt x="458851" y="842391"/>
                </a:lnTo>
                <a:lnTo>
                  <a:pt x="479209" y="834898"/>
                </a:lnTo>
                <a:lnTo>
                  <a:pt x="495693" y="824103"/>
                </a:lnTo>
                <a:lnTo>
                  <a:pt x="503910" y="808863"/>
                </a:lnTo>
                <a:lnTo>
                  <a:pt x="504418" y="796671"/>
                </a:lnTo>
                <a:close/>
              </a:path>
              <a:path w="1270635" h="1171575">
                <a:moveTo>
                  <a:pt x="720915" y="1117727"/>
                </a:moveTo>
                <a:lnTo>
                  <a:pt x="663028" y="1128903"/>
                </a:lnTo>
                <a:lnTo>
                  <a:pt x="601853" y="1134237"/>
                </a:lnTo>
                <a:lnTo>
                  <a:pt x="546150" y="1136015"/>
                </a:lnTo>
                <a:lnTo>
                  <a:pt x="492633" y="1128395"/>
                </a:lnTo>
                <a:lnTo>
                  <a:pt x="440194" y="1116203"/>
                </a:lnTo>
                <a:lnTo>
                  <a:pt x="393230" y="1100328"/>
                </a:lnTo>
                <a:lnTo>
                  <a:pt x="352818" y="1076071"/>
                </a:lnTo>
                <a:lnTo>
                  <a:pt x="311302" y="1056513"/>
                </a:lnTo>
                <a:lnTo>
                  <a:pt x="271983" y="1027557"/>
                </a:lnTo>
                <a:lnTo>
                  <a:pt x="243586" y="991362"/>
                </a:lnTo>
                <a:lnTo>
                  <a:pt x="218465" y="960882"/>
                </a:lnTo>
                <a:lnTo>
                  <a:pt x="191160" y="919988"/>
                </a:lnTo>
                <a:lnTo>
                  <a:pt x="173685" y="876427"/>
                </a:lnTo>
                <a:lnTo>
                  <a:pt x="160566" y="834021"/>
                </a:lnTo>
                <a:lnTo>
                  <a:pt x="151828" y="792480"/>
                </a:lnTo>
                <a:lnTo>
                  <a:pt x="145275" y="741680"/>
                </a:lnTo>
                <a:lnTo>
                  <a:pt x="156197" y="576707"/>
                </a:lnTo>
                <a:lnTo>
                  <a:pt x="187883" y="441325"/>
                </a:lnTo>
                <a:lnTo>
                  <a:pt x="235940" y="334264"/>
                </a:lnTo>
                <a:lnTo>
                  <a:pt x="291642" y="253619"/>
                </a:lnTo>
                <a:lnTo>
                  <a:pt x="351726" y="193802"/>
                </a:lnTo>
                <a:lnTo>
                  <a:pt x="401967" y="156337"/>
                </a:lnTo>
                <a:lnTo>
                  <a:pt x="434733" y="134366"/>
                </a:lnTo>
                <a:lnTo>
                  <a:pt x="450024" y="128143"/>
                </a:lnTo>
                <a:lnTo>
                  <a:pt x="403059" y="131953"/>
                </a:lnTo>
                <a:lnTo>
                  <a:pt x="369201" y="138811"/>
                </a:lnTo>
                <a:lnTo>
                  <a:pt x="339699" y="146685"/>
                </a:lnTo>
                <a:lnTo>
                  <a:pt x="311302" y="149860"/>
                </a:lnTo>
                <a:lnTo>
                  <a:pt x="291642" y="155194"/>
                </a:lnTo>
                <a:lnTo>
                  <a:pt x="267614" y="159385"/>
                </a:lnTo>
                <a:lnTo>
                  <a:pt x="246862" y="169291"/>
                </a:lnTo>
                <a:lnTo>
                  <a:pt x="221742" y="178181"/>
                </a:lnTo>
                <a:lnTo>
                  <a:pt x="120154" y="277622"/>
                </a:lnTo>
                <a:lnTo>
                  <a:pt x="44792" y="422656"/>
                </a:lnTo>
                <a:lnTo>
                  <a:pt x="31686" y="498348"/>
                </a:lnTo>
                <a:lnTo>
                  <a:pt x="14198" y="573151"/>
                </a:lnTo>
                <a:lnTo>
                  <a:pt x="4368" y="654558"/>
                </a:lnTo>
                <a:lnTo>
                  <a:pt x="0" y="732409"/>
                </a:lnTo>
                <a:lnTo>
                  <a:pt x="12014" y="819023"/>
                </a:lnTo>
                <a:lnTo>
                  <a:pt x="43700" y="900303"/>
                </a:lnTo>
                <a:lnTo>
                  <a:pt x="97218" y="986663"/>
                </a:lnTo>
                <a:lnTo>
                  <a:pt x="140906" y="1036320"/>
                </a:lnTo>
                <a:lnTo>
                  <a:pt x="194437" y="1083310"/>
                </a:lnTo>
                <a:lnTo>
                  <a:pt x="259969" y="1118362"/>
                </a:lnTo>
                <a:lnTo>
                  <a:pt x="297103" y="1136904"/>
                </a:lnTo>
                <a:lnTo>
                  <a:pt x="374662" y="1160018"/>
                </a:lnTo>
                <a:lnTo>
                  <a:pt x="464223" y="1171067"/>
                </a:lnTo>
                <a:lnTo>
                  <a:pt x="558165" y="1163447"/>
                </a:lnTo>
                <a:lnTo>
                  <a:pt x="665213" y="1139190"/>
                </a:lnTo>
                <a:lnTo>
                  <a:pt x="720915" y="1117727"/>
                </a:lnTo>
                <a:close/>
              </a:path>
              <a:path w="1270635" h="1171575">
                <a:moveTo>
                  <a:pt x="1270266" y="495427"/>
                </a:moveTo>
                <a:lnTo>
                  <a:pt x="1262519" y="370713"/>
                </a:lnTo>
                <a:lnTo>
                  <a:pt x="1207655" y="249682"/>
                </a:lnTo>
                <a:lnTo>
                  <a:pt x="1143038" y="170688"/>
                </a:lnTo>
                <a:lnTo>
                  <a:pt x="1088275" y="108712"/>
                </a:lnTo>
                <a:lnTo>
                  <a:pt x="1041196" y="73152"/>
                </a:lnTo>
                <a:lnTo>
                  <a:pt x="1003973" y="54610"/>
                </a:lnTo>
                <a:lnTo>
                  <a:pt x="973328" y="47371"/>
                </a:lnTo>
                <a:lnTo>
                  <a:pt x="908735" y="7747"/>
                </a:lnTo>
                <a:lnTo>
                  <a:pt x="707390" y="0"/>
                </a:lnTo>
                <a:lnTo>
                  <a:pt x="650494" y="6350"/>
                </a:lnTo>
                <a:lnTo>
                  <a:pt x="594690" y="8001"/>
                </a:lnTo>
                <a:lnTo>
                  <a:pt x="546557" y="16510"/>
                </a:lnTo>
                <a:lnTo>
                  <a:pt x="467791" y="37338"/>
                </a:lnTo>
                <a:lnTo>
                  <a:pt x="431698" y="53467"/>
                </a:lnTo>
                <a:lnTo>
                  <a:pt x="398894" y="75311"/>
                </a:lnTo>
                <a:lnTo>
                  <a:pt x="364998" y="101854"/>
                </a:lnTo>
                <a:lnTo>
                  <a:pt x="422986" y="90805"/>
                </a:lnTo>
                <a:lnTo>
                  <a:pt x="475500" y="83439"/>
                </a:lnTo>
                <a:lnTo>
                  <a:pt x="578345" y="77978"/>
                </a:lnTo>
                <a:lnTo>
                  <a:pt x="621017" y="73152"/>
                </a:lnTo>
                <a:lnTo>
                  <a:pt x="665886" y="78740"/>
                </a:lnTo>
                <a:lnTo>
                  <a:pt x="711835" y="79756"/>
                </a:lnTo>
                <a:lnTo>
                  <a:pt x="790638" y="98171"/>
                </a:lnTo>
                <a:lnTo>
                  <a:pt x="828954" y="112014"/>
                </a:lnTo>
                <a:lnTo>
                  <a:pt x="866165" y="130556"/>
                </a:lnTo>
                <a:lnTo>
                  <a:pt x="929678" y="174879"/>
                </a:lnTo>
                <a:lnTo>
                  <a:pt x="965809" y="198120"/>
                </a:lnTo>
                <a:lnTo>
                  <a:pt x="1024953" y="261112"/>
                </a:lnTo>
                <a:lnTo>
                  <a:pt x="1069886" y="345313"/>
                </a:lnTo>
                <a:lnTo>
                  <a:pt x="1092962" y="444119"/>
                </a:lnTo>
                <a:lnTo>
                  <a:pt x="1089787" y="556514"/>
                </a:lnTo>
                <a:lnTo>
                  <a:pt x="1073467" y="665734"/>
                </a:lnTo>
                <a:lnTo>
                  <a:pt x="1046226" y="782320"/>
                </a:lnTo>
                <a:lnTo>
                  <a:pt x="1008024" y="886460"/>
                </a:lnTo>
                <a:lnTo>
                  <a:pt x="973086" y="976503"/>
                </a:lnTo>
                <a:lnTo>
                  <a:pt x="933767" y="1045972"/>
                </a:lnTo>
                <a:lnTo>
                  <a:pt x="986243" y="999363"/>
                </a:lnTo>
                <a:lnTo>
                  <a:pt x="1052931" y="931291"/>
                </a:lnTo>
                <a:lnTo>
                  <a:pt x="1125054" y="839978"/>
                </a:lnTo>
                <a:lnTo>
                  <a:pt x="1194955" y="738378"/>
                </a:lnTo>
                <a:lnTo>
                  <a:pt x="1245247" y="622300"/>
                </a:lnTo>
                <a:lnTo>
                  <a:pt x="1270266" y="495427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827747" y="3788790"/>
            <a:ext cx="1148080" cy="1190625"/>
          </a:xfrm>
          <a:custGeom>
            <a:avLst/>
            <a:gdLst/>
            <a:ahLst/>
            <a:cxnLst/>
            <a:rect l="l" t="t" r="r" b="b"/>
            <a:pathLst>
              <a:path w="1148080" h="1190625">
                <a:moveTo>
                  <a:pt x="47345" y="144653"/>
                </a:moveTo>
                <a:lnTo>
                  <a:pt x="41097" y="92202"/>
                </a:lnTo>
                <a:lnTo>
                  <a:pt x="15176" y="64135"/>
                </a:lnTo>
                <a:lnTo>
                  <a:pt x="1993" y="61087"/>
                </a:lnTo>
                <a:lnTo>
                  <a:pt x="4000" y="151638"/>
                </a:lnTo>
                <a:lnTo>
                  <a:pt x="4152" y="190627"/>
                </a:lnTo>
                <a:lnTo>
                  <a:pt x="0" y="248031"/>
                </a:lnTo>
                <a:lnTo>
                  <a:pt x="26758" y="212979"/>
                </a:lnTo>
                <a:lnTo>
                  <a:pt x="41986" y="177546"/>
                </a:lnTo>
                <a:lnTo>
                  <a:pt x="47345" y="144653"/>
                </a:lnTo>
                <a:close/>
              </a:path>
              <a:path w="1148080" h="1190625">
                <a:moveTo>
                  <a:pt x="339572" y="95504"/>
                </a:moveTo>
                <a:lnTo>
                  <a:pt x="187502" y="0"/>
                </a:lnTo>
                <a:lnTo>
                  <a:pt x="90335" y="27686"/>
                </a:lnTo>
                <a:lnTo>
                  <a:pt x="92544" y="28194"/>
                </a:lnTo>
                <a:lnTo>
                  <a:pt x="100825" y="32512"/>
                </a:lnTo>
                <a:lnTo>
                  <a:pt x="108585" y="39116"/>
                </a:lnTo>
                <a:lnTo>
                  <a:pt x="123482" y="45085"/>
                </a:lnTo>
                <a:lnTo>
                  <a:pt x="142798" y="51943"/>
                </a:lnTo>
                <a:lnTo>
                  <a:pt x="163779" y="61595"/>
                </a:lnTo>
                <a:lnTo>
                  <a:pt x="185305" y="69088"/>
                </a:lnTo>
                <a:lnTo>
                  <a:pt x="207962" y="81534"/>
                </a:lnTo>
                <a:lnTo>
                  <a:pt x="185978" y="86106"/>
                </a:lnTo>
                <a:lnTo>
                  <a:pt x="156946" y="100838"/>
                </a:lnTo>
                <a:lnTo>
                  <a:pt x="125768" y="124841"/>
                </a:lnTo>
                <a:lnTo>
                  <a:pt x="95199" y="156083"/>
                </a:lnTo>
                <a:lnTo>
                  <a:pt x="66840" y="187833"/>
                </a:lnTo>
                <a:lnTo>
                  <a:pt x="42354" y="222885"/>
                </a:lnTo>
                <a:lnTo>
                  <a:pt x="26847" y="279273"/>
                </a:lnTo>
                <a:lnTo>
                  <a:pt x="73152" y="220472"/>
                </a:lnTo>
                <a:lnTo>
                  <a:pt x="125082" y="177419"/>
                </a:lnTo>
                <a:lnTo>
                  <a:pt x="174358" y="145796"/>
                </a:lnTo>
                <a:lnTo>
                  <a:pt x="226441" y="121920"/>
                </a:lnTo>
                <a:lnTo>
                  <a:pt x="269773" y="105664"/>
                </a:lnTo>
                <a:lnTo>
                  <a:pt x="332422" y="96266"/>
                </a:lnTo>
                <a:lnTo>
                  <a:pt x="339572" y="95504"/>
                </a:lnTo>
                <a:close/>
              </a:path>
              <a:path w="1148080" h="1190625">
                <a:moveTo>
                  <a:pt x="1147864" y="1158875"/>
                </a:moveTo>
                <a:lnTo>
                  <a:pt x="1011212" y="1103249"/>
                </a:lnTo>
                <a:lnTo>
                  <a:pt x="872528" y="1033526"/>
                </a:lnTo>
                <a:lnTo>
                  <a:pt x="752513" y="960882"/>
                </a:lnTo>
                <a:lnTo>
                  <a:pt x="659422" y="879348"/>
                </a:lnTo>
                <a:lnTo>
                  <a:pt x="621576" y="840613"/>
                </a:lnTo>
                <a:lnTo>
                  <a:pt x="581444" y="806069"/>
                </a:lnTo>
                <a:lnTo>
                  <a:pt x="535978" y="763270"/>
                </a:lnTo>
                <a:lnTo>
                  <a:pt x="490258" y="707263"/>
                </a:lnTo>
                <a:lnTo>
                  <a:pt x="437540" y="637032"/>
                </a:lnTo>
                <a:lnTo>
                  <a:pt x="382143" y="544576"/>
                </a:lnTo>
                <a:lnTo>
                  <a:pt x="317588" y="423799"/>
                </a:lnTo>
                <a:lnTo>
                  <a:pt x="249313" y="264541"/>
                </a:lnTo>
                <a:lnTo>
                  <a:pt x="260007" y="335407"/>
                </a:lnTo>
                <a:lnTo>
                  <a:pt x="285877" y="414528"/>
                </a:lnTo>
                <a:lnTo>
                  <a:pt x="321221" y="498729"/>
                </a:lnTo>
                <a:lnTo>
                  <a:pt x="363067" y="589026"/>
                </a:lnTo>
                <a:lnTo>
                  <a:pt x="413854" y="676402"/>
                </a:lnTo>
                <a:lnTo>
                  <a:pt x="469557" y="763778"/>
                </a:lnTo>
                <a:lnTo>
                  <a:pt x="523913" y="839978"/>
                </a:lnTo>
                <a:lnTo>
                  <a:pt x="580682" y="907161"/>
                </a:lnTo>
                <a:lnTo>
                  <a:pt x="642404" y="974344"/>
                </a:lnTo>
                <a:lnTo>
                  <a:pt x="700824" y="1029462"/>
                </a:lnTo>
                <a:lnTo>
                  <a:pt x="755307" y="1069213"/>
                </a:lnTo>
                <a:lnTo>
                  <a:pt x="806996" y="1105027"/>
                </a:lnTo>
                <a:lnTo>
                  <a:pt x="856272" y="1131570"/>
                </a:lnTo>
                <a:lnTo>
                  <a:pt x="908850" y="1152144"/>
                </a:lnTo>
                <a:lnTo>
                  <a:pt x="963333" y="1173861"/>
                </a:lnTo>
                <a:lnTo>
                  <a:pt x="1023023" y="1190371"/>
                </a:lnTo>
                <a:lnTo>
                  <a:pt x="1147864" y="1158875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" name="bg object 39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0" name="bg object 40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155016" y="83057"/>
            <a:ext cx="1188085" cy="1210945"/>
          </a:xfrm>
          <a:custGeom>
            <a:avLst/>
            <a:gdLst/>
            <a:ahLst/>
            <a:cxnLst/>
            <a:rect l="l" t="t" r="r" b="b"/>
            <a:pathLst>
              <a:path w="1188085" h="1210945">
                <a:moveTo>
                  <a:pt x="396328" y="0"/>
                </a:moveTo>
                <a:lnTo>
                  <a:pt x="313855" y="12065"/>
                </a:lnTo>
                <a:lnTo>
                  <a:pt x="244551" y="36068"/>
                </a:lnTo>
                <a:lnTo>
                  <a:pt x="180746" y="68325"/>
                </a:lnTo>
                <a:lnTo>
                  <a:pt x="131546" y="109600"/>
                </a:lnTo>
                <a:lnTo>
                  <a:pt x="88836" y="152273"/>
                </a:lnTo>
                <a:lnTo>
                  <a:pt x="55714" y="199771"/>
                </a:lnTo>
                <a:lnTo>
                  <a:pt x="32448" y="246634"/>
                </a:lnTo>
                <a:lnTo>
                  <a:pt x="13271" y="290068"/>
                </a:lnTo>
                <a:lnTo>
                  <a:pt x="6146" y="328422"/>
                </a:lnTo>
                <a:lnTo>
                  <a:pt x="0" y="360045"/>
                </a:lnTo>
                <a:lnTo>
                  <a:pt x="4241" y="380492"/>
                </a:lnTo>
                <a:lnTo>
                  <a:pt x="14287" y="389128"/>
                </a:lnTo>
                <a:lnTo>
                  <a:pt x="49796" y="346456"/>
                </a:lnTo>
                <a:lnTo>
                  <a:pt x="84112" y="301498"/>
                </a:lnTo>
                <a:lnTo>
                  <a:pt x="121526" y="259715"/>
                </a:lnTo>
                <a:lnTo>
                  <a:pt x="160870" y="219075"/>
                </a:lnTo>
                <a:lnTo>
                  <a:pt x="202133" y="179324"/>
                </a:lnTo>
                <a:lnTo>
                  <a:pt x="246964" y="146812"/>
                </a:lnTo>
                <a:lnTo>
                  <a:pt x="295363" y="121539"/>
                </a:lnTo>
                <a:lnTo>
                  <a:pt x="346875" y="99695"/>
                </a:lnTo>
                <a:lnTo>
                  <a:pt x="401243" y="86487"/>
                </a:lnTo>
                <a:lnTo>
                  <a:pt x="461556" y="85344"/>
                </a:lnTo>
                <a:lnTo>
                  <a:pt x="524713" y="92964"/>
                </a:lnTo>
                <a:lnTo>
                  <a:pt x="593826" y="112649"/>
                </a:lnTo>
                <a:lnTo>
                  <a:pt x="670090" y="146939"/>
                </a:lnTo>
                <a:lnTo>
                  <a:pt x="751585" y="194691"/>
                </a:lnTo>
                <a:lnTo>
                  <a:pt x="842137" y="257937"/>
                </a:lnTo>
                <a:lnTo>
                  <a:pt x="936459" y="337566"/>
                </a:lnTo>
                <a:lnTo>
                  <a:pt x="991704" y="399669"/>
                </a:lnTo>
                <a:lnTo>
                  <a:pt x="1027696" y="466852"/>
                </a:lnTo>
                <a:lnTo>
                  <a:pt x="1046365" y="540004"/>
                </a:lnTo>
                <a:lnTo>
                  <a:pt x="1050620" y="613283"/>
                </a:lnTo>
                <a:lnTo>
                  <a:pt x="1040917" y="690626"/>
                </a:lnTo>
                <a:lnTo>
                  <a:pt x="1016330" y="764286"/>
                </a:lnTo>
                <a:lnTo>
                  <a:pt x="981887" y="838454"/>
                </a:lnTo>
                <a:lnTo>
                  <a:pt x="940511" y="907288"/>
                </a:lnTo>
                <a:lnTo>
                  <a:pt x="888809" y="972947"/>
                </a:lnTo>
                <a:lnTo>
                  <a:pt x="831608" y="1030351"/>
                </a:lnTo>
                <a:lnTo>
                  <a:pt x="771575" y="1079119"/>
                </a:lnTo>
                <a:lnTo>
                  <a:pt x="706767" y="1118108"/>
                </a:lnTo>
                <a:lnTo>
                  <a:pt x="639851" y="1146937"/>
                </a:lnTo>
                <a:lnTo>
                  <a:pt x="575640" y="1160653"/>
                </a:lnTo>
                <a:lnTo>
                  <a:pt x="509574" y="1158875"/>
                </a:lnTo>
                <a:lnTo>
                  <a:pt x="448856" y="1141603"/>
                </a:lnTo>
                <a:lnTo>
                  <a:pt x="560374" y="1191387"/>
                </a:lnTo>
                <a:lnTo>
                  <a:pt x="665530" y="1210818"/>
                </a:lnTo>
                <a:lnTo>
                  <a:pt x="767905" y="1206881"/>
                </a:lnTo>
                <a:lnTo>
                  <a:pt x="861009" y="1178179"/>
                </a:lnTo>
                <a:lnTo>
                  <a:pt x="946518" y="1131189"/>
                </a:lnTo>
                <a:lnTo>
                  <a:pt x="1023683" y="1067308"/>
                </a:lnTo>
                <a:lnTo>
                  <a:pt x="1086485" y="988949"/>
                </a:lnTo>
                <a:lnTo>
                  <a:pt x="1133525" y="899033"/>
                </a:lnTo>
                <a:lnTo>
                  <a:pt x="1169720" y="802005"/>
                </a:lnTo>
                <a:lnTo>
                  <a:pt x="1187881" y="697865"/>
                </a:lnTo>
                <a:lnTo>
                  <a:pt x="1185214" y="592582"/>
                </a:lnTo>
                <a:lnTo>
                  <a:pt x="1165529" y="487807"/>
                </a:lnTo>
                <a:lnTo>
                  <a:pt x="1121460" y="383794"/>
                </a:lnTo>
                <a:lnTo>
                  <a:pt x="1054900" y="286893"/>
                </a:lnTo>
                <a:lnTo>
                  <a:pt x="964933" y="198374"/>
                </a:lnTo>
                <a:lnTo>
                  <a:pt x="844880" y="122300"/>
                </a:lnTo>
                <a:lnTo>
                  <a:pt x="714908" y="61468"/>
                </a:lnTo>
                <a:lnTo>
                  <a:pt x="597573" y="23241"/>
                </a:lnTo>
                <a:lnTo>
                  <a:pt x="492417" y="3937"/>
                </a:lnTo>
                <a:lnTo>
                  <a:pt x="396328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156512" y="80594"/>
            <a:ext cx="6830974" cy="13004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0" i="0">
                <a:solidFill>
                  <a:srgbClr val="006666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5940" y="1778355"/>
            <a:ext cx="7195820" cy="38303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0" i="0">
                <a:solidFill>
                  <a:srgbClr val="006699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2/29/2020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8.png"/><Relationship Id="rId7" Type="http://schemas.openxmlformats.org/officeDocument/2006/relationships/image" Target="../media/image2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6878" y="349250"/>
            <a:ext cx="2252980" cy="2701925"/>
            <a:chOff x="6516878" y="349250"/>
            <a:chExt cx="2252980" cy="2701925"/>
          </a:xfrm>
        </p:grpSpPr>
        <p:sp>
          <p:nvSpPr>
            <p:cNvPr id="3" name="object 3"/>
            <p:cNvSpPr/>
            <p:nvPr/>
          </p:nvSpPr>
          <p:spPr>
            <a:xfrm>
              <a:off x="6516878" y="349249"/>
              <a:ext cx="2252980" cy="2701925"/>
            </a:xfrm>
            <a:custGeom>
              <a:avLst/>
              <a:gdLst/>
              <a:ahLst/>
              <a:cxnLst/>
              <a:rect l="l" t="t" r="r" b="b"/>
              <a:pathLst>
                <a:path w="2252979" h="2701925">
                  <a:moveTo>
                    <a:pt x="672465" y="2656205"/>
                  </a:moveTo>
                  <a:lnTo>
                    <a:pt x="651637" y="2587752"/>
                  </a:lnTo>
                  <a:lnTo>
                    <a:pt x="628650" y="2556764"/>
                  </a:lnTo>
                  <a:lnTo>
                    <a:pt x="596773" y="2530221"/>
                  </a:lnTo>
                  <a:lnTo>
                    <a:pt x="561213" y="2513838"/>
                  </a:lnTo>
                  <a:lnTo>
                    <a:pt x="521081" y="2499614"/>
                  </a:lnTo>
                  <a:lnTo>
                    <a:pt x="473964" y="2494407"/>
                  </a:lnTo>
                  <a:lnTo>
                    <a:pt x="474218" y="2482977"/>
                  </a:lnTo>
                  <a:lnTo>
                    <a:pt x="502285" y="2435733"/>
                  </a:lnTo>
                  <a:lnTo>
                    <a:pt x="533908" y="2378329"/>
                  </a:lnTo>
                  <a:lnTo>
                    <a:pt x="550164" y="2353564"/>
                  </a:lnTo>
                  <a:lnTo>
                    <a:pt x="556895" y="2355977"/>
                  </a:lnTo>
                  <a:lnTo>
                    <a:pt x="564769" y="2354961"/>
                  </a:lnTo>
                  <a:lnTo>
                    <a:pt x="585343" y="2339340"/>
                  </a:lnTo>
                  <a:lnTo>
                    <a:pt x="590169" y="2325751"/>
                  </a:lnTo>
                  <a:lnTo>
                    <a:pt x="589407" y="2306447"/>
                  </a:lnTo>
                  <a:lnTo>
                    <a:pt x="573278" y="2277872"/>
                  </a:lnTo>
                  <a:lnTo>
                    <a:pt x="546100" y="2237740"/>
                  </a:lnTo>
                  <a:lnTo>
                    <a:pt x="259334" y="2548001"/>
                  </a:lnTo>
                  <a:lnTo>
                    <a:pt x="273939" y="2549271"/>
                  </a:lnTo>
                  <a:lnTo>
                    <a:pt x="319786" y="2557907"/>
                  </a:lnTo>
                  <a:lnTo>
                    <a:pt x="384810" y="2565654"/>
                  </a:lnTo>
                  <a:lnTo>
                    <a:pt x="457327" y="2583815"/>
                  </a:lnTo>
                  <a:lnTo>
                    <a:pt x="536702" y="2604262"/>
                  </a:lnTo>
                  <a:lnTo>
                    <a:pt x="602361" y="2631313"/>
                  </a:lnTo>
                  <a:lnTo>
                    <a:pt x="651002" y="2663825"/>
                  </a:lnTo>
                  <a:lnTo>
                    <a:pt x="671449" y="2701544"/>
                  </a:lnTo>
                  <a:lnTo>
                    <a:pt x="672465" y="2656205"/>
                  </a:lnTo>
                  <a:close/>
                </a:path>
                <a:path w="2252979" h="2701925">
                  <a:moveTo>
                    <a:pt x="749300" y="2295779"/>
                  </a:moveTo>
                  <a:lnTo>
                    <a:pt x="694817" y="2332736"/>
                  </a:lnTo>
                  <a:lnTo>
                    <a:pt x="663702" y="2377821"/>
                  </a:lnTo>
                  <a:lnTo>
                    <a:pt x="650494" y="2425573"/>
                  </a:lnTo>
                  <a:lnTo>
                    <a:pt x="652018" y="2474849"/>
                  </a:lnTo>
                  <a:lnTo>
                    <a:pt x="664718" y="2524252"/>
                  </a:lnTo>
                  <a:lnTo>
                    <a:pt x="681863" y="2571496"/>
                  </a:lnTo>
                  <a:lnTo>
                    <a:pt x="709295" y="2611120"/>
                  </a:lnTo>
                  <a:lnTo>
                    <a:pt x="742442" y="2645410"/>
                  </a:lnTo>
                  <a:lnTo>
                    <a:pt x="723265" y="2582418"/>
                  </a:lnTo>
                  <a:lnTo>
                    <a:pt x="729869" y="2521077"/>
                  </a:lnTo>
                  <a:lnTo>
                    <a:pt x="741426" y="2435352"/>
                  </a:lnTo>
                  <a:lnTo>
                    <a:pt x="749300" y="2295779"/>
                  </a:lnTo>
                  <a:close/>
                </a:path>
                <a:path w="2252979" h="2701925">
                  <a:moveTo>
                    <a:pt x="1205484" y="407162"/>
                  </a:moveTo>
                  <a:lnTo>
                    <a:pt x="1187450" y="404495"/>
                  </a:lnTo>
                  <a:lnTo>
                    <a:pt x="1139063" y="402336"/>
                  </a:lnTo>
                  <a:lnTo>
                    <a:pt x="1066927" y="402971"/>
                  </a:lnTo>
                  <a:lnTo>
                    <a:pt x="982091" y="417957"/>
                  </a:lnTo>
                  <a:lnTo>
                    <a:pt x="891286" y="460756"/>
                  </a:lnTo>
                  <a:lnTo>
                    <a:pt x="798957" y="529082"/>
                  </a:lnTo>
                  <a:lnTo>
                    <a:pt x="718312" y="639191"/>
                  </a:lnTo>
                  <a:lnTo>
                    <a:pt x="654939" y="796544"/>
                  </a:lnTo>
                  <a:lnTo>
                    <a:pt x="708787" y="815594"/>
                  </a:lnTo>
                  <a:lnTo>
                    <a:pt x="731393" y="816102"/>
                  </a:lnTo>
                  <a:lnTo>
                    <a:pt x="752729" y="819912"/>
                  </a:lnTo>
                  <a:lnTo>
                    <a:pt x="812546" y="811149"/>
                  </a:lnTo>
                  <a:lnTo>
                    <a:pt x="878713" y="763397"/>
                  </a:lnTo>
                  <a:lnTo>
                    <a:pt x="896366" y="713486"/>
                  </a:lnTo>
                  <a:lnTo>
                    <a:pt x="903986" y="660019"/>
                  </a:lnTo>
                  <a:lnTo>
                    <a:pt x="912749" y="603123"/>
                  </a:lnTo>
                  <a:lnTo>
                    <a:pt x="943991" y="546862"/>
                  </a:lnTo>
                  <a:lnTo>
                    <a:pt x="993394" y="493141"/>
                  </a:lnTo>
                  <a:lnTo>
                    <a:pt x="1074166" y="446786"/>
                  </a:lnTo>
                  <a:lnTo>
                    <a:pt x="1205484" y="407162"/>
                  </a:lnTo>
                  <a:close/>
                </a:path>
                <a:path w="2252979" h="2701925">
                  <a:moveTo>
                    <a:pt x="1926717" y="1787525"/>
                  </a:moveTo>
                  <a:lnTo>
                    <a:pt x="1858264" y="1853946"/>
                  </a:lnTo>
                  <a:lnTo>
                    <a:pt x="1794383" y="1918081"/>
                  </a:lnTo>
                  <a:lnTo>
                    <a:pt x="1735074" y="1980057"/>
                  </a:lnTo>
                  <a:lnTo>
                    <a:pt x="1679321" y="2032000"/>
                  </a:lnTo>
                  <a:lnTo>
                    <a:pt x="1626743" y="2085086"/>
                  </a:lnTo>
                  <a:lnTo>
                    <a:pt x="1575435" y="2134870"/>
                  </a:lnTo>
                  <a:lnTo>
                    <a:pt x="1519936" y="2175510"/>
                  </a:lnTo>
                  <a:lnTo>
                    <a:pt x="1463421" y="2208403"/>
                  </a:lnTo>
                  <a:lnTo>
                    <a:pt x="1403604" y="2240026"/>
                  </a:lnTo>
                  <a:lnTo>
                    <a:pt x="1338199" y="2265934"/>
                  </a:lnTo>
                  <a:lnTo>
                    <a:pt x="1272032" y="2283968"/>
                  </a:lnTo>
                  <a:lnTo>
                    <a:pt x="1192403" y="2297303"/>
                  </a:lnTo>
                  <a:lnTo>
                    <a:pt x="1109726" y="2298192"/>
                  </a:lnTo>
                  <a:lnTo>
                    <a:pt x="1017143" y="2295652"/>
                  </a:lnTo>
                  <a:lnTo>
                    <a:pt x="912495" y="2284984"/>
                  </a:lnTo>
                  <a:lnTo>
                    <a:pt x="796798" y="2262886"/>
                  </a:lnTo>
                  <a:lnTo>
                    <a:pt x="915035" y="2319782"/>
                  </a:lnTo>
                  <a:lnTo>
                    <a:pt x="1020318" y="2360803"/>
                  </a:lnTo>
                  <a:lnTo>
                    <a:pt x="1123569" y="2386076"/>
                  </a:lnTo>
                  <a:lnTo>
                    <a:pt x="1220470" y="2397760"/>
                  </a:lnTo>
                  <a:lnTo>
                    <a:pt x="1314323" y="2396998"/>
                  </a:lnTo>
                  <a:lnTo>
                    <a:pt x="1393825" y="2383663"/>
                  </a:lnTo>
                  <a:lnTo>
                    <a:pt x="1473581" y="2359152"/>
                  </a:lnTo>
                  <a:lnTo>
                    <a:pt x="1545844" y="2324354"/>
                  </a:lnTo>
                  <a:lnTo>
                    <a:pt x="1609217" y="2282698"/>
                  </a:lnTo>
                  <a:lnTo>
                    <a:pt x="1669542" y="2228596"/>
                  </a:lnTo>
                  <a:lnTo>
                    <a:pt x="1725549" y="2165350"/>
                  </a:lnTo>
                  <a:lnTo>
                    <a:pt x="1773809" y="2103247"/>
                  </a:lnTo>
                  <a:lnTo>
                    <a:pt x="1817751" y="2032000"/>
                  </a:lnTo>
                  <a:lnTo>
                    <a:pt x="1896999" y="1871345"/>
                  </a:lnTo>
                  <a:lnTo>
                    <a:pt x="1926717" y="1787525"/>
                  </a:lnTo>
                  <a:close/>
                </a:path>
                <a:path w="2252979" h="2701925">
                  <a:moveTo>
                    <a:pt x="2252599" y="894588"/>
                  </a:moveTo>
                  <a:lnTo>
                    <a:pt x="2226945" y="753999"/>
                  </a:lnTo>
                  <a:lnTo>
                    <a:pt x="2184527" y="618871"/>
                  </a:lnTo>
                  <a:lnTo>
                    <a:pt x="2111629" y="484124"/>
                  </a:lnTo>
                  <a:lnTo>
                    <a:pt x="2002790" y="355473"/>
                  </a:lnTo>
                  <a:lnTo>
                    <a:pt x="1863471" y="238506"/>
                  </a:lnTo>
                  <a:lnTo>
                    <a:pt x="1685671" y="134239"/>
                  </a:lnTo>
                  <a:lnTo>
                    <a:pt x="1463802" y="48133"/>
                  </a:lnTo>
                  <a:lnTo>
                    <a:pt x="1232281" y="0"/>
                  </a:lnTo>
                  <a:lnTo>
                    <a:pt x="1016381" y="13716"/>
                  </a:lnTo>
                  <a:lnTo>
                    <a:pt x="814451" y="73533"/>
                  </a:lnTo>
                  <a:lnTo>
                    <a:pt x="627380" y="176276"/>
                  </a:lnTo>
                  <a:lnTo>
                    <a:pt x="465582" y="314325"/>
                  </a:lnTo>
                  <a:lnTo>
                    <a:pt x="321183" y="477266"/>
                  </a:lnTo>
                  <a:lnTo>
                    <a:pt x="201041" y="667512"/>
                  </a:lnTo>
                  <a:lnTo>
                    <a:pt x="109842" y="871728"/>
                  </a:lnTo>
                  <a:lnTo>
                    <a:pt x="39992" y="1079881"/>
                  </a:lnTo>
                  <a:lnTo>
                    <a:pt x="2540" y="1291844"/>
                  </a:lnTo>
                  <a:lnTo>
                    <a:pt x="0" y="1501267"/>
                  </a:lnTo>
                  <a:lnTo>
                    <a:pt x="29070" y="1695577"/>
                  </a:lnTo>
                  <a:lnTo>
                    <a:pt x="91046" y="1871472"/>
                  </a:lnTo>
                  <a:lnTo>
                    <a:pt x="196215" y="2021332"/>
                  </a:lnTo>
                  <a:lnTo>
                    <a:pt x="335661" y="2138299"/>
                  </a:lnTo>
                  <a:lnTo>
                    <a:pt x="522859" y="2215896"/>
                  </a:lnTo>
                  <a:lnTo>
                    <a:pt x="434086" y="2158111"/>
                  </a:lnTo>
                  <a:lnTo>
                    <a:pt x="360426" y="2068195"/>
                  </a:lnTo>
                  <a:lnTo>
                    <a:pt x="309626" y="1956435"/>
                  </a:lnTo>
                  <a:lnTo>
                    <a:pt x="276225" y="1816862"/>
                  </a:lnTo>
                  <a:lnTo>
                    <a:pt x="258699" y="1664208"/>
                  </a:lnTo>
                  <a:lnTo>
                    <a:pt x="259334" y="1502918"/>
                  </a:lnTo>
                  <a:lnTo>
                    <a:pt x="274701" y="1331849"/>
                  </a:lnTo>
                  <a:lnTo>
                    <a:pt x="306959" y="1155573"/>
                  </a:lnTo>
                  <a:lnTo>
                    <a:pt x="354838" y="988568"/>
                  </a:lnTo>
                  <a:lnTo>
                    <a:pt x="417195" y="822833"/>
                  </a:lnTo>
                  <a:lnTo>
                    <a:pt x="489585" y="671957"/>
                  </a:lnTo>
                  <a:lnTo>
                    <a:pt x="582803" y="536067"/>
                  </a:lnTo>
                  <a:lnTo>
                    <a:pt x="685800" y="426085"/>
                  </a:lnTo>
                  <a:lnTo>
                    <a:pt x="804164" y="336550"/>
                  </a:lnTo>
                  <a:lnTo>
                    <a:pt x="933196" y="280797"/>
                  </a:lnTo>
                  <a:lnTo>
                    <a:pt x="1076071" y="260096"/>
                  </a:lnTo>
                  <a:lnTo>
                    <a:pt x="1284732" y="266446"/>
                  </a:lnTo>
                  <a:lnTo>
                    <a:pt x="1467231" y="293497"/>
                  </a:lnTo>
                  <a:lnTo>
                    <a:pt x="1619250" y="332359"/>
                  </a:lnTo>
                  <a:lnTo>
                    <a:pt x="1747393" y="385191"/>
                  </a:lnTo>
                  <a:lnTo>
                    <a:pt x="1848485" y="450977"/>
                  </a:lnTo>
                  <a:lnTo>
                    <a:pt x="1926844" y="527558"/>
                  </a:lnTo>
                  <a:lnTo>
                    <a:pt x="1990344" y="613918"/>
                  </a:lnTo>
                  <a:lnTo>
                    <a:pt x="2031365" y="711073"/>
                  </a:lnTo>
                  <a:lnTo>
                    <a:pt x="2057527" y="818007"/>
                  </a:lnTo>
                  <a:lnTo>
                    <a:pt x="2075815" y="925830"/>
                  </a:lnTo>
                  <a:lnTo>
                    <a:pt x="2080514" y="1040130"/>
                  </a:lnTo>
                  <a:lnTo>
                    <a:pt x="2071624" y="1160907"/>
                  </a:lnTo>
                  <a:lnTo>
                    <a:pt x="2059432" y="1280541"/>
                  </a:lnTo>
                  <a:lnTo>
                    <a:pt x="2043811" y="1398905"/>
                  </a:lnTo>
                  <a:lnTo>
                    <a:pt x="2020443" y="1518285"/>
                  </a:lnTo>
                  <a:lnTo>
                    <a:pt x="2001520" y="1635506"/>
                  </a:lnTo>
                  <a:lnTo>
                    <a:pt x="2023999" y="1635887"/>
                  </a:lnTo>
                  <a:lnTo>
                    <a:pt x="2055876" y="1609725"/>
                  </a:lnTo>
                  <a:lnTo>
                    <a:pt x="2091690" y="1551051"/>
                  </a:lnTo>
                  <a:lnTo>
                    <a:pt x="2135632" y="1480185"/>
                  </a:lnTo>
                  <a:lnTo>
                    <a:pt x="2173224" y="1384681"/>
                  </a:lnTo>
                  <a:lnTo>
                    <a:pt x="2211070" y="1277874"/>
                  </a:lnTo>
                  <a:lnTo>
                    <a:pt x="2239010" y="1156335"/>
                  </a:lnTo>
                  <a:lnTo>
                    <a:pt x="2250186" y="1028827"/>
                  </a:lnTo>
                  <a:lnTo>
                    <a:pt x="2252599" y="894588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4385" y="1268222"/>
              <a:ext cx="205994" cy="107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790184" y="3112135"/>
            <a:ext cx="1202690" cy="3065145"/>
          </a:xfrm>
          <a:custGeom>
            <a:avLst/>
            <a:gdLst/>
            <a:ahLst/>
            <a:cxnLst/>
            <a:rect l="l" t="t" r="r" b="b"/>
            <a:pathLst>
              <a:path w="1202690" h="3065145">
                <a:moveTo>
                  <a:pt x="1202182" y="0"/>
                </a:moveTo>
                <a:lnTo>
                  <a:pt x="1034668" y="9525"/>
                </a:lnTo>
                <a:lnTo>
                  <a:pt x="865632" y="97409"/>
                </a:lnTo>
                <a:lnTo>
                  <a:pt x="709294" y="243966"/>
                </a:lnTo>
                <a:lnTo>
                  <a:pt x="560324" y="432688"/>
                </a:lnTo>
                <a:lnTo>
                  <a:pt x="439800" y="636269"/>
                </a:lnTo>
                <a:lnTo>
                  <a:pt x="344169" y="853566"/>
                </a:lnTo>
                <a:lnTo>
                  <a:pt x="295910" y="1053210"/>
                </a:lnTo>
                <a:lnTo>
                  <a:pt x="289560" y="1218438"/>
                </a:lnTo>
                <a:lnTo>
                  <a:pt x="318896" y="1588389"/>
                </a:lnTo>
                <a:lnTo>
                  <a:pt x="304800" y="1923288"/>
                </a:lnTo>
                <a:lnTo>
                  <a:pt x="262000" y="2223262"/>
                </a:lnTo>
                <a:lnTo>
                  <a:pt x="195071" y="2475484"/>
                </a:lnTo>
                <a:lnTo>
                  <a:pt x="128777" y="2683497"/>
                </a:lnTo>
                <a:lnTo>
                  <a:pt x="64642" y="2833154"/>
                </a:lnTo>
                <a:lnTo>
                  <a:pt x="19050" y="2930296"/>
                </a:lnTo>
                <a:lnTo>
                  <a:pt x="0" y="2962960"/>
                </a:lnTo>
                <a:lnTo>
                  <a:pt x="64769" y="3064675"/>
                </a:lnTo>
                <a:lnTo>
                  <a:pt x="119379" y="2931350"/>
                </a:lnTo>
                <a:lnTo>
                  <a:pt x="182244" y="2795993"/>
                </a:lnTo>
                <a:lnTo>
                  <a:pt x="244728" y="2640774"/>
                </a:lnTo>
                <a:lnTo>
                  <a:pt x="305053" y="2470150"/>
                </a:lnTo>
                <a:lnTo>
                  <a:pt x="355345" y="2286000"/>
                </a:lnTo>
                <a:lnTo>
                  <a:pt x="385571" y="2084832"/>
                </a:lnTo>
                <a:lnTo>
                  <a:pt x="397255" y="1862454"/>
                </a:lnTo>
                <a:lnTo>
                  <a:pt x="381888" y="1610740"/>
                </a:lnTo>
                <a:lnTo>
                  <a:pt x="367283" y="1388745"/>
                </a:lnTo>
                <a:lnTo>
                  <a:pt x="372871" y="1193800"/>
                </a:lnTo>
                <a:lnTo>
                  <a:pt x="395350" y="1014602"/>
                </a:lnTo>
                <a:lnTo>
                  <a:pt x="431291" y="849883"/>
                </a:lnTo>
                <a:lnTo>
                  <a:pt x="487552" y="712215"/>
                </a:lnTo>
                <a:lnTo>
                  <a:pt x="548766" y="581278"/>
                </a:lnTo>
                <a:lnTo>
                  <a:pt x="618743" y="468122"/>
                </a:lnTo>
                <a:lnTo>
                  <a:pt x="695705" y="377189"/>
                </a:lnTo>
                <a:lnTo>
                  <a:pt x="771143" y="290575"/>
                </a:lnTo>
                <a:lnTo>
                  <a:pt x="851788" y="220599"/>
                </a:lnTo>
                <a:lnTo>
                  <a:pt x="927862" y="163829"/>
                </a:lnTo>
                <a:lnTo>
                  <a:pt x="1009014" y="113791"/>
                </a:lnTo>
                <a:lnTo>
                  <a:pt x="1072261" y="72136"/>
                </a:lnTo>
                <a:lnTo>
                  <a:pt x="1127506" y="42417"/>
                </a:lnTo>
                <a:lnTo>
                  <a:pt x="1173098" y="19176"/>
                </a:lnTo>
                <a:lnTo>
                  <a:pt x="1202182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00249"/>
            <a:ext cx="3648075" cy="4857750"/>
          </a:xfrm>
          <a:custGeom>
            <a:avLst/>
            <a:gdLst/>
            <a:ahLst/>
            <a:cxnLst/>
            <a:rect l="l" t="t" r="r" b="b"/>
            <a:pathLst>
              <a:path w="3648075" h="4857750">
                <a:moveTo>
                  <a:pt x="507834" y="2001012"/>
                </a:moveTo>
                <a:lnTo>
                  <a:pt x="506425" y="1977009"/>
                </a:lnTo>
                <a:lnTo>
                  <a:pt x="462241" y="1938782"/>
                </a:lnTo>
                <a:lnTo>
                  <a:pt x="403669" y="1884680"/>
                </a:lnTo>
                <a:lnTo>
                  <a:pt x="341630" y="1825371"/>
                </a:lnTo>
                <a:lnTo>
                  <a:pt x="282168" y="1742440"/>
                </a:lnTo>
                <a:lnTo>
                  <a:pt x="229768" y="1631696"/>
                </a:lnTo>
                <a:lnTo>
                  <a:pt x="196900" y="1489583"/>
                </a:lnTo>
                <a:lnTo>
                  <a:pt x="192049" y="1312291"/>
                </a:lnTo>
                <a:lnTo>
                  <a:pt x="227672" y="1096518"/>
                </a:lnTo>
                <a:lnTo>
                  <a:pt x="179235" y="1134237"/>
                </a:lnTo>
                <a:lnTo>
                  <a:pt x="130149" y="1214755"/>
                </a:lnTo>
                <a:lnTo>
                  <a:pt x="86448" y="1319911"/>
                </a:lnTo>
                <a:lnTo>
                  <a:pt x="52120" y="1449832"/>
                </a:lnTo>
                <a:lnTo>
                  <a:pt x="39128" y="1606042"/>
                </a:lnTo>
                <a:lnTo>
                  <a:pt x="65430" y="1771269"/>
                </a:lnTo>
                <a:lnTo>
                  <a:pt x="134531" y="1950847"/>
                </a:lnTo>
                <a:lnTo>
                  <a:pt x="251396" y="2135505"/>
                </a:lnTo>
                <a:lnTo>
                  <a:pt x="297268" y="2121408"/>
                </a:lnTo>
                <a:lnTo>
                  <a:pt x="342620" y="2112010"/>
                </a:lnTo>
                <a:lnTo>
                  <a:pt x="392976" y="2093595"/>
                </a:lnTo>
                <a:lnTo>
                  <a:pt x="434860" y="2079117"/>
                </a:lnTo>
                <a:lnTo>
                  <a:pt x="469290" y="2058924"/>
                </a:lnTo>
                <a:lnTo>
                  <a:pt x="496277" y="2033270"/>
                </a:lnTo>
                <a:lnTo>
                  <a:pt x="507834" y="2001012"/>
                </a:lnTo>
                <a:close/>
              </a:path>
              <a:path w="3648075" h="4857750">
                <a:moveTo>
                  <a:pt x="1271651" y="2674874"/>
                </a:moveTo>
                <a:lnTo>
                  <a:pt x="1152525" y="2717800"/>
                </a:lnTo>
                <a:lnTo>
                  <a:pt x="1025525" y="2747899"/>
                </a:lnTo>
                <a:lnTo>
                  <a:pt x="909637" y="2765425"/>
                </a:lnTo>
                <a:lnTo>
                  <a:pt x="795337" y="2762250"/>
                </a:lnTo>
                <a:lnTo>
                  <a:pt x="682625" y="2747899"/>
                </a:lnTo>
                <a:lnTo>
                  <a:pt x="579437" y="2722499"/>
                </a:lnTo>
                <a:lnTo>
                  <a:pt x="488950" y="2676525"/>
                </a:lnTo>
                <a:lnTo>
                  <a:pt x="396875" y="2641600"/>
                </a:lnTo>
                <a:lnTo>
                  <a:pt x="304800" y="2584450"/>
                </a:lnTo>
                <a:lnTo>
                  <a:pt x="236537" y="2506599"/>
                </a:lnTo>
                <a:lnTo>
                  <a:pt x="174625" y="2441575"/>
                </a:lnTo>
                <a:lnTo>
                  <a:pt x="107950" y="2352675"/>
                </a:lnTo>
                <a:lnTo>
                  <a:pt x="58737" y="2252599"/>
                </a:lnTo>
                <a:lnTo>
                  <a:pt x="0" y="2143125"/>
                </a:lnTo>
                <a:lnTo>
                  <a:pt x="0" y="2609850"/>
                </a:lnTo>
                <a:lnTo>
                  <a:pt x="95250" y="2693924"/>
                </a:lnTo>
                <a:lnTo>
                  <a:pt x="158750" y="2735199"/>
                </a:lnTo>
                <a:lnTo>
                  <a:pt x="230187" y="2768600"/>
                </a:lnTo>
                <a:lnTo>
                  <a:pt x="304800" y="2801874"/>
                </a:lnTo>
                <a:lnTo>
                  <a:pt x="387350" y="2835275"/>
                </a:lnTo>
                <a:lnTo>
                  <a:pt x="461962" y="2857500"/>
                </a:lnTo>
                <a:lnTo>
                  <a:pt x="555625" y="2870200"/>
                </a:lnTo>
                <a:lnTo>
                  <a:pt x="652462" y="2870200"/>
                </a:lnTo>
                <a:lnTo>
                  <a:pt x="747712" y="2871724"/>
                </a:lnTo>
                <a:lnTo>
                  <a:pt x="844550" y="2849499"/>
                </a:lnTo>
                <a:lnTo>
                  <a:pt x="942975" y="2828925"/>
                </a:lnTo>
                <a:lnTo>
                  <a:pt x="1050925" y="2784475"/>
                </a:lnTo>
                <a:lnTo>
                  <a:pt x="1160462" y="2741549"/>
                </a:lnTo>
                <a:lnTo>
                  <a:pt x="1271651" y="2674874"/>
                </a:lnTo>
                <a:close/>
              </a:path>
              <a:path w="3648075" h="4857750">
                <a:moveTo>
                  <a:pt x="1406652" y="2905633"/>
                </a:moveTo>
                <a:lnTo>
                  <a:pt x="1399159" y="2842260"/>
                </a:lnTo>
                <a:lnTo>
                  <a:pt x="1381633" y="2783586"/>
                </a:lnTo>
                <a:lnTo>
                  <a:pt x="1351534" y="2751836"/>
                </a:lnTo>
                <a:lnTo>
                  <a:pt x="1320800" y="2725801"/>
                </a:lnTo>
                <a:lnTo>
                  <a:pt x="1292352" y="2722753"/>
                </a:lnTo>
                <a:lnTo>
                  <a:pt x="1307338" y="2849372"/>
                </a:lnTo>
                <a:lnTo>
                  <a:pt x="1317117" y="2935605"/>
                </a:lnTo>
                <a:lnTo>
                  <a:pt x="1326261" y="3027553"/>
                </a:lnTo>
                <a:lnTo>
                  <a:pt x="1330452" y="3164459"/>
                </a:lnTo>
                <a:lnTo>
                  <a:pt x="1378712" y="3073019"/>
                </a:lnTo>
                <a:lnTo>
                  <a:pt x="1402715" y="2984754"/>
                </a:lnTo>
                <a:lnTo>
                  <a:pt x="1406652" y="2905633"/>
                </a:lnTo>
                <a:close/>
              </a:path>
              <a:path w="3648075" h="4857750">
                <a:moveTo>
                  <a:pt x="2010664" y="2703322"/>
                </a:moveTo>
                <a:lnTo>
                  <a:pt x="1667637" y="2525649"/>
                </a:lnTo>
                <a:lnTo>
                  <a:pt x="1468755" y="2621788"/>
                </a:lnTo>
                <a:lnTo>
                  <a:pt x="1473581" y="2622296"/>
                </a:lnTo>
                <a:lnTo>
                  <a:pt x="1491996" y="2630043"/>
                </a:lnTo>
                <a:lnTo>
                  <a:pt x="1509903" y="2643124"/>
                </a:lnTo>
                <a:lnTo>
                  <a:pt x="1542796" y="2652395"/>
                </a:lnTo>
                <a:lnTo>
                  <a:pt x="1585087" y="2662555"/>
                </a:lnTo>
                <a:lnTo>
                  <a:pt x="1631683" y="2678938"/>
                </a:lnTo>
                <a:lnTo>
                  <a:pt x="1678813" y="2689606"/>
                </a:lnTo>
                <a:lnTo>
                  <a:pt x="1729486" y="2711958"/>
                </a:lnTo>
                <a:lnTo>
                  <a:pt x="1684147" y="2729484"/>
                </a:lnTo>
                <a:lnTo>
                  <a:pt x="1626095" y="2773680"/>
                </a:lnTo>
                <a:lnTo>
                  <a:pt x="1565783" y="2840101"/>
                </a:lnTo>
                <a:lnTo>
                  <a:pt x="1508379" y="2923667"/>
                </a:lnTo>
                <a:lnTo>
                  <a:pt x="1455674" y="3007741"/>
                </a:lnTo>
                <a:lnTo>
                  <a:pt x="1411986" y="3098419"/>
                </a:lnTo>
                <a:lnTo>
                  <a:pt x="1394587" y="3169412"/>
                </a:lnTo>
                <a:lnTo>
                  <a:pt x="1392047" y="3236595"/>
                </a:lnTo>
                <a:lnTo>
                  <a:pt x="1476502" y="3082925"/>
                </a:lnTo>
                <a:lnTo>
                  <a:pt x="1576324" y="2964688"/>
                </a:lnTo>
                <a:lnTo>
                  <a:pt x="1673225" y="2874264"/>
                </a:lnTo>
                <a:lnTo>
                  <a:pt x="1777746" y="2801493"/>
                </a:lnTo>
                <a:lnTo>
                  <a:pt x="1865630" y="2749296"/>
                </a:lnTo>
                <a:lnTo>
                  <a:pt x="1941449" y="2718308"/>
                </a:lnTo>
                <a:lnTo>
                  <a:pt x="1995805" y="2707386"/>
                </a:lnTo>
                <a:lnTo>
                  <a:pt x="2010664" y="2703322"/>
                </a:lnTo>
                <a:close/>
              </a:path>
              <a:path w="3648075" h="4857750">
                <a:moveTo>
                  <a:pt x="2265426" y="1027049"/>
                </a:moveTo>
                <a:lnTo>
                  <a:pt x="2219325" y="734949"/>
                </a:lnTo>
                <a:lnTo>
                  <a:pt x="2076450" y="466725"/>
                </a:lnTo>
                <a:lnTo>
                  <a:pt x="1922526" y="301625"/>
                </a:lnTo>
                <a:lnTo>
                  <a:pt x="1792351" y="172974"/>
                </a:lnTo>
                <a:lnTo>
                  <a:pt x="1685925" y="103124"/>
                </a:lnTo>
                <a:lnTo>
                  <a:pt x="1514475" y="28575"/>
                </a:lnTo>
                <a:lnTo>
                  <a:pt x="1285875" y="0"/>
                </a:lnTo>
                <a:lnTo>
                  <a:pt x="965200" y="36449"/>
                </a:lnTo>
                <a:lnTo>
                  <a:pt x="847725" y="69850"/>
                </a:lnTo>
                <a:lnTo>
                  <a:pt x="730250" y="92075"/>
                </a:lnTo>
                <a:lnTo>
                  <a:pt x="630237" y="125349"/>
                </a:lnTo>
                <a:lnTo>
                  <a:pt x="468312" y="201549"/>
                </a:lnTo>
                <a:lnTo>
                  <a:pt x="396875" y="250825"/>
                </a:lnTo>
                <a:lnTo>
                  <a:pt x="331787" y="312674"/>
                </a:lnTo>
                <a:lnTo>
                  <a:pt x="266700" y="385699"/>
                </a:lnTo>
                <a:lnTo>
                  <a:pt x="387350" y="341249"/>
                </a:lnTo>
                <a:lnTo>
                  <a:pt x="495300" y="307975"/>
                </a:lnTo>
                <a:lnTo>
                  <a:pt x="711200" y="260350"/>
                </a:lnTo>
                <a:lnTo>
                  <a:pt x="800100" y="236474"/>
                </a:lnTo>
                <a:lnTo>
                  <a:pt x="896937" y="236474"/>
                </a:lnTo>
                <a:lnTo>
                  <a:pt x="993775" y="223774"/>
                </a:lnTo>
                <a:lnTo>
                  <a:pt x="1077912" y="231775"/>
                </a:lnTo>
                <a:lnTo>
                  <a:pt x="1163637" y="241300"/>
                </a:lnTo>
                <a:lnTo>
                  <a:pt x="1247775" y="263525"/>
                </a:lnTo>
                <a:lnTo>
                  <a:pt x="1328801" y="295275"/>
                </a:lnTo>
                <a:lnTo>
                  <a:pt x="1401826" y="325374"/>
                </a:lnTo>
                <a:lnTo>
                  <a:pt x="1473200" y="379349"/>
                </a:lnTo>
                <a:lnTo>
                  <a:pt x="1554226" y="423799"/>
                </a:lnTo>
                <a:lnTo>
                  <a:pt x="1624076" y="487299"/>
                </a:lnTo>
                <a:lnTo>
                  <a:pt x="1693926" y="552450"/>
                </a:lnTo>
                <a:lnTo>
                  <a:pt x="1808226" y="736600"/>
                </a:lnTo>
                <a:lnTo>
                  <a:pt x="1879600" y="962025"/>
                </a:lnTo>
                <a:lnTo>
                  <a:pt x="1897126" y="1228725"/>
                </a:lnTo>
                <a:lnTo>
                  <a:pt x="1889125" y="1490599"/>
                </a:lnTo>
                <a:lnTo>
                  <a:pt x="1857375" y="1773174"/>
                </a:lnTo>
                <a:lnTo>
                  <a:pt x="1800225" y="2030349"/>
                </a:lnTo>
                <a:lnTo>
                  <a:pt x="1747901" y="2255774"/>
                </a:lnTo>
                <a:lnTo>
                  <a:pt x="1681226" y="2432050"/>
                </a:lnTo>
                <a:lnTo>
                  <a:pt x="1781175" y="2305050"/>
                </a:lnTo>
                <a:lnTo>
                  <a:pt x="1905000" y="2124075"/>
                </a:lnTo>
                <a:lnTo>
                  <a:pt x="2036826" y="1885950"/>
                </a:lnTo>
                <a:lnTo>
                  <a:pt x="2162175" y="1623949"/>
                </a:lnTo>
                <a:lnTo>
                  <a:pt x="2241550" y="1335024"/>
                </a:lnTo>
                <a:lnTo>
                  <a:pt x="2265426" y="1027049"/>
                </a:lnTo>
                <a:close/>
              </a:path>
              <a:path w="3648075" h="4857750">
                <a:moveTo>
                  <a:pt x="3648075" y="4857750"/>
                </a:moveTo>
                <a:lnTo>
                  <a:pt x="3357499" y="4746637"/>
                </a:lnTo>
                <a:lnTo>
                  <a:pt x="3086100" y="4622800"/>
                </a:lnTo>
                <a:lnTo>
                  <a:pt x="2873375" y="4467225"/>
                </a:lnTo>
                <a:lnTo>
                  <a:pt x="2784475" y="4392612"/>
                </a:lnTo>
                <a:lnTo>
                  <a:pt x="2692400" y="4327525"/>
                </a:lnTo>
                <a:lnTo>
                  <a:pt x="2589149" y="4244975"/>
                </a:lnTo>
                <a:lnTo>
                  <a:pt x="2481199" y="4132262"/>
                </a:lnTo>
                <a:lnTo>
                  <a:pt x="2355850" y="3989387"/>
                </a:lnTo>
                <a:lnTo>
                  <a:pt x="2220849" y="3795712"/>
                </a:lnTo>
                <a:lnTo>
                  <a:pt x="2062099" y="3540125"/>
                </a:lnTo>
                <a:lnTo>
                  <a:pt x="1889125" y="3195574"/>
                </a:lnTo>
                <a:lnTo>
                  <a:pt x="1922399" y="3355975"/>
                </a:lnTo>
                <a:lnTo>
                  <a:pt x="1992249" y="3530600"/>
                </a:lnTo>
                <a:lnTo>
                  <a:pt x="2082800" y="3711575"/>
                </a:lnTo>
                <a:lnTo>
                  <a:pt x="2187575" y="3905250"/>
                </a:lnTo>
                <a:lnTo>
                  <a:pt x="2311400" y="4089400"/>
                </a:lnTo>
                <a:lnTo>
                  <a:pt x="2444750" y="4270375"/>
                </a:lnTo>
                <a:lnTo>
                  <a:pt x="2574925" y="4427537"/>
                </a:lnTo>
                <a:lnTo>
                  <a:pt x="2709799" y="4562475"/>
                </a:lnTo>
                <a:lnTo>
                  <a:pt x="2852674" y="4695825"/>
                </a:lnTo>
                <a:lnTo>
                  <a:pt x="2987675" y="4800612"/>
                </a:lnTo>
                <a:lnTo>
                  <a:pt x="3133725" y="4857750"/>
                </a:lnTo>
                <a:lnTo>
                  <a:pt x="3648075" y="485775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2017" y="1114425"/>
            <a:ext cx="403225" cy="210185"/>
          </a:xfrm>
          <a:custGeom>
            <a:avLst/>
            <a:gdLst/>
            <a:ahLst/>
            <a:cxnLst/>
            <a:rect l="l" t="t" r="r" b="b"/>
            <a:pathLst>
              <a:path w="403225" h="210184">
                <a:moveTo>
                  <a:pt x="361442" y="0"/>
                </a:moveTo>
                <a:lnTo>
                  <a:pt x="0" y="149860"/>
                </a:lnTo>
                <a:lnTo>
                  <a:pt x="402844" y="209930"/>
                </a:lnTo>
                <a:lnTo>
                  <a:pt x="36144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1325" y="1665858"/>
            <a:ext cx="861060" cy="598805"/>
          </a:xfrm>
          <a:custGeom>
            <a:avLst/>
            <a:gdLst/>
            <a:ahLst/>
            <a:cxnLst/>
            <a:rect l="l" t="t" r="r" b="b"/>
            <a:pathLst>
              <a:path w="861060" h="598805">
                <a:moveTo>
                  <a:pt x="321437" y="542671"/>
                </a:moveTo>
                <a:lnTo>
                  <a:pt x="0" y="144526"/>
                </a:lnTo>
                <a:lnTo>
                  <a:pt x="162433" y="598297"/>
                </a:lnTo>
                <a:lnTo>
                  <a:pt x="321437" y="542671"/>
                </a:lnTo>
                <a:close/>
              </a:path>
              <a:path w="861060" h="598805">
                <a:moveTo>
                  <a:pt x="861060" y="145796"/>
                </a:moveTo>
                <a:lnTo>
                  <a:pt x="361950" y="0"/>
                </a:lnTo>
                <a:lnTo>
                  <a:pt x="779526" y="301371"/>
                </a:lnTo>
                <a:lnTo>
                  <a:pt x="861060" y="14579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0361" y="932052"/>
            <a:ext cx="358775" cy="144780"/>
          </a:xfrm>
          <a:custGeom>
            <a:avLst/>
            <a:gdLst/>
            <a:ahLst/>
            <a:cxnLst/>
            <a:rect l="l" t="t" r="r" b="b"/>
            <a:pathLst>
              <a:path w="358775" h="144780">
                <a:moveTo>
                  <a:pt x="36067" y="0"/>
                </a:moveTo>
                <a:lnTo>
                  <a:pt x="0" y="144525"/>
                </a:lnTo>
                <a:lnTo>
                  <a:pt x="358266" y="66039"/>
                </a:lnTo>
                <a:lnTo>
                  <a:pt x="3606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1979" y="487044"/>
            <a:ext cx="374650" cy="230504"/>
          </a:xfrm>
          <a:custGeom>
            <a:avLst/>
            <a:gdLst/>
            <a:ahLst/>
            <a:cxnLst/>
            <a:rect l="l" t="t" r="r" b="b"/>
            <a:pathLst>
              <a:path w="374650" h="230504">
                <a:moveTo>
                  <a:pt x="122174" y="0"/>
                </a:moveTo>
                <a:lnTo>
                  <a:pt x="0" y="99949"/>
                </a:lnTo>
                <a:lnTo>
                  <a:pt x="374650" y="230124"/>
                </a:lnTo>
                <a:lnTo>
                  <a:pt x="12217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5832" y="325247"/>
            <a:ext cx="154305" cy="317500"/>
          </a:xfrm>
          <a:custGeom>
            <a:avLst/>
            <a:gdLst/>
            <a:ahLst/>
            <a:cxnLst/>
            <a:rect l="l" t="t" r="r" b="b"/>
            <a:pathLst>
              <a:path w="154304" h="317500">
                <a:moveTo>
                  <a:pt x="154050" y="0"/>
                </a:moveTo>
                <a:lnTo>
                  <a:pt x="0" y="27558"/>
                </a:lnTo>
                <a:lnTo>
                  <a:pt x="137667" y="317118"/>
                </a:lnTo>
                <a:lnTo>
                  <a:pt x="1540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301" y="5504307"/>
            <a:ext cx="179070" cy="335280"/>
          </a:xfrm>
          <a:custGeom>
            <a:avLst/>
            <a:gdLst/>
            <a:ahLst/>
            <a:cxnLst/>
            <a:rect l="l" t="t" r="r" b="b"/>
            <a:pathLst>
              <a:path w="179069" h="335279">
                <a:moveTo>
                  <a:pt x="59309" y="0"/>
                </a:moveTo>
                <a:lnTo>
                  <a:pt x="0" y="335000"/>
                </a:lnTo>
                <a:lnTo>
                  <a:pt x="178562" y="286727"/>
                </a:lnTo>
                <a:lnTo>
                  <a:pt x="593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7310" y="5368163"/>
            <a:ext cx="502284" cy="707390"/>
          </a:xfrm>
          <a:custGeom>
            <a:avLst/>
            <a:gdLst/>
            <a:ahLst/>
            <a:cxnLst/>
            <a:rect l="l" t="t" r="r" b="b"/>
            <a:pathLst>
              <a:path w="502284" h="707389">
                <a:moveTo>
                  <a:pt x="387591" y="0"/>
                </a:moveTo>
                <a:lnTo>
                  <a:pt x="0" y="164084"/>
                </a:lnTo>
                <a:lnTo>
                  <a:pt x="43713" y="290868"/>
                </a:lnTo>
                <a:lnTo>
                  <a:pt x="387591" y="0"/>
                </a:lnTo>
                <a:close/>
              </a:path>
              <a:path w="502284" h="707389">
                <a:moveTo>
                  <a:pt x="502272" y="287553"/>
                </a:moveTo>
                <a:lnTo>
                  <a:pt x="238201" y="650887"/>
                </a:lnTo>
                <a:lnTo>
                  <a:pt x="368160" y="707313"/>
                </a:lnTo>
                <a:lnTo>
                  <a:pt x="502272" y="28755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7019" y="1101216"/>
            <a:ext cx="452120" cy="481965"/>
          </a:xfrm>
          <a:custGeom>
            <a:avLst/>
            <a:gdLst/>
            <a:ahLst/>
            <a:cxnLst/>
            <a:rect l="l" t="t" r="r" b="b"/>
            <a:pathLst>
              <a:path w="452119" h="481965">
                <a:moveTo>
                  <a:pt x="244982" y="0"/>
                </a:moveTo>
                <a:lnTo>
                  <a:pt x="0" y="481457"/>
                </a:lnTo>
                <a:lnTo>
                  <a:pt x="452119" y="177673"/>
                </a:lnTo>
                <a:lnTo>
                  <a:pt x="24498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965" y="514350"/>
            <a:ext cx="241300" cy="649605"/>
          </a:xfrm>
          <a:custGeom>
            <a:avLst/>
            <a:gdLst/>
            <a:ahLst/>
            <a:cxnLst/>
            <a:rect l="l" t="t" r="r" b="b"/>
            <a:pathLst>
              <a:path w="241300" h="649605">
                <a:moveTo>
                  <a:pt x="0" y="0"/>
                </a:moveTo>
                <a:lnTo>
                  <a:pt x="18910" y="649224"/>
                </a:lnTo>
                <a:lnTo>
                  <a:pt x="240817" y="8127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234" y="867155"/>
            <a:ext cx="391795" cy="604520"/>
          </a:xfrm>
          <a:custGeom>
            <a:avLst/>
            <a:gdLst/>
            <a:ahLst/>
            <a:cxnLst/>
            <a:rect l="l" t="t" r="r" b="b"/>
            <a:pathLst>
              <a:path w="391795" h="604519">
                <a:moveTo>
                  <a:pt x="187109" y="0"/>
                </a:moveTo>
                <a:lnTo>
                  <a:pt x="0" y="140081"/>
                </a:lnTo>
                <a:lnTo>
                  <a:pt x="391198" y="604139"/>
                </a:lnTo>
                <a:lnTo>
                  <a:pt x="1871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6607" y="4513452"/>
            <a:ext cx="1109980" cy="767080"/>
          </a:xfrm>
          <a:custGeom>
            <a:avLst/>
            <a:gdLst/>
            <a:ahLst/>
            <a:cxnLst/>
            <a:rect l="l" t="t" r="r" b="b"/>
            <a:pathLst>
              <a:path w="1109979" h="767079">
                <a:moveTo>
                  <a:pt x="440055" y="588010"/>
                </a:moveTo>
                <a:lnTo>
                  <a:pt x="0" y="274701"/>
                </a:lnTo>
                <a:lnTo>
                  <a:pt x="233680" y="766699"/>
                </a:lnTo>
                <a:lnTo>
                  <a:pt x="440055" y="588010"/>
                </a:lnTo>
                <a:close/>
              </a:path>
              <a:path w="1109979" h="767079">
                <a:moveTo>
                  <a:pt x="1109599" y="77089"/>
                </a:moveTo>
                <a:lnTo>
                  <a:pt x="464693" y="0"/>
                </a:lnTo>
                <a:lnTo>
                  <a:pt x="1066038" y="314071"/>
                </a:lnTo>
                <a:lnTo>
                  <a:pt x="1109599" y="7708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2793" y="3708019"/>
            <a:ext cx="628015" cy="318770"/>
          </a:xfrm>
          <a:custGeom>
            <a:avLst/>
            <a:gdLst/>
            <a:ahLst/>
            <a:cxnLst/>
            <a:rect l="l" t="t" r="r" b="b"/>
            <a:pathLst>
              <a:path w="628015" h="318770">
                <a:moveTo>
                  <a:pt x="516762" y="0"/>
                </a:moveTo>
                <a:lnTo>
                  <a:pt x="0" y="318515"/>
                </a:lnTo>
                <a:lnTo>
                  <a:pt x="627633" y="205739"/>
                </a:lnTo>
                <a:lnTo>
                  <a:pt x="51676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2051" y="3175"/>
            <a:ext cx="1368425" cy="1406525"/>
          </a:xfrm>
          <a:custGeom>
            <a:avLst/>
            <a:gdLst/>
            <a:ahLst/>
            <a:cxnLst/>
            <a:rect l="l" t="t" r="r" b="b"/>
            <a:pathLst>
              <a:path w="1368425" h="1406525">
                <a:moveTo>
                  <a:pt x="0" y="0"/>
                </a:moveTo>
                <a:lnTo>
                  <a:pt x="9525" y="169799"/>
                </a:lnTo>
                <a:lnTo>
                  <a:pt x="58674" y="415925"/>
                </a:lnTo>
                <a:lnTo>
                  <a:pt x="131699" y="650875"/>
                </a:lnTo>
                <a:lnTo>
                  <a:pt x="236474" y="866775"/>
                </a:lnTo>
                <a:lnTo>
                  <a:pt x="376174" y="1057275"/>
                </a:lnTo>
                <a:lnTo>
                  <a:pt x="536575" y="1212850"/>
                </a:lnTo>
                <a:lnTo>
                  <a:pt x="714375" y="1330325"/>
                </a:lnTo>
                <a:lnTo>
                  <a:pt x="919099" y="1395349"/>
                </a:lnTo>
                <a:lnTo>
                  <a:pt x="1133475" y="1406525"/>
                </a:lnTo>
                <a:lnTo>
                  <a:pt x="1368425" y="1350899"/>
                </a:lnTo>
                <a:lnTo>
                  <a:pt x="1244600" y="1358900"/>
                </a:lnTo>
                <a:lnTo>
                  <a:pt x="1111250" y="1325499"/>
                </a:lnTo>
                <a:lnTo>
                  <a:pt x="985774" y="1260475"/>
                </a:lnTo>
                <a:lnTo>
                  <a:pt x="860425" y="1155700"/>
                </a:lnTo>
                <a:lnTo>
                  <a:pt x="739775" y="1030224"/>
                </a:lnTo>
                <a:lnTo>
                  <a:pt x="630174" y="884174"/>
                </a:lnTo>
                <a:lnTo>
                  <a:pt x="530225" y="720725"/>
                </a:lnTo>
                <a:lnTo>
                  <a:pt x="442849" y="538099"/>
                </a:lnTo>
                <a:lnTo>
                  <a:pt x="377825" y="357124"/>
                </a:lnTo>
                <a:lnTo>
                  <a:pt x="325374" y="166624"/>
                </a:lnTo>
                <a:lnTo>
                  <a:pt x="29210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72255" y="30353"/>
            <a:ext cx="846455" cy="1185545"/>
          </a:xfrm>
          <a:custGeom>
            <a:avLst/>
            <a:gdLst/>
            <a:ahLst/>
            <a:cxnLst/>
            <a:rect l="l" t="t" r="r" b="b"/>
            <a:pathLst>
              <a:path w="846454" h="1185545">
                <a:moveTo>
                  <a:pt x="782701" y="0"/>
                </a:moveTo>
                <a:lnTo>
                  <a:pt x="760603" y="105537"/>
                </a:lnTo>
                <a:lnTo>
                  <a:pt x="741553" y="206121"/>
                </a:lnTo>
                <a:lnTo>
                  <a:pt x="725424" y="301751"/>
                </a:lnTo>
                <a:lnTo>
                  <a:pt x="705993" y="385952"/>
                </a:lnTo>
                <a:lnTo>
                  <a:pt x="690626" y="469011"/>
                </a:lnTo>
                <a:lnTo>
                  <a:pt x="674116" y="548259"/>
                </a:lnTo>
                <a:lnTo>
                  <a:pt x="647192" y="622173"/>
                </a:lnTo>
                <a:lnTo>
                  <a:pt x="614172" y="689610"/>
                </a:lnTo>
                <a:lnTo>
                  <a:pt x="577088" y="758189"/>
                </a:lnTo>
                <a:lnTo>
                  <a:pt x="530860" y="825246"/>
                </a:lnTo>
                <a:lnTo>
                  <a:pt x="478282" y="885951"/>
                </a:lnTo>
                <a:lnTo>
                  <a:pt x="409575" y="951357"/>
                </a:lnTo>
                <a:lnTo>
                  <a:pt x="329565" y="1007491"/>
                </a:lnTo>
                <a:lnTo>
                  <a:pt x="237363" y="1067308"/>
                </a:lnTo>
                <a:lnTo>
                  <a:pt x="127889" y="1127887"/>
                </a:lnTo>
                <a:lnTo>
                  <a:pt x="0" y="1185545"/>
                </a:lnTo>
                <a:lnTo>
                  <a:pt x="153924" y="1157477"/>
                </a:lnTo>
                <a:lnTo>
                  <a:pt x="284353" y="1123950"/>
                </a:lnTo>
                <a:lnTo>
                  <a:pt x="402336" y="1077468"/>
                </a:lnTo>
                <a:lnTo>
                  <a:pt x="504825" y="1022985"/>
                </a:lnTo>
                <a:lnTo>
                  <a:pt x="595884" y="959485"/>
                </a:lnTo>
                <a:lnTo>
                  <a:pt x="664591" y="894080"/>
                </a:lnTo>
                <a:lnTo>
                  <a:pt x="725932" y="818514"/>
                </a:lnTo>
                <a:lnTo>
                  <a:pt x="772922" y="738759"/>
                </a:lnTo>
                <a:lnTo>
                  <a:pt x="806704" y="658749"/>
                </a:lnTo>
                <a:lnTo>
                  <a:pt x="829056" y="569595"/>
                </a:lnTo>
                <a:lnTo>
                  <a:pt x="841248" y="475107"/>
                </a:lnTo>
                <a:lnTo>
                  <a:pt x="846328" y="386714"/>
                </a:lnTo>
                <a:lnTo>
                  <a:pt x="841121" y="293116"/>
                </a:lnTo>
                <a:lnTo>
                  <a:pt x="810260" y="95376"/>
                </a:lnTo>
                <a:lnTo>
                  <a:pt x="782701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9643" y="1299463"/>
            <a:ext cx="534035" cy="560705"/>
          </a:xfrm>
          <a:custGeom>
            <a:avLst/>
            <a:gdLst/>
            <a:ahLst/>
            <a:cxnLst/>
            <a:rect l="l" t="t" r="r" b="b"/>
            <a:pathLst>
              <a:path w="534035" h="560705">
                <a:moveTo>
                  <a:pt x="505460" y="422529"/>
                </a:moveTo>
                <a:lnTo>
                  <a:pt x="475869" y="381000"/>
                </a:lnTo>
                <a:lnTo>
                  <a:pt x="449580" y="350901"/>
                </a:lnTo>
                <a:lnTo>
                  <a:pt x="409321" y="333375"/>
                </a:lnTo>
                <a:lnTo>
                  <a:pt x="366141" y="320802"/>
                </a:lnTo>
                <a:lnTo>
                  <a:pt x="316992" y="318262"/>
                </a:lnTo>
                <a:lnTo>
                  <a:pt x="271272" y="327279"/>
                </a:lnTo>
                <a:lnTo>
                  <a:pt x="222504" y="341376"/>
                </a:lnTo>
                <a:lnTo>
                  <a:pt x="173101" y="368173"/>
                </a:lnTo>
                <a:lnTo>
                  <a:pt x="165735" y="357886"/>
                </a:lnTo>
                <a:lnTo>
                  <a:pt x="161163" y="296545"/>
                </a:lnTo>
                <a:lnTo>
                  <a:pt x="153289" y="223647"/>
                </a:lnTo>
                <a:lnTo>
                  <a:pt x="152527" y="190500"/>
                </a:lnTo>
                <a:lnTo>
                  <a:pt x="160655" y="188087"/>
                </a:lnTo>
                <a:lnTo>
                  <a:pt x="167640" y="181864"/>
                </a:lnTo>
                <a:lnTo>
                  <a:pt x="177165" y="154051"/>
                </a:lnTo>
                <a:lnTo>
                  <a:pt x="172720" y="138684"/>
                </a:lnTo>
                <a:lnTo>
                  <a:pt x="159004" y="121793"/>
                </a:lnTo>
                <a:lnTo>
                  <a:pt x="123952" y="106807"/>
                </a:lnTo>
                <a:lnTo>
                  <a:pt x="70358" y="88900"/>
                </a:lnTo>
                <a:lnTo>
                  <a:pt x="0" y="560324"/>
                </a:lnTo>
                <a:lnTo>
                  <a:pt x="15100" y="551688"/>
                </a:lnTo>
                <a:lnTo>
                  <a:pt x="65659" y="528828"/>
                </a:lnTo>
                <a:lnTo>
                  <a:pt x="134239" y="492252"/>
                </a:lnTo>
                <a:lnTo>
                  <a:pt x="217170" y="459867"/>
                </a:lnTo>
                <a:lnTo>
                  <a:pt x="308356" y="425196"/>
                </a:lnTo>
                <a:lnTo>
                  <a:pt x="390652" y="405638"/>
                </a:lnTo>
                <a:lnTo>
                  <a:pt x="459994" y="402209"/>
                </a:lnTo>
                <a:lnTo>
                  <a:pt x="505460" y="422529"/>
                </a:lnTo>
                <a:close/>
              </a:path>
              <a:path w="534035" h="560705">
                <a:moveTo>
                  <a:pt x="533781" y="318770"/>
                </a:moveTo>
                <a:lnTo>
                  <a:pt x="472440" y="274955"/>
                </a:lnTo>
                <a:lnTo>
                  <a:pt x="437642" y="215392"/>
                </a:lnTo>
                <a:lnTo>
                  <a:pt x="391033" y="130683"/>
                </a:lnTo>
                <a:lnTo>
                  <a:pt x="304546" y="0"/>
                </a:lnTo>
                <a:lnTo>
                  <a:pt x="276098" y="69596"/>
                </a:lnTo>
                <a:lnTo>
                  <a:pt x="276225" y="131064"/>
                </a:lnTo>
                <a:lnTo>
                  <a:pt x="295656" y="182753"/>
                </a:lnTo>
                <a:lnTo>
                  <a:pt x="330200" y="226060"/>
                </a:lnTo>
                <a:lnTo>
                  <a:pt x="375920" y="262001"/>
                </a:lnTo>
                <a:lnTo>
                  <a:pt x="424688" y="292989"/>
                </a:lnTo>
                <a:lnTo>
                  <a:pt x="478282" y="310261"/>
                </a:lnTo>
                <a:lnTo>
                  <a:pt x="533781" y="31877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4826" y="0"/>
            <a:ext cx="196850" cy="19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2933700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0" y="209550"/>
                </a:lnTo>
                <a:lnTo>
                  <a:pt x="571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object 33"/>
          <p:cNvSpPr txBox="1">
            <a:spLocks noGrp="1"/>
          </p:cNvSpPr>
          <p:nvPr>
            <p:ph type="title"/>
          </p:nvPr>
        </p:nvSpPr>
        <p:spPr>
          <a:xfrm>
            <a:off x="1780857" y="1884442"/>
            <a:ext cx="5801995" cy="200824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40"/>
              </a:spcBef>
            </a:pPr>
            <a:endParaRPr sz="4300" dirty="0"/>
          </a:p>
          <a:p>
            <a:pPr marL="12700" marR="5080" algn="ctr">
              <a:lnSpc>
                <a:spcPts val="5180"/>
              </a:lnSpc>
            </a:pPr>
            <a:r>
              <a:rPr sz="4800" spc="-5" dirty="0"/>
              <a:t>Громадсько-ділові  зв'язки</a:t>
            </a:r>
            <a:r>
              <a:rPr sz="4800" spc="-55" dirty="0"/>
              <a:t> </a:t>
            </a:r>
            <a:r>
              <a:rPr sz="4800" spc="-5" dirty="0"/>
              <a:t>(PR)</a:t>
            </a:r>
            <a:endParaRPr sz="4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5199648"/>
            <a:ext cx="696595" cy="1252220"/>
          </a:xfrm>
          <a:custGeom>
            <a:avLst/>
            <a:gdLst/>
            <a:ahLst/>
            <a:cxnLst/>
            <a:rect l="l" t="t" r="r" b="b"/>
            <a:pathLst>
              <a:path w="696595" h="1252220">
                <a:moveTo>
                  <a:pt x="97313" y="0"/>
                </a:moveTo>
                <a:lnTo>
                  <a:pt x="87382" y="649"/>
                </a:lnTo>
                <a:lnTo>
                  <a:pt x="75741" y="3524"/>
                </a:lnTo>
                <a:lnTo>
                  <a:pt x="59335" y="9033"/>
                </a:lnTo>
                <a:lnTo>
                  <a:pt x="35106" y="17581"/>
                </a:lnTo>
                <a:lnTo>
                  <a:pt x="0" y="29576"/>
                </a:lnTo>
                <a:lnTo>
                  <a:pt x="0" y="1042401"/>
                </a:lnTo>
                <a:lnTo>
                  <a:pt x="16867" y="1056416"/>
                </a:lnTo>
                <a:lnTo>
                  <a:pt x="28971" y="1068794"/>
                </a:lnTo>
                <a:lnTo>
                  <a:pt x="39290" y="1088613"/>
                </a:lnTo>
                <a:lnTo>
                  <a:pt x="50800" y="1124951"/>
                </a:lnTo>
                <a:lnTo>
                  <a:pt x="43978" y="1138396"/>
                </a:lnTo>
                <a:lnTo>
                  <a:pt x="28376" y="1149161"/>
                </a:lnTo>
                <a:lnTo>
                  <a:pt x="11285" y="1159331"/>
                </a:lnTo>
                <a:lnTo>
                  <a:pt x="0" y="1170989"/>
                </a:lnTo>
                <a:lnTo>
                  <a:pt x="15" y="1221814"/>
                </a:lnTo>
                <a:lnTo>
                  <a:pt x="52387" y="1241434"/>
                </a:lnTo>
                <a:lnTo>
                  <a:pt x="101600" y="1251951"/>
                </a:lnTo>
                <a:lnTo>
                  <a:pt x="101792" y="1221724"/>
                </a:lnTo>
                <a:lnTo>
                  <a:pt x="99615" y="1190634"/>
                </a:lnTo>
                <a:lnTo>
                  <a:pt x="101600" y="1161538"/>
                </a:lnTo>
                <a:lnTo>
                  <a:pt x="114300" y="1137651"/>
                </a:lnTo>
                <a:lnTo>
                  <a:pt x="146595" y="1120511"/>
                </a:lnTo>
                <a:lnTo>
                  <a:pt x="185737" y="1117212"/>
                </a:lnTo>
                <a:lnTo>
                  <a:pt x="231328" y="1117212"/>
                </a:lnTo>
                <a:lnTo>
                  <a:pt x="266700" y="1112251"/>
                </a:lnTo>
                <a:lnTo>
                  <a:pt x="309631" y="1107299"/>
                </a:lnTo>
                <a:lnTo>
                  <a:pt x="355118" y="1100820"/>
                </a:lnTo>
                <a:lnTo>
                  <a:pt x="400660" y="1091091"/>
                </a:lnTo>
                <a:lnTo>
                  <a:pt x="443759" y="1076391"/>
                </a:lnTo>
                <a:lnTo>
                  <a:pt x="481915" y="1055000"/>
                </a:lnTo>
                <a:lnTo>
                  <a:pt x="512628" y="1025193"/>
                </a:lnTo>
                <a:lnTo>
                  <a:pt x="533400" y="985251"/>
                </a:lnTo>
                <a:lnTo>
                  <a:pt x="562694" y="949632"/>
                </a:lnTo>
                <a:lnTo>
                  <a:pt x="586779" y="908655"/>
                </a:lnTo>
                <a:lnTo>
                  <a:pt x="606400" y="864701"/>
                </a:lnTo>
                <a:lnTo>
                  <a:pt x="622300" y="820151"/>
                </a:lnTo>
                <a:lnTo>
                  <a:pt x="652838" y="783917"/>
                </a:lnTo>
                <a:lnTo>
                  <a:pt x="674014" y="746491"/>
                </a:lnTo>
                <a:lnTo>
                  <a:pt x="687322" y="707637"/>
                </a:lnTo>
                <a:lnTo>
                  <a:pt x="694258" y="667116"/>
                </a:lnTo>
                <a:lnTo>
                  <a:pt x="696317" y="624690"/>
                </a:lnTo>
                <a:lnTo>
                  <a:pt x="694994" y="580121"/>
                </a:lnTo>
                <a:lnTo>
                  <a:pt x="691786" y="533171"/>
                </a:lnTo>
                <a:lnTo>
                  <a:pt x="688187" y="483601"/>
                </a:lnTo>
                <a:lnTo>
                  <a:pt x="685693" y="431174"/>
                </a:lnTo>
                <a:lnTo>
                  <a:pt x="685800" y="375651"/>
                </a:lnTo>
                <a:lnTo>
                  <a:pt x="678180" y="335641"/>
                </a:lnTo>
                <a:lnTo>
                  <a:pt x="662178" y="278948"/>
                </a:lnTo>
                <a:lnTo>
                  <a:pt x="647700" y="235951"/>
                </a:lnTo>
                <a:lnTo>
                  <a:pt x="615280" y="214469"/>
                </a:lnTo>
                <a:lnTo>
                  <a:pt x="601464" y="202392"/>
                </a:lnTo>
                <a:lnTo>
                  <a:pt x="558800" y="134351"/>
                </a:lnTo>
                <a:lnTo>
                  <a:pt x="505221" y="98829"/>
                </a:lnTo>
                <a:lnTo>
                  <a:pt x="482600" y="83551"/>
                </a:lnTo>
                <a:lnTo>
                  <a:pt x="440556" y="63325"/>
                </a:lnTo>
                <a:lnTo>
                  <a:pt x="389135" y="46991"/>
                </a:lnTo>
                <a:lnTo>
                  <a:pt x="336822" y="33063"/>
                </a:lnTo>
                <a:lnTo>
                  <a:pt x="292100" y="20051"/>
                </a:lnTo>
                <a:lnTo>
                  <a:pt x="228261" y="15894"/>
                </a:lnTo>
                <a:lnTo>
                  <a:pt x="181046" y="11519"/>
                </a:lnTo>
                <a:lnTo>
                  <a:pt x="147400" y="7336"/>
                </a:lnTo>
                <a:lnTo>
                  <a:pt x="108589" y="1169"/>
                </a:lnTo>
                <a:lnTo>
                  <a:pt x="97313" y="0"/>
                </a:lnTo>
                <a:close/>
              </a:path>
              <a:path w="696595" h="1252220">
                <a:moveTo>
                  <a:pt x="231328" y="1117212"/>
                </a:moveTo>
                <a:lnTo>
                  <a:pt x="185737" y="1117212"/>
                </a:lnTo>
                <a:lnTo>
                  <a:pt x="227260" y="1117783"/>
                </a:lnTo>
                <a:lnTo>
                  <a:pt x="231328" y="1117212"/>
                </a:lnTo>
                <a:close/>
              </a:path>
            </a:pathLst>
          </a:custGeom>
          <a:solidFill>
            <a:srgbClr val="F1DFFC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93892" y="3922395"/>
            <a:ext cx="222250" cy="284480"/>
          </a:xfrm>
          <a:custGeom>
            <a:avLst/>
            <a:gdLst/>
            <a:ahLst/>
            <a:cxnLst/>
            <a:rect l="l" t="t" r="r" b="b"/>
            <a:pathLst>
              <a:path w="222250" h="284479">
                <a:moveTo>
                  <a:pt x="221880" y="0"/>
                </a:moveTo>
                <a:lnTo>
                  <a:pt x="0" y="162559"/>
                </a:lnTo>
                <a:lnTo>
                  <a:pt x="113447" y="284352"/>
                </a:lnTo>
                <a:lnTo>
                  <a:pt x="22188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25601" y="4035933"/>
            <a:ext cx="219075" cy="386080"/>
          </a:xfrm>
          <a:custGeom>
            <a:avLst/>
            <a:gdLst/>
            <a:ahLst/>
            <a:cxnLst/>
            <a:rect l="l" t="t" r="r" b="b"/>
            <a:pathLst>
              <a:path w="219075" h="386079">
                <a:moveTo>
                  <a:pt x="0" y="0"/>
                </a:moveTo>
                <a:lnTo>
                  <a:pt x="127749" y="385699"/>
                </a:lnTo>
                <a:lnTo>
                  <a:pt x="219036" y="309499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6" name="object 6"/>
          <p:cNvGrpSpPr/>
          <p:nvPr/>
        </p:nvGrpSpPr>
        <p:grpSpPr>
          <a:xfrm>
            <a:off x="100322" y="2709036"/>
            <a:ext cx="1875789" cy="2270125"/>
            <a:chOff x="100322" y="2709036"/>
            <a:chExt cx="1875789" cy="2270125"/>
          </a:xfrm>
        </p:grpSpPr>
        <p:sp>
          <p:nvSpPr>
            <p:cNvPr id="7" name="object 7"/>
            <p:cNvSpPr/>
            <p:nvPr/>
          </p:nvSpPr>
          <p:spPr>
            <a:xfrm>
              <a:off x="151841" y="2755899"/>
              <a:ext cx="1118235" cy="1219200"/>
            </a:xfrm>
            <a:custGeom>
              <a:avLst/>
              <a:gdLst/>
              <a:ahLst/>
              <a:cxnLst/>
              <a:rect l="l" t="t" r="r" b="b"/>
              <a:pathLst>
                <a:path w="1118235" h="1219200">
                  <a:moveTo>
                    <a:pt x="546658" y="0"/>
                  </a:moveTo>
                  <a:lnTo>
                    <a:pt x="501554" y="5850"/>
                  </a:lnTo>
                  <a:lnTo>
                    <a:pt x="456230" y="13612"/>
                  </a:lnTo>
                  <a:lnTo>
                    <a:pt x="412316" y="25177"/>
                  </a:lnTo>
                  <a:lnTo>
                    <a:pt x="371445" y="42436"/>
                  </a:lnTo>
                  <a:lnTo>
                    <a:pt x="335249" y="67280"/>
                  </a:lnTo>
                  <a:lnTo>
                    <a:pt x="305358" y="101600"/>
                  </a:lnTo>
                  <a:lnTo>
                    <a:pt x="296577" y="106412"/>
                  </a:lnTo>
                  <a:lnTo>
                    <a:pt x="250441" y="135086"/>
                  </a:lnTo>
                  <a:lnTo>
                    <a:pt x="190463" y="189880"/>
                  </a:lnTo>
                  <a:lnTo>
                    <a:pt x="152958" y="228600"/>
                  </a:lnTo>
                  <a:lnTo>
                    <a:pt x="121666" y="263595"/>
                  </a:lnTo>
                  <a:lnTo>
                    <a:pt x="87782" y="302851"/>
                  </a:lnTo>
                  <a:lnTo>
                    <a:pt x="55575" y="344929"/>
                  </a:lnTo>
                  <a:lnTo>
                    <a:pt x="29311" y="388392"/>
                  </a:lnTo>
                  <a:lnTo>
                    <a:pt x="13258" y="431800"/>
                  </a:lnTo>
                  <a:lnTo>
                    <a:pt x="3505" y="486785"/>
                  </a:lnTo>
                  <a:lnTo>
                    <a:pt x="0" y="529366"/>
                  </a:lnTo>
                  <a:lnTo>
                    <a:pt x="1371" y="567314"/>
                  </a:lnTo>
                  <a:lnTo>
                    <a:pt x="6248" y="608401"/>
                  </a:lnTo>
                  <a:lnTo>
                    <a:pt x="13258" y="660400"/>
                  </a:lnTo>
                  <a:lnTo>
                    <a:pt x="15019" y="646176"/>
                  </a:lnTo>
                  <a:lnTo>
                    <a:pt x="15441" y="631380"/>
                  </a:lnTo>
                  <a:lnTo>
                    <a:pt x="17946" y="618394"/>
                  </a:lnTo>
                  <a:lnTo>
                    <a:pt x="25958" y="609600"/>
                  </a:lnTo>
                  <a:lnTo>
                    <a:pt x="32408" y="611088"/>
                  </a:lnTo>
                  <a:lnTo>
                    <a:pt x="34690" y="621506"/>
                  </a:lnTo>
                  <a:lnTo>
                    <a:pt x="35781" y="635496"/>
                  </a:lnTo>
                  <a:lnTo>
                    <a:pt x="38658" y="647700"/>
                  </a:lnTo>
                  <a:lnTo>
                    <a:pt x="55040" y="677189"/>
                  </a:lnTo>
                  <a:lnTo>
                    <a:pt x="62294" y="685875"/>
                  </a:lnTo>
                  <a:lnTo>
                    <a:pt x="64257" y="684958"/>
                  </a:lnTo>
                  <a:lnTo>
                    <a:pt x="64764" y="685640"/>
                  </a:lnTo>
                  <a:lnTo>
                    <a:pt x="67652" y="699120"/>
                  </a:lnTo>
                  <a:lnTo>
                    <a:pt x="76758" y="736600"/>
                  </a:lnTo>
                  <a:lnTo>
                    <a:pt x="96514" y="814446"/>
                  </a:lnTo>
                  <a:lnTo>
                    <a:pt x="100571" y="831453"/>
                  </a:lnTo>
                  <a:lnTo>
                    <a:pt x="103569" y="847137"/>
                  </a:lnTo>
                  <a:lnTo>
                    <a:pt x="114858" y="914400"/>
                  </a:lnTo>
                  <a:lnTo>
                    <a:pt x="133115" y="943546"/>
                  </a:lnTo>
                  <a:lnTo>
                    <a:pt x="165658" y="990600"/>
                  </a:lnTo>
                  <a:lnTo>
                    <a:pt x="193340" y="1020032"/>
                  </a:lnTo>
                  <a:lnTo>
                    <a:pt x="244264" y="1054248"/>
                  </a:lnTo>
                  <a:lnTo>
                    <a:pt x="288491" y="1071165"/>
                  </a:lnTo>
                  <a:lnTo>
                    <a:pt x="334801" y="1082724"/>
                  </a:lnTo>
                  <a:lnTo>
                    <a:pt x="381558" y="1092200"/>
                  </a:lnTo>
                  <a:lnTo>
                    <a:pt x="456700" y="1093216"/>
                  </a:lnTo>
                  <a:lnTo>
                    <a:pt x="521457" y="1095724"/>
                  </a:lnTo>
                  <a:lnTo>
                    <a:pt x="588992" y="1101682"/>
                  </a:lnTo>
                  <a:lnTo>
                    <a:pt x="647795" y="1112678"/>
                  </a:lnTo>
                  <a:lnTo>
                    <a:pt x="686358" y="1130300"/>
                  </a:lnTo>
                  <a:lnTo>
                    <a:pt x="704416" y="1171749"/>
                  </a:lnTo>
                  <a:lnTo>
                    <a:pt x="707120" y="1196147"/>
                  </a:lnTo>
                  <a:lnTo>
                    <a:pt x="711758" y="1219200"/>
                  </a:lnTo>
                  <a:lnTo>
                    <a:pt x="766006" y="1202430"/>
                  </a:lnTo>
                  <a:lnTo>
                    <a:pt x="816087" y="1173458"/>
                  </a:lnTo>
                  <a:lnTo>
                    <a:pt x="826058" y="1168400"/>
                  </a:lnTo>
                  <a:lnTo>
                    <a:pt x="846001" y="1163734"/>
                  </a:lnTo>
                  <a:lnTo>
                    <a:pt x="866540" y="1159843"/>
                  </a:lnTo>
                  <a:lnTo>
                    <a:pt x="885887" y="1153880"/>
                  </a:lnTo>
                  <a:lnTo>
                    <a:pt x="902258" y="1143000"/>
                  </a:lnTo>
                  <a:lnTo>
                    <a:pt x="904962" y="1134814"/>
                  </a:lnTo>
                  <a:lnTo>
                    <a:pt x="901266" y="1125140"/>
                  </a:lnTo>
                  <a:lnTo>
                    <a:pt x="894891" y="1114871"/>
                  </a:lnTo>
                  <a:lnTo>
                    <a:pt x="889558" y="1104900"/>
                  </a:lnTo>
                  <a:lnTo>
                    <a:pt x="835980" y="1086790"/>
                  </a:lnTo>
                  <a:lnTo>
                    <a:pt x="813358" y="1079500"/>
                  </a:lnTo>
                  <a:lnTo>
                    <a:pt x="790736" y="1075942"/>
                  </a:lnTo>
                  <a:lnTo>
                    <a:pt x="765733" y="1073896"/>
                  </a:lnTo>
                  <a:lnTo>
                    <a:pt x="745493" y="1068302"/>
                  </a:lnTo>
                  <a:lnTo>
                    <a:pt x="737158" y="1054100"/>
                  </a:lnTo>
                  <a:lnTo>
                    <a:pt x="745716" y="1042739"/>
                  </a:lnTo>
                  <a:lnTo>
                    <a:pt x="766329" y="1041796"/>
                  </a:lnTo>
                  <a:lnTo>
                    <a:pt x="791406" y="1043830"/>
                  </a:lnTo>
                  <a:lnTo>
                    <a:pt x="813358" y="1041400"/>
                  </a:lnTo>
                  <a:lnTo>
                    <a:pt x="826877" y="1033857"/>
                  </a:lnTo>
                  <a:lnTo>
                    <a:pt x="839354" y="1024112"/>
                  </a:lnTo>
                  <a:lnTo>
                    <a:pt x="851533" y="1013485"/>
                  </a:lnTo>
                  <a:lnTo>
                    <a:pt x="864158" y="1003300"/>
                  </a:lnTo>
                  <a:lnTo>
                    <a:pt x="905446" y="983503"/>
                  </a:lnTo>
                  <a:lnTo>
                    <a:pt x="939664" y="955176"/>
                  </a:lnTo>
                  <a:lnTo>
                    <a:pt x="968078" y="920198"/>
                  </a:lnTo>
                  <a:lnTo>
                    <a:pt x="991952" y="880443"/>
                  </a:lnTo>
                  <a:lnTo>
                    <a:pt x="1012552" y="837789"/>
                  </a:lnTo>
                  <a:lnTo>
                    <a:pt x="1031143" y="794113"/>
                  </a:lnTo>
                  <a:lnTo>
                    <a:pt x="1048990" y="751291"/>
                  </a:lnTo>
                  <a:lnTo>
                    <a:pt x="1067358" y="711200"/>
                  </a:lnTo>
                  <a:lnTo>
                    <a:pt x="1079562" y="691024"/>
                  </a:lnTo>
                  <a:lnTo>
                    <a:pt x="1091171" y="674862"/>
                  </a:lnTo>
                  <a:lnTo>
                    <a:pt x="1100398" y="657818"/>
                  </a:lnTo>
                  <a:lnTo>
                    <a:pt x="1108824" y="581909"/>
                  </a:lnTo>
                  <a:lnTo>
                    <a:pt x="1111220" y="529006"/>
                  </a:lnTo>
                  <a:lnTo>
                    <a:pt x="1112999" y="476202"/>
                  </a:lnTo>
                  <a:lnTo>
                    <a:pt x="1116115" y="370537"/>
                  </a:lnTo>
                  <a:lnTo>
                    <a:pt x="1118158" y="317500"/>
                  </a:lnTo>
                  <a:lnTo>
                    <a:pt x="1104689" y="268682"/>
                  </a:lnTo>
                  <a:lnTo>
                    <a:pt x="1090179" y="231949"/>
                  </a:lnTo>
                  <a:lnTo>
                    <a:pt x="1070608" y="196717"/>
                  </a:lnTo>
                  <a:lnTo>
                    <a:pt x="1041958" y="152400"/>
                  </a:lnTo>
                  <a:lnTo>
                    <a:pt x="1004976" y="123362"/>
                  </a:lnTo>
                  <a:lnTo>
                    <a:pt x="966317" y="88320"/>
                  </a:lnTo>
                  <a:lnTo>
                    <a:pt x="925829" y="53827"/>
                  </a:lnTo>
                  <a:lnTo>
                    <a:pt x="883361" y="26436"/>
                  </a:lnTo>
                  <a:lnTo>
                    <a:pt x="838758" y="12700"/>
                  </a:lnTo>
                  <a:lnTo>
                    <a:pt x="790222" y="8205"/>
                  </a:lnTo>
                  <a:lnTo>
                    <a:pt x="741509" y="5484"/>
                  </a:lnTo>
                  <a:lnTo>
                    <a:pt x="692708" y="3921"/>
                  </a:lnTo>
                  <a:lnTo>
                    <a:pt x="595195" y="1796"/>
                  </a:lnTo>
                  <a:lnTo>
                    <a:pt x="546658" y="0"/>
                  </a:lnTo>
                  <a:close/>
                </a:path>
              </a:pathLst>
            </a:custGeom>
            <a:solidFill>
              <a:srgbClr val="EB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00317" y="2709036"/>
              <a:ext cx="1875789" cy="2270125"/>
            </a:xfrm>
            <a:custGeom>
              <a:avLst/>
              <a:gdLst/>
              <a:ahLst/>
              <a:cxnLst/>
              <a:rect l="l" t="t" r="r" b="b"/>
              <a:pathLst>
                <a:path w="1875789" h="2270125">
                  <a:moveTo>
                    <a:pt x="504418" y="796671"/>
                  </a:moveTo>
                  <a:lnTo>
                    <a:pt x="451904" y="742823"/>
                  </a:lnTo>
                  <a:lnTo>
                    <a:pt x="420382" y="708533"/>
                  </a:lnTo>
                  <a:lnTo>
                    <a:pt x="391591" y="662559"/>
                  </a:lnTo>
                  <a:lnTo>
                    <a:pt x="368249" y="603250"/>
                  </a:lnTo>
                  <a:lnTo>
                    <a:pt x="357543" y="529717"/>
                  </a:lnTo>
                  <a:lnTo>
                    <a:pt x="364401" y="440690"/>
                  </a:lnTo>
                  <a:lnTo>
                    <a:pt x="395998" y="335407"/>
                  </a:lnTo>
                  <a:lnTo>
                    <a:pt x="366852" y="350647"/>
                  </a:lnTo>
                  <a:lnTo>
                    <a:pt x="335026" y="387223"/>
                  </a:lnTo>
                  <a:lnTo>
                    <a:pt x="304888" y="436499"/>
                  </a:lnTo>
                  <a:lnTo>
                    <a:pt x="278663" y="498983"/>
                  </a:lnTo>
                  <a:lnTo>
                    <a:pt x="262953" y="576199"/>
                  </a:lnTo>
                  <a:lnTo>
                    <a:pt x="268744" y="660781"/>
                  </a:lnTo>
                  <a:lnTo>
                    <a:pt x="297700" y="755777"/>
                  </a:lnTo>
                  <a:lnTo>
                    <a:pt x="353136" y="856869"/>
                  </a:lnTo>
                  <a:lnTo>
                    <a:pt x="379564" y="853313"/>
                  </a:lnTo>
                  <a:lnTo>
                    <a:pt x="405447" y="851916"/>
                  </a:lnTo>
                  <a:lnTo>
                    <a:pt x="434619" y="846594"/>
                  </a:lnTo>
                  <a:lnTo>
                    <a:pt x="458851" y="842391"/>
                  </a:lnTo>
                  <a:lnTo>
                    <a:pt x="479209" y="834898"/>
                  </a:lnTo>
                  <a:lnTo>
                    <a:pt x="495693" y="824103"/>
                  </a:lnTo>
                  <a:lnTo>
                    <a:pt x="503910" y="808863"/>
                  </a:lnTo>
                  <a:lnTo>
                    <a:pt x="504418" y="796671"/>
                  </a:lnTo>
                  <a:close/>
                </a:path>
                <a:path w="1875789" h="2270125">
                  <a:moveTo>
                    <a:pt x="720915" y="1117727"/>
                  </a:moveTo>
                  <a:lnTo>
                    <a:pt x="663028" y="1128903"/>
                  </a:lnTo>
                  <a:lnTo>
                    <a:pt x="601853" y="1134237"/>
                  </a:lnTo>
                  <a:lnTo>
                    <a:pt x="546150" y="1136015"/>
                  </a:lnTo>
                  <a:lnTo>
                    <a:pt x="492633" y="1128395"/>
                  </a:lnTo>
                  <a:lnTo>
                    <a:pt x="440194" y="1116203"/>
                  </a:lnTo>
                  <a:lnTo>
                    <a:pt x="393230" y="1100328"/>
                  </a:lnTo>
                  <a:lnTo>
                    <a:pt x="352818" y="1076071"/>
                  </a:lnTo>
                  <a:lnTo>
                    <a:pt x="311302" y="1056513"/>
                  </a:lnTo>
                  <a:lnTo>
                    <a:pt x="271983" y="1027557"/>
                  </a:lnTo>
                  <a:lnTo>
                    <a:pt x="243586" y="991362"/>
                  </a:lnTo>
                  <a:lnTo>
                    <a:pt x="218465" y="960882"/>
                  </a:lnTo>
                  <a:lnTo>
                    <a:pt x="191160" y="919988"/>
                  </a:lnTo>
                  <a:lnTo>
                    <a:pt x="173685" y="876427"/>
                  </a:lnTo>
                  <a:lnTo>
                    <a:pt x="160566" y="834021"/>
                  </a:lnTo>
                  <a:lnTo>
                    <a:pt x="151828" y="792480"/>
                  </a:lnTo>
                  <a:lnTo>
                    <a:pt x="145275" y="741680"/>
                  </a:lnTo>
                  <a:lnTo>
                    <a:pt x="156197" y="576707"/>
                  </a:lnTo>
                  <a:lnTo>
                    <a:pt x="187883" y="441325"/>
                  </a:lnTo>
                  <a:lnTo>
                    <a:pt x="235940" y="334264"/>
                  </a:lnTo>
                  <a:lnTo>
                    <a:pt x="291642" y="253619"/>
                  </a:lnTo>
                  <a:lnTo>
                    <a:pt x="351726" y="193802"/>
                  </a:lnTo>
                  <a:lnTo>
                    <a:pt x="401967" y="156337"/>
                  </a:lnTo>
                  <a:lnTo>
                    <a:pt x="434733" y="134366"/>
                  </a:lnTo>
                  <a:lnTo>
                    <a:pt x="450024" y="128143"/>
                  </a:lnTo>
                  <a:lnTo>
                    <a:pt x="403059" y="131953"/>
                  </a:lnTo>
                  <a:lnTo>
                    <a:pt x="369201" y="138811"/>
                  </a:lnTo>
                  <a:lnTo>
                    <a:pt x="339699" y="146685"/>
                  </a:lnTo>
                  <a:lnTo>
                    <a:pt x="311302" y="149860"/>
                  </a:lnTo>
                  <a:lnTo>
                    <a:pt x="291642" y="155194"/>
                  </a:lnTo>
                  <a:lnTo>
                    <a:pt x="267614" y="159385"/>
                  </a:lnTo>
                  <a:lnTo>
                    <a:pt x="246862" y="169291"/>
                  </a:lnTo>
                  <a:lnTo>
                    <a:pt x="221742" y="178181"/>
                  </a:lnTo>
                  <a:lnTo>
                    <a:pt x="120154" y="277622"/>
                  </a:lnTo>
                  <a:lnTo>
                    <a:pt x="44792" y="422656"/>
                  </a:lnTo>
                  <a:lnTo>
                    <a:pt x="31686" y="498348"/>
                  </a:lnTo>
                  <a:lnTo>
                    <a:pt x="14198" y="573151"/>
                  </a:lnTo>
                  <a:lnTo>
                    <a:pt x="4368" y="654558"/>
                  </a:lnTo>
                  <a:lnTo>
                    <a:pt x="0" y="732409"/>
                  </a:lnTo>
                  <a:lnTo>
                    <a:pt x="12014" y="819023"/>
                  </a:lnTo>
                  <a:lnTo>
                    <a:pt x="43700" y="900303"/>
                  </a:lnTo>
                  <a:lnTo>
                    <a:pt x="97218" y="986663"/>
                  </a:lnTo>
                  <a:lnTo>
                    <a:pt x="140906" y="1036320"/>
                  </a:lnTo>
                  <a:lnTo>
                    <a:pt x="194437" y="1083310"/>
                  </a:lnTo>
                  <a:lnTo>
                    <a:pt x="259969" y="1118362"/>
                  </a:lnTo>
                  <a:lnTo>
                    <a:pt x="297103" y="1136904"/>
                  </a:lnTo>
                  <a:lnTo>
                    <a:pt x="374662" y="1160018"/>
                  </a:lnTo>
                  <a:lnTo>
                    <a:pt x="464223" y="1171067"/>
                  </a:lnTo>
                  <a:lnTo>
                    <a:pt x="558165" y="1163447"/>
                  </a:lnTo>
                  <a:lnTo>
                    <a:pt x="665213" y="1139190"/>
                  </a:lnTo>
                  <a:lnTo>
                    <a:pt x="720915" y="1117727"/>
                  </a:lnTo>
                  <a:close/>
                </a:path>
                <a:path w="1875789" h="2270125">
                  <a:moveTo>
                    <a:pt x="774776" y="1224407"/>
                  </a:moveTo>
                  <a:lnTo>
                    <a:pt x="768527" y="1171956"/>
                  </a:lnTo>
                  <a:lnTo>
                    <a:pt x="742607" y="1143889"/>
                  </a:lnTo>
                  <a:lnTo>
                    <a:pt x="729424" y="1140841"/>
                  </a:lnTo>
                  <a:lnTo>
                    <a:pt x="731431" y="1231392"/>
                  </a:lnTo>
                  <a:lnTo>
                    <a:pt x="731583" y="1270381"/>
                  </a:lnTo>
                  <a:lnTo>
                    <a:pt x="727430" y="1327785"/>
                  </a:lnTo>
                  <a:lnTo>
                    <a:pt x="754189" y="1292733"/>
                  </a:lnTo>
                  <a:lnTo>
                    <a:pt x="769416" y="1257300"/>
                  </a:lnTo>
                  <a:lnTo>
                    <a:pt x="774776" y="1224407"/>
                  </a:lnTo>
                  <a:close/>
                </a:path>
                <a:path w="1875789" h="2270125">
                  <a:moveTo>
                    <a:pt x="1067003" y="1175258"/>
                  </a:moveTo>
                  <a:lnTo>
                    <a:pt x="914933" y="1079754"/>
                  </a:lnTo>
                  <a:lnTo>
                    <a:pt x="817765" y="1107440"/>
                  </a:lnTo>
                  <a:lnTo>
                    <a:pt x="819975" y="1107948"/>
                  </a:lnTo>
                  <a:lnTo>
                    <a:pt x="828255" y="1112266"/>
                  </a:lnTo>
                  <a:lnTo>
                    <a:pt x="836015" y="1118870"/>
                  </a:lnTo>
                  <a:lnTo>
                    <a:pt x="850912" y="1124839"/>
                  </a:lnTo>
                  <a:lnTo>
                    <a:pt x="870229" y="1131697"/>
                  </a:lnTo>
                  <a:lnTo>
                    <a:pt x="891209" y="1141349"/>
                  </a:lnTo>
                  <a:lnTo>
                    <a:pt x="912736" y="1148842"/>
                  </a:lnTo>
                  <a:lnTo>
                    <a:pt x="935393" y="1161288"/>
                  </a:lnTo>
                  <a:lnTo>
                    <a:pt x="913409" y="1165860"/>
                  </a:lnTo>
                  <a:lnTo>
                    <a:pt x="884377" y="1180592"/>
                  </a:lnTo>
                  <a:lnTo>
                    <a:pt x="853198" y="1204595"/>
                  </a:lnTo>
                  <a:lnTo>
                    <a:pt x="822629" y="1235837"/>
                  </a:lnTo>
                  <a:lnTo>
                    <a:pt x="794270" y="1267587"/>
                  </a:lnTo>
                  <a:lnTo>
                    <a:pt x="769785" y="1302639"/>
                  </a:lnTo>
                  <a:lnTo>
                    <a:pt x="754278" y="1359027"/>
                  </a:lnTo>
                  <a:lnTo>
                    <a:pt x="800582" y="1300226"/>
                  </a:lnTo>
                  <a:lnTo>
                    <a:pt x="852512" y="1257173"/>
                  </a:lnTo>
                  <a:lnTo>
                    <a:pt x="901788" y="1225550"/>
                  </a:lnTo>
                  <a:lnTo>
                    <a:pt x="953871" y="1201674"/>
                  </a:lnTo>
                  <a:lnTo>
                    <a:pt x="997204" y="1185418"/>
                  </a:lnTo>
                  <a:lnTo>
                    <a:pt x="1059853" y="1176020"/>
                  </a:lnTo>
                  <a:lnTo>
                    <a:pt x="1067003" y="1175258"/>
                  </a:lnTo>
                  <a:close/>
                </a:path>
                <a:path w="1875789" h="2270125">
                  <a:moveTo>
                    <a:pt x="1270266" y="495427"/>
                  </a:moveTo>
                  <a:lnTo>
                    <a:pt x="1262519" y="370713"/>
                  </a:lnTo>
                  <a:lnTo>
                    <a:pt x="1207655" y="249682"/>
                  </a:lnTo>
                  <a:lnTo>
                    <a:pt x="1143038" y="170688"/>
                  </a:lnTo>
                  <a:lnTo>
                    <a:pt x="1088275" y="108712"/>
                  </a:lnTo>
                  <a:lnTo>
                    <a:pt x="1041196" y="73152"/>
                  </a:lnTo>
                  <a:lnTo>
                    <a:pt x="1003973" y="54610"/>
                  </a:lnTo>
                  <a:lnTo>
                    <a:pt x="973328" y="47371"/>
                  </a:lnTo>
                  <a:lnTo>
                    <a:pt x="908735" y="7747"/>
                  </a:lnTo>
                  <a:lnTo>
                    <a:pt x="707390" y="0"/>
                  </a:lnTo>
                  <a:lnTo>
                    <a:pt x="650494" y="6350"/>
                  </a:lnTo>
                  <a:lnTo>
                    <a:pt x="594690" y="8001"/>
                  </a:lnTo>
                  <a:lnTo>
                    <a:pt x="546557" y="16510"/>
                  </a:lnTo>
                  <a:lnTo>
                    <a:pt x="467791" y="37338"/>
                  </a:lnTo>
                  <a:lnTo>
                    <a:pt x="431698" y="53467"/>
                  </a:lnTo>
                  <a:lnTo>
                    <a:pt x="398894" y="75311"/>
                  </a:lnTo>
                  <a:lnTo>
                    <a:pt x="364998" y="101854"/>
                  </a:lnTo>
                  <a:lnTo>
                    <a:pt x="422986" y="90805"/>
                  </a:lnTo>
                  <a:lnTo>
                    <a:pt x="475500" y="83439"/>
                  </a:lnTo>
                  <a:lnTo>
                    <a:pt x="578345" y="77978"/>
                  </a:lnTo>
                  <a:lnTo>
                    <a:pt x="621017" y="73152"/>
                  </a:lnTo>
                  <a:lnTo>
                    <a:pt x="665886" y="78740"/>
                  </a:lnTo>
                  <a:lnTo>
                    <a:pt x="711835" y="79756"/>
                  </a:lnTo>
                  <a:lnTo>
                    <a:pt x="790638" y="98171"/>
                  </a:lnTo>
                  <a:lnTo>
                    <a:pt x="828954" y="112014"/>
                  </a:lnTo>
                  <a:lnTo>
                    <a:pt x="866165" y="130556"/>
                  </a:lnTo>
                  <a:lnTo>
                    <a:pt x="929678" y="174879"/>
                  </a:lnTo>
                  <a:lnTo>
                    <a:pt x="965809" y="198120"/>
                  </a:lnTo>
                  <a:lnTo>
                    <a:pt x="1024953" y="261112"/>
                  </a:lnTo>
                  <a:lnTo>
                    <a:pt x="1069886" y="345313"/>
                  </a:lnTo>
                  <a:lnTo>
                    <a:pt x="1092962" y="444119"/>
                  </a:lnTo>
                  <a:lnTo>
                    <a:pt x="1089787" y="556514"/>
                  </a:lnTo>
                  <a:lnTo>
                    <a:pt x="1073467" y="665734"/>
                  </a:lnTo>
                  <a:lnTo>
                    <a:pt x="1046226" y="782320"/>
                  </a:lnTo>
                  <a:lnTo>
                    <a:pt x="1008024" y="886460"/>
                  </a:lnTo>
                  <a:lnTo>
                    <a:pt x="973086" y="976503"/>
                  </a:lnTo>
                  <a:lnTo>
                    <a:pt x="933767" y="1045972"/>
                  </a:lnTo>
                  <a:lnTo>
                    <a:pt x="986243" y="999363"/>
                  </a:lnTo>
                  <a:lnTo>
                    <a:pt x="1052931" y="931291"/>
                  </a:lnTo>
                  <a:lnTo>
                    <a:pt x="1125054" y="839978"/>
                  </a:lnTo>
                  <a:lnTo>
                    <a:pt x="1194955" y="738378"/>
                  </a:lnTo>
                  <a:lnTo>
                    <a:pt x="1245247" y="622300"/>
                  </a:lnTo>
                  <a:lnTo>
                    <a:pt x="1270266" y="495427"/>
                  </a:lnTo>
                  <a:close/>
                </a:path>
                <a:path w="1875789" h="2270125">
                  <a:moveTo>
                    <a:pt x="1875294" y="2238629"/>
                  </a:moveTo>
                  <a:lnTo>
                    <a:pt x="1738642" y="2183003"/>
                  </a:lnTo>
                  <a:lnTo>
                    <a:pt x="1599958" y="2113280"/>
                  </a:lnTo>
                  <a:lnTo>
                    <a:pt x="1479943" y="2040636"/>
                  </a:lnTo>
                  <a:lnTo>
                    <a:pt x="1386852" y="1959102"/>
                  </a:lnTo>
                  <a:lnTo>
                    <a:pt x="1349006" y="1920367"/>
                  </a:lnTo>
                  <a:lnTo>
                    <a:pt x="1308874" y="1885823"/>
                  </a:lnTo>
                  <a:lnTo>
                    <a:pt x="1263408" y="1843024"/>
                  </a:lnTo>
                  <a:lnTo>
                    <a:pt x="1217688" y="1787017"/>
                  </a:lnTo>
                  <a:lnTo>
                    <a:pt x="1164971" y="1716786"/>
                  </a:lnTo>
                  <a:lnTo>
                    <a:pt x="1109573" y="1624330"/>
                  </a:lnTo>
                  <a:lnTo>
                    <a:pt x="1045019" y="1503553"/>
                  </a:lnTo>
                  <a:lnTo>
                    <a:pt x="976744" y="1344295"/>
                  </a:lnTo>
                  <a:lnTo>
                    <a:pt x="987437" y="1415161"/>
                  </a:lnTo>
                  <a:lnTo>
                    <a:pt x="1013307" y="1494282"/>
                  </a:lnTo>
                  <a:lnTo>
                    <a:pt x="1048651" y="1578483"/>
                  </a:lnTo>
                  <a:lnTo>
                    <a:pt x="1090498" y="1668780"/>
                  </a:lnTo>
                  <a:lnTo>
                    <a:pt x="1141285" y="1756156"/>
                  </a:lnTo>
                  <a:lnTo>
                    <a:pt x="1196987" y="1843532"/>
                  </a:lnTo>
                  <a:lnTo>
                    <a:pt x="1251343" y="1919732"/>
                  </a:lnTo>
                  <a:lnTo>
                    <a:pt x="1308112" y="1986915"/>
                  </a:lnTo>
                  <a:lnTo>
                    <a:pt x="1369834" y="2054098"/>
                  </a:lnTo>
                  <a:lnTo>
                    <a:pt x="1428254" y="2109216"/>
                  </a:lnTo>
                  <a:lnTo>
                    <a:pt x="1482737" y="2148967"/>
                  </a:lnTo>
                  <a:lnTo>
                    <a:pt x="1534426" y="2184781"/>
                  </a:lnTo>
                  <a:lnTo>
                    <a:pt x="1583702" y="2211324"/>
                  </a:lnTo>
                  <a:lnTo>
                    <a:pt x="1636280" y="2231898"/>
                  </a:lnTo>
                  <a:lnTo>
                    <a:pt x="1690763" y="2253615"/>
                  </a:lnTo>
                  <a:lnTo>
                    <a:pt x="1750453" y="2270125"/>
                  </a:lnTo>
                  <a:lnTo>
                    <a:pt x="1875294" y="2238629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474560" y="6303771"/>
            <a:ext cx="167005" cy="345440"/>
          </a:xfrm>
          <a:custGeom>
            <a:avLst/>
            <a:gdLst/>
            <a:ahLst/>
            <a:cxnLst/>
            <a:rect l="l" t="t" r="r" b="b"/>
            <a:pathLst>
              <a:path w="167004" h="345440">
                <a:moveTo>
                  <a:pt x="166827" y="0"/>
                </a:moveTo>
                <a:lnTo>
                  <a:pt x="0" y="286067"/>
                </a:lnTo>
                <a:lnTo>
                  <a:pt x="95618" y="345224"/>
                </a:lnTo>
                <a:lnTo>
                  <a:pt x="16682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355206" y="2081276"/>
            <a:ext cx="130175" cy="365760"/>
          </a:xfrm>
          <a:custGeom>
            <a:avLst/>
            <a:gdLst/>
            <a:ahLst/>
            <a:cxnLst/>
            <a:rect l="l" t="t" r="r" b="b"/>
            <a:pathLst>
              <a:path w="130175" h="365760">
                <a:moveTo>
                  <a:pt x="69100" y="0"/>
                </a:moveTo>
                <a:lnTo>
                  <a:pt x="0" y="344677"/>
                </a:lnTo>
                <a:lnTo>
                  <a:pt x="129667" y="365633"/>
                </a:lnTo>
                <a:lnTo>
                  <a:pt x="6910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1293749" y="0"/>
            <a:ext cx="174625" cy="219075"/>
          </a:xfrm>
          <a:custGeom>
            <a:avLst/>
            <a:gdLst/>
            <a:ahLst/>
            <a:cxnLst/>
            <a:rect l="l" t="t" r="r" b="b"/>
            <a:pathLst>
              <a:path w="174625" h="219075">
                <a:moveTo>
                  <a:pt x="56641" y="0"/>
                </a:moveTo>
                <a:lnTo>
                  <a:pt x="0" y="218948"/>
                </a:lnTo>
                <a:lnTo>
                  <a:pt x="174116" y="52450"/>
                </a:lnTo>
                <a:lnTo>
                  <a:pt x="56641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38112" y="149225"/>
            <a:ext cx="1104265" cy="1200150"/>
          </a:xfrm>
          <a:custGeom>
            <a:avLst/>
            <a:gdLst/>
            <a:ahLst/>
            <a:cxnLst/>
            <a:rect l="l" t="t" r="r" b="b"/>
            <a:pathLst>
              <a:path w="1104265" h="1200150">
                <a:moveTo>
                  <a:pt x="420687" y="0"/>
                </a:moveTo>
                <a:lnTo>
                  <a:pt x="410964" y="2555"/>
                </a:lnTo>
                <a:lnTo>
                  <a:pt x="402604" y="4661"/>
                </a:lnTo>
                <a:lnTo>
                  <a:pt x="395287" y="6350"/>
                </a:lnTo>
                <a:lnTo>
                  <a:pt x="357187" y="15875"/>
                </a:lnTo>
                <a:lnTo>
                  <a:pt x="309760" y="26939"/>
                </a:lnTo>
                <a:lnTo>
                  <a:pt x="286866" y="35038"/>
                </a:lnTo>
                <a:lnTo>
                  <a:pt x="268287" y="47625"/>
                </a:lnTo>
                <a:lnTo>
                  <a:pt x="244301" y="60289"/>
                </a:lnTo>
                <a:lnTo>
                  <a:pt x="220464" y="78930"/>
                </a:lnTo>
                <a:lnTo>
                  <a:pt x="197519" y="99381"/>
                </a:lnTo>
                <a:lnTo>
                  <a:pt x="176212" y="117475"/>
                </a:lnTo>
                <a:lnTo>
                  <a:pt x="147488" y="133796"/>
                </a:lnTo>
                <a:lnTo>
                  <a:pt x="119062" y="159940"/>
                </a:lnTo>
                <a:lnTo>
                  <a:pt x="95398" y="190251"/>
                </a:lnTo>
                <a:lnTo>
                  <a:pt x="80962" y="219075"/>
                </a:lnTo>
                <a:lnTo>
                  <a:pt x="78655" y="221704"/>
                </a:lnTo>
                <a:lnTo>
                  <a:pt x="56753" y="255402"/>
                </a:lnTo>
                <a:lnTo>
                  <a:pt x="49410" y="277925"/>
                </a:lnTo>
                <a:lnTo>
                  <a:pt x="46037" y="288925"/>
                </a:lnTo>
                <a:lnTo>
                  <a:pt x="33337" y="333375"/>
                </a:lnTo>
                <a:lnTo>
                  <a:pt x="16073" y="366712"/>
                </a:lnTo>
                <a:lnTo>
                  <a:pt x="8111" y="383381"/>
                </a:lnTo>
                <a:lnTo>
                  <a:pt x="4762" y="400050"/>
                </a:lnTo>
                <a:lnTo>
                  <a:pt x="3819" y="455725"/>
                </a:lnTo>
                <a:lnTo>
                  <a:pt x="2530" y="566552"/>
                </a:lnTo>
                <a:lnTo>
                  <a:pt x="1598" y="621621"/>
                </a:lnTo>
                <a:lnTo>
                  <a:pt x="7937" y="625475"/>
                </a:lnTo>
                <a:lnTo>
                  <a:pt x="7937" y="628650"/>
                </a:lnTo>
                <a:lnTo>
                  <a:pt x="9549" y="643201"/>
                </a:lnTo>
                <a:lnTo>
                  <a:pt x="10120" y="658193"/>
                </a:lnTo>
                <a:lnTo>
                  <a:pt x="10393" y="673494"/>
                </a:lnTo>
                <a:lnTo>
                  <a:pt x="11112" y="688975"/>
                </a:lnTo>
                <a:lnTo>
                  <a:pt x="26516" y="731605"/>
                </a:lnTo>
                <a:lnTo>
                  <a:pt x="52635" y="759073"/>
                </a:lnTo>
                <a:lnTo>
                  <a:pt x="67865" y="773509"/>
                </a:lnTo>
                <a:lnTo>
                  <a:pt x="96837" y="803275"/>
                </a:lnTo>
                <a:lnTo>
                  <a:pt x="110951" y="815542"/>
                </a:lnTo>
                <a:lnTo>
                  <a:pt x="126404" y="826642"/>
                </a:lnTo>
                <a:lnTo>
                  <a:pt x="142155" y="837172"/>
                </a:lnTo>
                <a:lnTo>
                  <a:pt x="157162" y="847725"/>
                </a:lnTo>
                <a:lnTo>
                  <a:pt x="185365" y="870015"/>
                </a:lnTo>
                <a:lnTo>
                  <a:pt x="212526" y="893937"/>
                </a:lnTo>
                <a:lnTo>
                  <a:pt x="238199" y="919358"/>
                </a:lnTo>
                <a:lnTo>
                  <a:pt x="261937" y="946150"/>
                </a:lnTo>
                <a:lnTo>
                  <a:pt x="272504" y="957014"/>
                </a:lnTo>
                <a:lnTo>
                  <a:pt x="284559" y="966390"/>
                </a:lnTo>
                <a:lnTo>
                  <a:pt x="297209" y="975171"/>
                </a:lnTo>
                <a:lnTo>
                  <a:pt x="309562" y="984250"/>
                </a:lnTo>
                <a:lnTo>
                  <a:pt x="315267" y="986595"/>
                </a:lnTo>
                <a:lnTo>
                  <a:pt x="321865" y="987774"/>
                </a:lnTo>
                <a:lnTo>
                  <a:pt x="327868" y="989572"/>
                </a:lnTo>
                <a:lnTo>
                  <a:pt x="331787" y="993775"/>
                </a:lnTo>
                <a:lnTo>
                  <a:pt x="334069" y="1000222"/>
                </a:lnTo>
                <a:lnTo>
                  <a:pt x="334565" y="1007443"/>
                </a:lnTo>
                <a:lnTo>
                  <a:pt x="334466" y="1014974"/>
                </a:lnTo>
                <a:lnTo>
                  <a:pt x="334962" y="1022350"/>
                </a:lnTo>
                <a:lnTo>
                  <a:pt x="327645" y="1033131"/>
                </a:lnTo>
                <a:lnTo>
                  <a:pt x="320476" y="1045543"/>
                </a:lnTo>
                <a:lnTo>
                  <a:pt x="314200" y="1058265"/>
                </a:lnTo>
                <a:lnTo>
                  <a:pt x="309562" y="1069975"/>
                </a:lnTo>
                <a:lnTo>
                  <a:pt x="289941" y="1085715"/>
                </a:lnTo>
                <a:lnTo>
                  <a:pt x="269279" y="1099692"/>
                </a:lnTo>
                <a:lnTo>
                  <a:pt x="251296" y="1115480"/>
                </a:lnTo>
                <a:lnTo>
                  <a:pt x="239712" y="1136650"/>
                </a:lnTo>
                <a:lnTo>
                  <a:pt x="252412" y="1139825"/>
                </a:lnTo>
                <a:lnTo>
                  <a:pt x="258762" y="1143000"/>
                </a:lnTo>
                <a:lnTo>
                  <a:pt x="267568" y="1146984"/>
                </a:lnTo>
                <a:lnTo>
                  <a:pt x="275629" y="1149921"/>
                </a:lnTo>
                <a:lnTo>
                  <a:pt x="293687" y="1155700"/>
                </a:lnTo>
                <a:lnTo>
                  <a:pt x="317177" y="1166413"/>
                </a:lnTo>
                <a:lnTo>
                  <a:pt x="337542" y="1179687"/>
                </a:lnTo>
                <a:lnTo>
                  <a:pt x="358204" y="1192079"/>
                </a:lnTo>
                <a:lnTo>
                  <a:pt x="382587" y="1200150"/>
                </a:lnTo>
                <a:lnTo>
                  <a:pt x="392856" y="1190144"/>
                </a:lnTo>
                <a:lnTo>
                  <a:pt x="401637" y="1176115"/>
                </a:lnTo>
                <a:lnTo>
                  <a:pt x="408037" y="1160609"/>
                </a:lnTo>
                <a:lnTo>
                  <a:pt x="411162" y="1146175"/>
                </a:lnTo>
                <a:lnTo>
                  <a:pt x="412477" y="1111942"/>
                </a:lnTo>
                <a:lnTo>
                  <a:pt x="409773" y="1096343"/>
                </a:lnTo>
                <a:lnTo>
                  <a:pt x="410939" y="1090578"/>
                </a:lnTo>
                <a:lnTo>
                  <a:pt x="423862" y="1085850"/>
                </a:lnTo>
                <a:lnTo>
                  <a:pt x="642937" y="1085850"/>
                </a:lnTo>
                <a:lnTo>
                  <a:pt x="659432" y="1082540"/>
                </a:lnTo>
                <a:lnTo>
                  <a:pt x="678457" y="1082230"/>
                </a:lnTo>
                <a:lnTo>
                  <a:pt x="697185" y="1081349"/>
                </a:lnTo>
                <a:lnTo>
                  <a:pt x="712787" y="1076325"/>
                </a:lnTo>
                <a:lnTo>
                  <a:pt x="716954" y="1073298"/>
                </a:lnTo>
                <a:lnTo>
                  <a:pt x="727075" y="1066403"/>
                </a:lnTo>
                <a:lnTo>
                  <a:pt x="739576" y="1058912"/>
                </a:lnTo>
                <a:lnTo>
                  <a:pt x="750887" y="1054100"/>
                </a:lnTo>
                <a:lnTo>
                  <a:pt x="929601" y="952239"/>
                </a:lnTo>
                <a:lnTo>
                  <a:pt x="963612" y="933450"/>
                </a:lnTo>
                <a:lnTo>
                  <a:pt x="968002" y="932572"/>
                </a:lnTo>
                <a:lnTo>
                  <a:pt x="978495" y="930052"/>
                </a:lnTo>
                <a:lnTo>
                  <a:pt x="1011535" y="901747"/>
                </a:lnTo>
                <a:lnTo>
                  <a:pt x="1014412" y="895350"/>
                </a:lnTo>
                <a:lnTo>
                  <a:pt x="1022424" y="883507"/>
                </a:lnTo>
                <a:lnTo>
                  <a:pt x="1033264" y="873474"/>
                </a:lnTo>
                <a:lnTo>
                  <a:pt x="1044996" y="864060"/>
                </a:lnTo>
                <a:lnTo>
                  <a:pt x="1055687" y="854075"/>
                </a:lnTo>
                <a:lnTo>
                  <a:pt x="1078334" y="817330"/>
                </a:lnTo>
                <a:lnTo>
                  <a:pt x="1088032" y="775668"/>
                </a:lnTo>
                <a:lnTo>
                  <a:pt x="1090290" y="731934"/>
                </a:lnTo>
                <a:lnTo>
                  <a:pt x="1090612" y="688975"/>
                </a:lnTo>
                <a:lnTo>
                  <a:pt x="1096788" y="646674"/>
                </a:lnTo>
                <a:lnTo>
                  <a:pt x="1101923" y="604218"/>
                </a:lnTo>
                <a:lnTo>
                  <a:pt x="1103783" y="559690"/>
                </a:lnTo>
                <a:lnTo>
                  <a:pt x="1100137" y="511175"/>
                </a:lnTo>
                <a:lnTo>
                  <a:pt x="1092009" y="461163"/>
                </a:lnTo>
                <a:lnTo>
                  <a:pt x="1080071" y="417192"/>
                </a:lnTo>
                <a:lnTo>
                  <a:pt x="1065847" y="375368"/>
                </a:lnTo>
                <a:lnTo>
                  <a:pt x="1050861" y="331794"/>
                </a:lnTo>
                <a:lnTo>
                  <a:pt x="1036637" y="282575"/>
                </a:lnTo>
                <a:lnTo>
                  <a:pt x="1025078" y="262135"/>
                </a:lnTo>
                <a:lnTo>
                  <a:pt x="1013221" y="238125"/>
                </a:lnTo>
                <a:lnTo>
                  <a:pt x="999579" y="216495"/>
                </a:lnTo>
                <a:lnTo>
                  <a:pt x="982662" y="203200"/>
                </a:lnTo>
                <a:lnTo>
                  <a:pt x="950683" y="177674"/>
                </a:lnTo>
                <a:lnTo>
                  <a:pt x="909332" y="147368"/>
                </a:lnTo>
                <a:lnTo>
                  <a:pt x="863333" y="115856"/>
                </a:lnTo>
                <a:lnTo>
                  <a:pt x="817410" y="86709"/>
                </a:lnTo>
                <a:lnTo>
                  <a:pt x="776287" y="63500"/>
                </a:lnTo>
                <a:lnTo>
                  <a:pt x="740221" y="40100"/>
                </a:lnTo>
                <a:lnTo>
                  <a:pt x="697309" y="27558"/>
                </a:lnTo>
                <a:lnTo>
                  <a:pt x="652611" y="19494"/>
                </a:lnTo>
                <a:lnTo>
                  <a:pt x="611187" y="9525"/>
                </a:lnTo>
                <a:lnTo>
                  <a:pt x="566737" y="3175"/>
                </a:lnTo>
                <a:lnTo>
                  <a:pt x="530076" y="1553"/>
                </a:lnTo>
                <a:lnTo>
                  <a:pt x="420687" y="0"/>
                </a:lnTo>
                <a:close/>
              </a:path>
              <a:path w="1104265" h="1200150">
                <a:moveTo>
                  <a:pt x="642937" y="1085850"/>
                </a:moveTo>
                <a:lnTo>
                  <a:pt x="423862" y="1085850"/>
                </a:lnTo>
                <a:lnTo>
                  <a:pt x="505420" y="1091755"/>
                </a:lnTo>
                <a:lnTo>
                  <a:pt x="545975" y="1093851"/>
                </a:lnTo>
                <a:lnTo>
                  <a:pt x="595312" y="1095375"/>
                </a:lnTo>
                <a:lnTo>
                  <a:pt x="607441" y="1093208"/>
                </a:lnTo>
                <a:lnTo>
                  <a:pt x="619720" y="1091184"/>
                </a:lnTo>
                <a:lnTo>
                  <a:pt x="631700" y="1088874"/>
                </a:lnTo>
                <a:lnTo>
                  <a:pt x="642937" y="1085850"/>
                </a:lnTo>
                <a:close/>
              </a:path>
              <a:path w="1104265" h="1200150">
                <a:moveTo>
                  <a:pt x="0" y="620649"/>
                </a:moveTo>
                <a:lnTo>
                  <a:pt x="1587" y="622300"/>
                </a:lnTo>
                <a:lnTo>
                  <a:pt x="1598" y="621621"/>
                </a:lnTo>
                <a:lnTo>
                  <a:pt x="0" y="620649"/>
                </a:lnTo>
                <a:close/>
              </a:path>
            </a:pathLst>
          </a:custGeom>
          <a:solidFill>
            <a:srgbClr val="ECF9D2">
              <a:alpha val="50195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0" name="object 20"/>
          <p:cNvGrpSpPr/>
          <p:nvPr/>
        </p:nvGrpSpPr>
        <p:grpSpPr>
          <a:xfrm>
            <a:off x="418845" y="5382640"/>
            <a:ext cx="156210" cy="391795"/>
            <a:chOff x="418845" y="5382640"/>
            <a:chExt cx="156210" cy="391795"/>
          </a:xfrm>
        </p:grpSpPr>
        <p:sp>
          <p:nvSpPr>
            <p:cNvPr id="21" name="object 21"/>
            <p:cNvSpPr/>
            <p:nvPr/>
          </p:nvSpPr>
          <p:spPr>
            <a:xfrm>
              <a:off x="418845" y="5382640"/>
              <a:ext cx="156210" cy="307975"/>
            </a:xfrm>
            <a:custGeom>
              <a:avLst/>
              <a:gdLst/>
              <a:ahLst/>
              <a:cxnLst/>
              <a:rect l="l" t="t" r="r" b="b"/>
              <a:pathLst>
                <a:path w="156209" h="307975">
                  <a:moveTo>
                    <a:pt x="0" y="0"/>
                  </a:moveTo>
                  <a:lnTo>
                    <a:pt x="48539" y="52197"/>
                  </a:lnTo>
                  <a:lnTo>
                    <a:pt x="72174" y="92964"/>
                  </a:lnTo>
                  <a:lnTo>
                    <a:pt x="79400" y="128016"/>
                  </a:lnTo>
                  <a:lnTo>
                    <a:pt x="77698" y="159131"/>
                  </a:lnTo>
                  <a:lnTo>
                    <a:pt x="65595" y="184150"/>
                  </a:lnTo>
                  <a:lnTo>
                    <a:pt x="53911" y="207543"/>
                  </a:lnTo>
                  <a:lnTo>
                    <a:pt x="47828" y="232295"/>
                  </a:lnTo>
                  <a:lnTo>
                    <a:pt x="64389" y="269608"/>
                  </a:lnTo>
                  <a:lnTo>
                    <a:pt x="99949" y="294106"/>
                  </a:lnTo>
                  <a:lnTo>
                    <a:pt x="110337" y="300164"/>
                  </a:lnTo>
                  <a:lnTo>
                    <a:pt x="140208" y="307505"/>
                  </a:lnTo>
                  <a:lnTo>
                    <a:pt x="155943" y="227368"/>
                  </a:lnTo>
                  <a:lnTo>
                    <a:pt x="150418" y="161290"/>
                  </a:lnTo>
                  <a:lnTo>
                    <a:pt x="127774" y="108458"/>
                  </a:lnTo>
                  <a:lnTo>
                    <a:pt x="98539" y="66294"/>
                  </a:lnTo>
                  <a:lnTo>
                    <a:pt x="64211" y="36830"/>
                  </a:lnTo>
                  <a:lnTo>
                    <a:pt x="31572" y="16510"/>
                  </a:lnTo>
                  <a:lnTo>
                    <a:pt x="8928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431939" y="5690780"/>
              <a:ext cx="95224" cy="83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3" name="object 23"/>
          <p:cNvGrpSpPr/>
          <p:nvPr/>
        </p:nvGrpSpPr>
        <p:grpSpPr>
          <a:xfrm>
            <a:off x="0" y="5141848"/>
            <a:ext cx="789305" cy="1715135"/>
            <a:chOff x="0" y="5141848"/>
            <a:chExt cx="789305" cy="1715135"/>
          </a:xfrm>
        </p:grpSpPr>
        <p:sp>
          <p:nvSpPr>
            <p:cNvPr id="24" name="object 24"/>
            <p:cNvSpPr/>
            <p:nvPr/>
          </p:nvSpPr>
          <p:spPr>
            <a:xfrm>
              <a:off x="17462" y="6524624"/>
              <a:ext cx="187325" cy="332105"/>
            </a:xfrm>
            <a:custGeom>
              <a:avLst/>
              <a:gdLst/>
              <a:ahLst/>
              <a:cxnLst/>
              <a:rect l="l" t="t" r="r" b="b"/>
              <a:pathLst>
                <a:path w="187325" h="332104">
                  <a:moveTo>
                    <a:pt x="0" y="0"/>
                  </a:moveTo>
                  <a:lnTo>
                    <a:pt x="9525" y="12700"/>
                  </a:lnTo>
                  <a:lnTo>
                    <a:pt x="23812" y="30162"/>
                  </a:lnTo>
                  <a:lnTo>
                    <a:pt x="41275" y="52387"/>
                  </a:lnTo>
                  <a:lnTo>
                    <a:pt x="60325" y="80962"/>
                  </a:lnTo>
                  <a:lnTo>
                    <a:pt x="85725" y="114300"/>
                  </a:lnTo>
                  <a:lnTo>
                    <a:pt x="106362" y="149225"/>
                  </a:lnTo>
                  <a:lnTo>
                    <a:pt x="125412" y="188912"/>
                  </a:lnTo>
                  <a:lnTo>
                    <a:pt x="138112" y="231775"/>
                  </a:lnTo>
                  <a:lnTo>
                    <a:pt x="149225" y="277812"/>
                  </a:lnTo>
                  <a:lnTo>
                    <a:pt x="144462" y="331787"/>
                  </a:lnTo>
                  <a:lnTo>
                    <a:pt x="187325" y="331787"/>
                  </a:lnTo>
                  <a:lnTo>
                    <a:pt x="185737" y="280987"/>
                  </a:lnTo>
                  <a:lnTo>
                    <a:pt x="165100" y="188912"/>
                  </a:lnTo>
                  <a:lnTo>
                    <a:pt x="130175" y="109537"/>
                  </a:lnTo>
                  <a:lnTo>
                    <a:pt x="74612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0" y="6269037"/>
              <a:ext cx="206375" cy="233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5141848"/>
              <a:ext cx="789305" cy="1175385"/>
            </a:xfrm>
            <a:custGeom>
              <a:avLst/>
              <a:gdLst/>
              <a:ahLst/>
              <a:cxnLst/>
              <a:rect l="l" t="t" r="r" b="b"/>
              <a:pathLst>
                <a:path w="789305" h="1175385">
                  <a:moveTo>
                    <a:pt x="160337" y="0"/>
                  </a:moveTo>
                  <a:lnTo>
                    <a:pt x="65087" y="6350"/>
                  </a:lnTo>
                  <a:lnTo>
                    <a:pt x="0" y="20700"/>
                  </a:lnTo>
                  <a:lnTo>
                    <a:pt x="0" y="111251"/>
                  </a:lnTo>
                  <a:lnTo>
                    <a:pt x="50800" y="96900"/>
                  </a:lnTo>
                  <a:lnTo>
                    <a:pt x="107950" y="87375"/>
                  </a:lnTo>
                  <a:lnTo>
                    <a:pt x="171450" y="88900"/>
                  </a:lnTo>
                  <a:lnTo>
                    <a:pt x="244475" y="103250"/>
                  </a:lnTo>
                  <a:lnTo>
                    <a:pt x="322262" y="130301"/>
                  </a:lnTo>
                  <a:lnTo>
                    <a:pt x="412750" y="169925"/>
                  </a:lnTo>
                  <a:lnTo>
                    <a:pt x="508000" y="225551"/>
                  </a:lnTo>
                  <a:lnTo>
                    <a:pt x="566737" y="273176"/>
                  </a:lnTo>
                  <a:lnTo>
                    <a:pt x="609600" y="330326"/>
                  </a:lnTo>
                  <a:lnTo>
                    <a:pt x="638175" y="398525"/>
                  </a:lnTo>
                  <a:lnTo>
                    <a:pt x="654050" y="469963"/>
                  </a:lnTo>
                  <a:lnTo>
                    <a:pt x="657225" y="549338"/>
                  </a:lnTo>
                  <a:lnTo>
                    <a:pt x="647700" y="630301"/>
                  </a:lnTo>
                  <a:lnTo>
                    <a:pt x="628650" y="712851"/>
                  </a:lnTo>
                  <a:lnTo>
                    <a:pt x="604837" y="793813"/>
                  </a:lnTo>
                  <a:lnTo>
                    <a:pt x="568325" y="871601"/>
                  </a:lnTo>
                  <a:lnTo>
                    <a:pt x="528637" y="943038"/>
                  </a:lnTo>
                  <a:lnTo>
                    <a:pt x="482600" y="1008126"/>
                  </a:lnTo>
                  <a:lnTo>
                    <a:pt x="431800" y="1063688"/>
                  </a:lnTo>
                  <a:lnTo>
                    <a:pt x="377825" y="1111313"/>
                  </a:lnTo>
                  <a:lnTo>
                    <a:pt x="323850" y="1139888"/>
                  </a:lnTo>
                  <a:lnTo>
                    <a:pt x="265112" y="1155763"/>
                  </a:lnTo>
                  <a:lnTo>
                    <a:pt x="207962" y="1154176"/>
                  </a:lnTo>
                  <a:lnTo>
                    <a:pt x="314325" y="1174813"/>
                  </a:lnTo>
                  <a:lnTo>
                    <a:pt x="411162" y="1168463"/>
                  </a:lnTo>
                  <a:lnTo>
                    <a:pt x="500062" y="1135126"/>
                  </a:lnTo>
                  <a:lnTo>
                    <a:pt x="577850" y="1084326"/>
                  </a:lnTo>
                  <a:lnTo>
                    <a:pt x="644525" y="1014476"/>
                  </a:lnTo>
                  <a:lnTo>
                    <a:pt x="703262" y="930338"/>
                  </a:lnTo>
                  <a:lnTo>
                    <a:pt x="746125" y="836676"/>
                  </a:lnTo>
                  <a:lnTo>
                    <a:pt x="773112" y="733488"/>
                  </a:lnTo>
                  <a:lnTo>
                    <a:pt x="788987" y="628713"/>
                  </a:lnTo>
                  <a:lnTo>
                    <a:pt x="787400" y="519175"/>
                  </a:lnTo>
                  <a:lnTo>
                    <a:pt x="769937" y="416051"/>
                  </a:lnTo>
                  <a:lnTo>
                    <a:pt x="735012" y="315975"/>
                  </a:lnTo>
                  <a:lnTo>
                    <a:pt x="679450" y="223900"/>
                  </a:lnTo>
                  <a:lnTo>
                    <a:pt x="606425" y="143001"/>
                  </a:lnTo>
                  <a:lnTo>
                    <a:pt x="512762" y="79375"/>
                  </a:lnTo>
                  <a:lnTo>
                    <a:pt x="393700" y="33400"/>
                  </a:lnTo>
                  <a:lnTo>
                    <a:pt x="269875" y="6350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7" name="object 27"/>
          <p:cNvSpPr/>
          <p:nvPr/>
        </p:nvSpPr>
        <p:spPr>
          <a:xfrm>
            <a:off x="94124" y="549783"/>
            <a:ext cx="372745" cy="584200"/>
          </a:xfrm>
          <a:custGeom>
            <a:avLst/>
            <a:gdLst/>
            <a:ahLst/>
            <a:cxnLst/>
            <a:rect l="l" t="t" r="r" b="b"/>
            <a:pathLst>
              <a:path w="372745" h="584200">
                <a:moveTo>
                  <a:pt x="52585" y="0"/>
                </a:moveTo>
                <a:lnTo>
                  <a:pt x="34335" y="36702"/>
                </a:lnTo>
                <a:lnTo>
                  <a:pt x="9269" y="115824"/>
                </a:lnTo>
                <a:lnTo>
                  <a:pt x="2002" y="154431"/>
                </a:lnTo>
                <a:lnTo>
                  <a:pt x="0" y="191896"/>
                </a:lnTo>
                <a:lnTo>
                  <a:pt x="1075" y="232663"/>
                </a:lnTo>
                <a:lnTo>
                  <a:pt x="7415" y="272541"/>
                </a:lnTo>
                <a:lnTo>
                  <a:pt x="19752" y="309752"/>
                </a:lnTo>
                <a:lnTo>
                  <a:pt x="38526" y="348488"/>
                </a:lnTo>
                <a:lnTo>
                  <a:pt x="64472" y="386968"/>
                </a:lnTo>
                <a:lnTo>
                  <a:pt x="94508" y="422020"/>
                </a:lnTo>
                <a:lnTo>
                  <a:pt x="135529" y="458850"/>
                </a:lnTo>
                <a:lnTo>
                  <a:pt x="182532" y="493267"/>
                </a:lnTo>
                <a:lnTo>
                  <a:pt x="237446" y="525906"/>
                </a:lnTo>
                <a:lnTo>
                  <a:pt x="299079" y="554736"/>
                </a:lnTo>
                <a:lnTo>
                  <a:pt x="372422" y="583818"/>
                </a:lnTo>
                <a:lnTo>
                  <a:pt x="313253" y="545338"/>
                </a:lnTo>
                <a:lnTo>
                  <a:pt x="263177" y="507618"/>
                </a:lnTo>
                <a:lnTo>
                  <a:pt x="221432" y="472186"/>
                </a:lnTo>
                <a:lnTo>
                  <a:pt x="185389" y="439674"/>
                </a:lnTo>
                <a:lnTo>
                  <a:pt x="155354" y="404621"/>
                </a:lnTo>
                <a:lnTo>
                  <a:pt x="132938" y="373252"/>
                </a:lnTo>
                <a:lnTo>
                  <a:pt x="113875" y="339978"/>
                </a:lnTo>
                <a:lnTo>
                  <a:pt x="86723" y="275208"/>
                </a:lnTo>
                <a:lnTo>
                  <a:pt x="73464" y="206375"/>
                </a:lnTo>
                <a:lnTo>
                  <a:pt x="70200" y="169925"/>
                </a:lnTo>
                <a:lnTo>
                  <a:pt x="65031" y="132587"/>
                </a:lnTo>
                <a:lnTo>
                  <a:pt x="62059" y="90804"/>
                </a:lnTo>
                <a:lnTo>
                  <a:pt x="57906" y="46608"/>
                </a:lnTo>
                <a:lnTo>
                  <a:pt x="52585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object 28"/>
          <p:cNvSpPr/>
          <p:nvPr/>
        </p:nvSpPr>
        <p:spPr>
          <a:xfrm>
            <a:off x="357416" y="1223899"/>
            <a:ext cx="238925" cy="20523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object 29"/>
          <p:cNvSpPr/>
          <p:nvPr/>
        </p:nvSpPr>
        <p:spPr>
          <a:xfrm>
            <a:off x="979868" y="415416"/>
            <a:ext cx="132715" cy="331470"/>
          </a:xfrm>
          <a:custGeom>
            <a:avLst/>
            <a:gdLst/>
            <a:ahLst/>
            <a:cxnLst/>
            <a:rect l="l" t="t" r="r" b="b"/>
            <a:pathLst>
              <a:path w="132715" h="331470">
                <a:moveTo>
                  <a:pt x="0" y="0"/>
                </a:moveTo>
                <a:lnTo>
                  <a:pt x="42799" y="62992"/>
                </a:lnTo>
                <a:lnTo>
                  <a:pt x="60909" y="108331"/>
                </a:lnTo>
                <a:lnTo>
                  <a:pt x="62496" y="143763"/>
                </a:lnTo>
                <a:lnTo>
                  <a:pt x="55219" y="172847"/>
                </a:lnTo>
                <a:lnTo>
                  <a:pt x="37884" y="193294"/>
                </a:lnTo>
                <a:lnTo>
                  <a:pt x="21272" y="212344"/>
                </a:lnTo>
                <a:lnTo>
                  <a:pt x="10413" y="234187"/>
                </a:lnTo>
                <a:lnTo>
                  <a:pt x="21577" y="274320"/>
                </a:lnTo>
                <a:lnTo>
                  <a:pt x="55333" y="307340"/>
                </a:lnTo>
                <a:lnTo>
                  <a:pt x="65392" y="315975"/>
                </a:lnTo>
                <a:lnTo>
                  <a:pt x="96075" y="331216"/>
                </a:lnTo>
                <a:lnTo>
                  <a:pt x="126987" y="259334"/>
                </a:lnTo>
                <a:lnTo>
                  <a:pt x="132689" y="194945"/>
                </a:lnTo>
                <a:lnTo>
                  <a:pt x="117716" y="138430"/>
                </a:lnTo>
                <a:lnTo>
                  <a:pt x="93853" y="90170"/>
                </a:lnTo>
                <a:lnTo>
                  <a:pt x="62268" y="52705"/>
                </a:lnTo>
                <a:lnTo>
                  <a:pt x="30899" y="24384"/>
                </a:lnTo>
                <a:lnTo>
                  <a:pt x="8864" y="6223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345541" y="1160272"/>
            <a:ext cx="138049" cy="110998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object 31"/>
          <p:cNvSpPr/>
          <p:nvPr/>
        </p:nvSpPr>
        <p:spPr>
          <a:xfrm>
            <a:off x="949121" y="717804"/>
            <a:ext cx="90792" cy="96774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object 32"/>
          <p:cNvSpPr/>
          <p:nvPr/>
        </p:nvSpPr>
        <p:spPr>
          <a:xfrm>
            <a:off x="0" y="1406525"/>
            <a:ext cx="571500" cy="1031875"/>
          </a:xfrm>
          <a:custGeom>
            <a:avLst/>
            <a:gdLst/>
            <a:ahLst/>
            <a:cxnLst/>
            <a:rect l="l" t="t" r="r" b="b"/>
            <a:pathLst>
              <a:path w="571500" h="1031875">
                <a:moveTo>
                  <a:pt x="419100" y="0"/>
                </a:moveTo>
                <a:lnTo>
                  <a:pt x="427037" y="14224"/>
                </a:lnTo>
                <a:lnTo>
                  <a:pt x="439737" y="34925"/>
                </a:lnTo>
                <a:lnTo>
                  <a:pt x="454025" y="61849"/>
                </a:lnTo>
                <a:lnTo>
                  <a:pt x="490537" y="131699"/>
                </a:lnTo>
                <a:lnTo>
                  <a:pt x="506412" y="171450"/>
                </a:lnTo>
                <a:lnTo>
                  <a:pt x="522287" y="215900"/>
                </a:lnTo>
                <a:lnTo>
                  <a:pt x="528637" y="258699"/>
                </a:lnTo>
                <a:lnTo>
                  <a:pt x="533400" y="306324"/>
                </a:lnTo>
                <a:lnTo>
                  <a:pt x="527050" y="353949"/>
                </a:lnTo>
                <a:lnTo>
                  <a:pt x="512762" y="404749"/>
                </a:lnTo>
                <a:lnTo>
                  <a:pt x="492125" y="452374"/>
                </a:lnTo>
                <a:lnTo>
                  <a:pt x="455612" y="499999"/>
                </a:lnTo>
                <a:lnTo>
                  <a:pt x="407987" y="544449"/>
                </a:lnTo>
                <a:lnTo>
                  <a:pt x="346075" y="587375"/>
                </a:lnTo>
                <a:lnTo>
                  <a:pt x="265112" y="628650"/>
                </a:lnTo>
                <a:lnTo>
                  <a:pt x="176212" y="674624"/>
                </a:lnTo>
                <a:lnTo>
                  <a:pt x="109537" y="725424"/>
                </a:lnTo>
                <a:lnTo>
                  <a:pt x="55562" y="777875"/>
                </a:lnTo>
                <a:lnTo>
                  <a:pt x="19050" y="835025"/>
                </a:lnTo>
                <a:lnTo>
                  <a:pt x="0" y="877824"/>
                </a:lnTo>
                <a:lnTo>
                  <a:pt x="0" y="1031875"/>
                </a:lnTo>
                <a:lnTo>
                  <a:pt x="9525" y="996950"/>
                </a:lnTo>
                <a:lnTo>
                  <a:pt x="30162" y="942975"/>
                </a:lnTo>
                <a:lnTo>
                  <a:pt x="68262" y="874649"/>
                </a:lnTo>
                <a:lnTo>
                  <a:pt x="120650" y="798449"/>
                </a:lnTo>
                <a:lnTo>
                  <a:pt x="198437" y="720725"/>
                </a:lnTo>
                <a:lnTo>
                  <a:pt x="301625" y="647700"/>
                </a:lnTo>
                <a:lnTo>
                  <a:pt x="436562" y="579374"/>
                </a:lnTo>
                <a:lnTo>
                  <a:pt x="488950" y="542925"/>
                </a:lnTo>
                <a:lnTo>
                  <a:pt x="531812" y="484124"/>
                </a:lnTo>
                <a:lnTo>
                  <a:pt x="558800" y="404749"/>
                </a:lnTo>
                <a:lnTo>
                  <a:pt x="571500" y="319024"/>
                </a:lnTo>
                <a:lnTo>
                  <a:pt x="565150" y="228600"/>
                </a:lnTo>
                <a:lnTo>
                  <a:pt x="541337" y="139700"/>
                </a:lnTo>
                <a:lnTo>
                  <a:pt x="493712" y="61849"/>
                </a:lnTo>
                <a:lnTo>
                  <a:pt x="41910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3" name="object 33"/>
          <p:cNvGrpSpPr/>
          <p:nvPr/>
        </p:nvGrpSpPr>
        <p:grpSpPr>
          <a:xfrm>
            <a:off x="155016" y="0"/>
            <a:ext cx="8107045" cy="1423670"/>
            <a:chOff x="155016" y="0"/>
            <a:chExt cx="8107045" cy="1423670"/>
          </a:xfrm>
        </p:grpSpPr>
        <p:sp>
          <p:nvSpPr>
            <p:cNvPr id="34" name="object 34"/>
            <p:cNvSpPr/>
            <p:nvPr/>
          </p:nvSpPr>
          <p:spPr>
            <a:xfrm>
              <a:off x="155016" y="83057"/>
              <a:ext cx="1188085" cy="1210945"/>
            </a:xfrm>
            <a:custGeom>
              <a:avLst/>
              <a:gdLst/>
              <a:ahLst/>
              <a:cxnLst/>
              <a:rect l="l" t="t" r="r" b="b"/>
              <a:pathLst>
                <a:path w="1188085" h="1210945">
                  <a:moveTo>
                    <a:pt x="396328" y="0"/>
                  </a:moveTo>
                  <a:lnTo>
                    <a:pt x="313855" y="12065"/>
                  </a:lnTo>
                  <a:lnTo>
                    <a:pt x="244551" y="36068"/>
                  </a:lnTo>
                  <a:lnTo>
                    <a:pt x="180746" y="68325"/>
                  </a:lnTo>
                  <a:lnTo>
                    <a:pt x="131546" y="109600"/>
                  </a:lnTo>
                  <a:lnTo>
                    <a:pt x="88836" y="152273"/>
                  </a:lnTo>
                  <a:lnTo>
                    <a:pt x="55714" y="199771"/>
                  </a:lnTo>
                  <a:lnTo>
                    <a:pt x="32448" y="246634"/>
                  </a:lnTo>
                  <a:lnTo>
                    <a:pt x="13271" y="290068"/>
                  </a:lnTo>
                  <a:lnTo>
                    <a:pt x="6146" y="328422"/>
                  </a:lnTo>
                  <a:lnTo>
                    <a:pt x="0" y="360045"/>
                  </a:lnTo>
                  <a:lnTo>
                    <a:pt x="4241" y="380492"/>
                  </a:lnTo>
                  <a:lnTo>
                    <a:pt x="14287" y="389128"/>
                  </a:lnTo>
                  <a:lnTo>
                    <a:pt x="49796" y="346456"/>
                  </a:lnTo>
                  <a:lnTo>
                    <a:pt x="84112" y="301498"/>
                  </a:lnTo>
                  <a:lnTo>
                    <a:pt x="121526" y="259715"/>
                  </a:lnTo>
                  <a:lnTo>
                    <a:pt x="160870" y="219075"/>
                  </a:lnTo>
                  <a:lnTo>
                    <a:pt x="202133" y="179324"/>
                  </a:lnTo>
                  <a:lnTo>
                    <a:pt x="246964" y="146812"/>
                  </a:lnTo>
                  <a:lnTo>
                    <a:pt x="295363" y="121539"/>
                  </a:lnTo>
                  <a:lnTo>
                    <a:pt x="346875" y="99695"/>
                  </a:lnTo>
                  <a:lnTo>
                    <a:pt x="401243" y="86487"/>
                  </a:lnTo>
                  <a:lnTo>
                    <a:pt x="461556" y="85344"/>
                  </a:lnTo>
                  <a:lnTo>
                    <a:pt x="524713" y="92964"/>
                  </a:lnTo>
                  <a:lnTo>
                    <a:pt x="593826" y="112649"/>
                  </a:lnTo>
                  <a:lnTo>
                    <a:pt x="670090" y="146939"/>
                  </a:lnTo>
                  <a:lnTo>
                    <a:pt x="751585" y="194691"/>
                  </a:lnTo>
                  <a:lnTo>
                    <a:pt x="842137" y="257937"/>
                  </a:lnTo>
                  <a:lnTo>
                    <a:pt x="936459" y="337566"/>
                  </a:lnTo>
                  <a:lnTo>
                    <a:pt x="991704" y="399669"/>
                  </a:lnTo>
                  <a:lnTo>
                    <a:pt x="1027696" y="466852"/>
                  </a:lnTo>
                  <a:lnTo>
                    <a:pt x="1046365" y="540004"/>
                  </a:lnTo>
                  <a:lnTo>
                    <a:pt x="1050620" y="613283"/>
                  </a:lnTo>
                  <a:lnTo>
                    <a:pt x="1040917" y="690626"/>
                  </a:lnTo>
                  <a:lnTo>
                    <a:pt x="1016330" y="764286"/>
                  </a:lnTo>
                  <a:lnTo>
                    <a:pt x="981887" y="838454"/>
                  </a:lnTo>
                  <a:lnTo>
                    <a:pt x="940511" y="907288"/>
                  </a:lnTo>
                  <a:lnTo>
                    <a:pt x="888809" y="972947"/>
                  </a:lnTo>
                  <a:lnTo>
                    <a:pt x="831608" y="1030351"/>
                  </a:lnTo>
                  <a:lnTo>
                    <a:pt x="771575" y="1079119"/>
                  </a:lnTo>
                  <a:lnTo>
                    <a:pt x="706767" y="1118108"/>
                  </a:lnTo>
                  <a:lnTo>
                    <a:pt x="639851" y="1146937"/>
                  </a:lnTo>
                  <a:lnTo>
                    <a:pt x="575640" y="1160653"/>
                  </a:lnTo>
                  <a:lnTo>
                    <a:pt x="509574" y="1158875"/>
                  </a:lnTo>
                  <a:lnTo>
                    <a:pt x="448856" y="1141603"/>
                  </a:lnTo>
                  <a:lnTo>
                    <a:pt x="560374" y="1191387"/>
                  </a:lnTo>
                  <a:lnTo>
                    <a:pt x="665530" y="1210818"/>
                  </a:lnTo>
                  <a:lnTo>
                    <a:pt x="767905" y="1206881"/>
                  </a:lnTo>
                  <a:lnTo>
                    <a:pt x="861009" y="1178179"/>
                  </a:lnTo>
                  <a:lnTo>
                    <a:pt x="946518" y="1131189"/>
                  </a:lnTo>
                  <a:lnTo>
                    <a:pt x="1023683" y="1067308"/>
                  </a:lnTo>
                  <a:lnTo>
                    <a:pt x="1086485" y="988949"/>
                  </a:lnTo>
                  <a:lnTo>
                    <a:pt x="1133525" y="899033"/>
                  </a:lnTo>
                  <a:lnTo>
                    <a:pt x="1169720" y="802005"/>
                  </a:lnTo>
                  <a:lnTo>
                    <a:pt x="1187881" y="697865"/>
                  </a:lnTo>
                  <a:lnTo>
                    <a:pt x="1185214" y="592582"/>
                  </a:lnTo>
                  <a:lnTo>
                    <a:pt x="1165529" y="487807"/>
                  </a:lnTo>
                  <a:lnTo>
                    <a:pt x="1121460" y="383794"/>
                  </a:lnTo>
                  <a:lnTo>
                    <a:pt x="1054900" y="286893"/>
                  </a:lnTo>
                  <a:lnTo>
                    <a:pt x="964933" y="198374"/>
                  </a:lnTo>
                  <a:lnTo>
                    <a:pt x="844880" y="122300"/>
                  </a:lnTo>
                  <a:lnTo>
                    <a:pt x="714908" y="61468"/>
                  </a:lnTo>
                  <a:lnTo>
                    <a:pt x="597573" y="23241"/>
                  </a:lnTo>
                  <a:lnTo>
                    <a:pt x="492417" y="3937"/>
                  </a:lnTo>
                  <a:lnTo>
                    <a:pt x="396328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1100327" y="0"/>
              <a:ext cx="7161276" cy="819912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2651759" y="524255"/>
              <a:ext cx="3864864" cy="899160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1840864" marR="5080" indent="-1551940">
              <a:lnSpc>
                <a:spcPts val="4750"/>
              </a:lnSpc>
              <a:spcBef>
                <a:spcPts val="705"/>
              </a:spcBef>
            </a:pPr>
            <a:r>
              <a:rPr spc="-5" dirty="0"/>
              <a:t>Етапи планування</a:t>
            </a:r>
            <a:r>
              <a:rPr spc="-75" dirty="0"/>
              <a:t> </a:t>
            </a:r>
            <a:r>
              <a:rPr spc="-5" dirty="0"/>
              <a:t>PR  </a:t>
            </a:r>
            <a:r>
              <a:rPr dirty="0"/>
              <a:t>діяльності.</a:t>
            </a:r>
          </a:p>
        </p:txBody>
      </p:sp>
      <p:sp>
        <p:nvSpPr>
          <p:cNvPr id="38" name="object 38"/>
          <p:cNvSpPr txBox="1"/>
          <p:nvPr/>
        </p:nvSpPr>
        <p:spPr>
          <a:xfrm>
            <a:off x="535940" y="2354681"/>
            <a:ext cx="7475855" cy="2952750"/>
          </a:xfrm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Аналіз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ринкової</a:t>
            </a:r>
            <a:r>
              <a:rPr sz="3200" spc="-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ситуації.</a:t>
            </a:r>
            <a:endParaRPr sz="3200">
              <a:latin typeface="Verdana"/>
              <a:cs typeface="Verdana"/>
            </a:endParaRPr>
          </a:p>
          <a:p>
            <a:pPr marL="497205" indent="-485140">
              <a:lnSpc>
                <a:spcPct val="100000"/>
              </a:lnSpc>
              <a:spcBef>
                <a:spcPts val="770"/>
              </a:spcBef>
              <a:buChar char="•"/>
              <a:tabLst>
                <a:tab pos="497205" algn="l"/>
                <a:tab pos="49784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Визначення</a:t>
            </a:r>
            <a:r>
              <a:rPr sz="32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цілей.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Вибір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конкретних засобів</a:t>
            </a:r>
            <a:r>
              <a:rPr sz="3200" spc="-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PR.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Планування медіа</a:t>
            </a:r>
            <a:r>
              <a:rPr sz="3200" spc="-9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підтримки.</a:t>
            </a:r>
            <a:endParaRPr sz="3200">
              <a:latin typeface="Verdana"/>
              <a:cs typeface="Verdana"/>
            </a:endParaRPr>
          </a:p>
          <a:p>
            <a:pPr marL="355600" indent="-343535">
              <a:lnSpc>
                <a:spcPct val="100000"/>
              </a:lnSpc>
              <a:spcBef>
                <a:spcPts val="77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Оцінка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ефективності PR</a:t>
            </a:r>
            <a:r>
              <a:rPr sz="3200" spc="-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компанії.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516878" y="349250"/>
            <a:ext cx="2252980" cy="2701925"/>
            <a:chOff x="6516878" y="349250"/>
            <a:chExt cx="2252980" cy="2701925"/>
          </a:xfrm>
        </p:grpSpPr>
        <p:sp>
          <p:nvSpPr>
            <p:cNvPr id="3" name="object 3"/>
            <p:cNvSpPr/>
            <p:nvPr/>
          </p:nvSpPr>
          <p:spPr>
            <a:xfrm>
              <a:off x="6516878" y="349249"/>
              <a:ext cx="2252980" cy="2701925"/>
            </a:xfrm>
            <a:custGeom>
              <a:avLst/>
              <a:gdLst/>
              <a:ahLst/>
              <a:cxnLst/>
              <a:rect l="l" t="t" r="r" b="b"/>
              <a:pathLst>
                <a:path w="2252979" h="2701925">
                  <a:moveTo>
                    <a:pt x="672465" y="2656205"/>
                  </a:moveTo>
                  <a:lnTo>
                    <a:pt x="651637" y="2587752"/>
                  </a:lnTo>
                  <a:lnTo>
                    <a:pt x="628650" y="2556764"/>
                  </a:lnTo>
                  <a:lnTo>
                    <a:pt x="596773" y="2530221"/>
                  </a:lnTo>
                  <a:lnTo>
                    <a:pt x="561213" y="2513838"/>
                  </a:lnTo>
                  <a:lnTo>
                    <a:pt x="521081" y="2499614"/>
                  </a:lnTo>
                  <a:lnTo>
                    <a:pt x="473964" y="2494407"/>
                  </a:lnTo>
                  <a:lnTo>
                    <a:pt x="474218" y="2482977"/>
                  </a:lnTo>
                  <a:lnTo>
                    <a:pt x="502285" y="2435733"/>
                  </a:lnTo>
                  <a:lnTo>
                    <a:pt x="533908" y="2378329"/>
                  </a:lnTo>
                  <a:lnTo>
                    <a:pt x="550164" y="2353564"/>
                  </a:lnTo>
                  <a:lnTo>
                    <a:pt x="556895" y="2355977"/>
                  </a:lnTo>
                  <a:lnTo>
                    <a:pt x="564769" y="2354961"/>
                  </a:lnTo>
                  <a:lnTo>
                    <a:pt x="585343" y="2339340"/>
                  </a:lnTo>
                  <a:lnTo>
                    <a:pt x="590169" y="2325751"/>
                  </a:lnTo>
                  <a:lnTo>
                    <a:pt x="589407" y="2306447"/>
                  </a:lnTo>
                  <a:lnTo>
                    <a:pt x="573278" y="2277872"/>
                  </a:lnTo>
                  <a:lnTo>
                    <a:pt x="546100" y="2237740"/>
                  </a:lnTo>
                  <a:lnTo>
                    <a:pt x="259334" y="2548001"/>
                  </a:lnTo>
                  <a:lnTo>
                    <a:pt x="273939" y="2549271"/>
                  </a:lnTo>
                  <a:lnTo>
                    <a:pt x="319786" y="2557907"/>
                  </a:lnTo>
                  <a:lnTo>
                    <a:pt x="384810" y="2565654"/>
                  </a:lnTo>
                  <a:lnTo>
                    <a:pt x="457327" y="2583815"/>
                  </a:lnTo>
                  <a:lnTo>
                    <a:pt x="536702" y="2604262"/>
                  </a:lnTo>
                  <a:lnTo>
                    <a:pt x="602361" y="2631313"/>
                  </a:lnTo>
                  <a:lnTo>
                    <a:pt x="651002" y="2663825"/>
                  </a:lnTo>
                  <a:lnTo>
                    <a:pt x="671449" y="2701544"/>
                  </a:lnTo>
                  <a:lnTo>
                    <a:pt x="672465" y="2656205"/>
                  </a:lnTo>
                  <a:close/>
                </a:path>
                <a:path w="2252979" h="2701925">
                  <a:moveTo>
                    <a:pt x="749300" y="2295779"/>
                  </a:moveTo>
                  <a:lnTo>
                    <a:pt x="694817" y="2332736"/>
                  </a:lnTo>
                  <a:lnTo>
                    <a:pt x="663702" y="2377821"/>
                  </a:lnTo>
                  <a:lnTo>
                    <a:pt x="650494" y="2425573"/>
                  </a:lnTo>
                  <a:lnTo>
                    <a:pt x="652018" y="2474849"/>
                  </a:lnTo>
                  <a:lnTo>
                    <a:pt x="664718" y="2524252"/>
                  </a:lnTo>
                  <a:lnTo>
                    <a:pt x="681863" y="2571496"/>
                  </a:lnTo>
                  <a:lnTo>
                    <a:pt x="709295" y="2611120"/>
                  </a:lnTo>
                  <a:lnTo>
                    <a:pt x="742442" y="2645410"/>
                  </a:lnTo>
                  <a:lnTo>
                    <a:pt x="723265" y="2582418"/>
                  </a:lnTo>
                  <a:lnTo>
                    <a:pt x="729869" y="2521077"/>
                  </a:lnTo>
                  <a:lnTo>
                    <a:pt x="741426" y="2435352"/>
                  </a:lnTo>
                  <a:lnTo>
                    <a:pt x="749300" y="2295779"/>
                  </a:lnTo>
                  <a:close/>
                </a:path>
                <a:path w="2252979" h="2701925">
                  <a:moveTo>
                    <a:pt x="1205484" y="407162"/>
                  </a:moveTo>
                  <a:lnTo>
                    <a:pt x="1187450" y="404495"/>
                  </a:lnTo>
                  <a:lnTo>
                    <a:pt x="1139063" y="402336"/>
                  </a:lnTo>
                  <a:lnTo>
                    <a:pt x="1066927" y="402971"/>
                  </a:lnTo>
                  <a:lnTo>
                    <a:pt x="982091" y="417957"/>
                  </a:lnTo>
                  <a:lnTo>
                    <a:pt x="891286" y="460756"/>
                  </a:lnTo>
                  <a:lnTo>
                    <a:pt x="798957" y="529082"/>
                  </a:lnTo>
                  <a:lnTo>
                    <a:pt x="718312" y="639191"/>
                  </a:lnTo>
                  <a:lnTo>
                    <a:pt x="654939" y="796544"/>
                  </a:lnTo>
                  <a:lnTo>
                    <a:pt x="708787" y="815594"/>
                  </a:lnTo>
                  <a:lnTo>
                    <a:pt x="731393" y="816102"/>
                  </a:lnTo>
                  <a:lnTo>
                    <a:pt x="752729" y="819912"/>
                  </a:lnTo>
                  <a:lnTo>
                    <a:pt x="812546" y="811149"/>
                  </a:lnTo>
                  <a:lnTo>
                    <a:pt x="878713" y="763397"/>
                  </a:lnTo>
                  <a:lnTo>
                    <a:pt x="896366" y="713486"/>
                  </a:lnTo>
                  <a:lnTo>
                    <a:pt x="903986" y="660019"/>
                  </a:lnTo>
                  <a:lnTo>
                    <a:pt x="912749" y="603123"/>
                  </a:lnTo>
                  <a:lnTo>
                    <a:pt x="943991" y="546862"/>
                  </a:lnTo>
                  <a:lnTo>
                    <a:pt x="993394" y="493141"/>
                  </a:lnTo>
                  <a:lnTo>
                    <a:pt x="1074166" y="446786"/>
                  </a:lnTo>
                  <a:lnTo>
                    <a:pt x="1205484" y="407162"/>
                  </a:lnTo>
                  <a:close/>
                </a:path>
                <a:path w="2252979" h="2701925">
                  <a:moveTo>
                    <a:pt x="1926717" y="1787525"/>
                  </a:moveTo>
                  <a:lnTo>
                    <a:pt x="1858264" y="1853946"/>
                  </a:lnTo>
                  <a:lnTo>
                    <a:pt x="1794383" y="1918081"/>
                  </a:lnTo>
                  <a:lnTo>
                    <a:pt x="1735074" y="1980057"/>
                  </a:lnTo>
                  <a:lnTo>
                    <a:pt x="1679321" y="2032000"/>
                  </a:lnTo>
                  <a:lnTo>
                    <a:pt x="1626743" y="2085086"/>
                  </a:lnTo>
                  <a:lnTo>
                    <a:pt x="1575435" y="2134870"/>
                  </a:lnTo>
                  <a:lnTo>
                    <a:pt x="1519936" y="2175510"/>
                  </a:lnTo>
                  <a:lnTo>
                    <a:pt x="1463421" y="2208403"/>
                  </a:lnTo>
                  <a:lnTo>
                    <a:pt x="1403604" y="2240026"/>
                  </a:lnTo>
                  <a:lnTo>
                    <a:pt x="1338199" y="2265934"/>
                  </a:lnTo>
                  <a:lnTo>
                    <a:pt x="1272032" y="2283968"/>
                  </a:lnTo>
                  <a:lnTo>
                    <a:pt x="1192403" y="2297303"/>
                  </a:lnTo>
                  <a:lnTo>
                    <a:pt x="1109726" y="2298192"/>
                  </a:lnTo>
                  <a:lnTo>
                    <a:pt x="1017143" y="2295652"/>
                  </a:lnTo>
                  <a:lnTo>
                    <a:pt x="912495" y="2284984"/>
                  </a:lnTo>
                  <a:lnTo>
                    <a:pt x="796798" y="2262886"/>
                  </a:lnTo>
                  <a:lnTo>
                    <a:pt x="915035" y="2319782"/>
                  </a:lnTo>
                  <a:lnTo>
                    <a:pt x="1020318" y="2360803"/>
                  </a:lnTo>
                  <a:lnTo>
                    <a:pt x="1123569" y="2386076"/>
                  </a:lnTo>
                  <a:lnTo>
                    <a:pt x="1220470" y="2397760"/>
                  </a:lnTo>
                  <a:lnTo>
                    <a:pt x="1314323" y="2396998"/>
                  </a:lnTo>
                  <a:lnTo>
                    <a:pt x="1393825" y="2383663"/>
                  </a:lnTo>
                  <a:lnTo>
                    <a:pt x="1473581" y="2359152"/>
                  </a:lnTo>
                  <a:lnTo>
                    <a:pt x="1545844" y="2324354"/>
                  </a:lnTo>
                  <a:lnTo>
                    <a:pt x="1609217" y="2282698"/>
                  </a:lnTo>
                  <a:lnTo>
                    <a:pt x="1669542" y="2228596"/>
                  </a:lnTo>
                  <a:lnTo>
                    <a:pt x="1725549" y="2165350"/>
                  </a:lnTo>
                  <a:lnTo>
                    <a:pt x="1773809" y="2103247"/>
                  </a:lnTo>
                  <a:lnTo>
                    <a:pt x="1817751" y="2032000"/>
                  </a:lnTo>
                  <a:lnTo>
                    <a:pt x="1896999" y="1871345"/>
                  </a:lnTo>
                  <a:lnTo>
                    <a:pt x="1926717" y="1787525"/>
                  </a:lnTo>
                  <a:close/>
                </a:path>
                <a:path w="2252979" h="2701925">
                  <a:moveTo>
                    <a:pt x="2252599" y="894588"/>
                  </a:moveTo>
                  <a:lnTo>
                    <a:pt x="2226945" y="753999"/>
                  </a:lnTo>
                  <a:lnTo>
                    <a:pt x="2184527" y="618871"/>
                  </a:lnTo>
                  <a:lnTo>
                    <a:pt x="2111629" y="484124"/>
                  </a:lnTo>
                  <a:lnTo>
                    <a:pt x="2002790" y="355473"/>
                  </a:lnTo>
                  <a:lnTo>
                    <a:pt x="1863471" y="238506"/>
                  </a:lnTo>
                  <a:lnTo>
                    <a:pt x="1685671" y="134239"/>
                  </a:lnTo>
                  <a:lnTo>
                    <a:pt x="1463802" y="48133"/>
                  </a:lnTo>
                  <a:lnTo>
                    <a:pt x="1232281" y="0"/>
                  </a:lnTo>
                  <a:lnTo>
                    <a:pt x="1016381" y="13716"/>
                  </a:lnTo>
                  <a:lnTo>
                    <a:pt x="814451" y="73533"/>
                  </a:lnTo>
                  <a:lnTo>
                    <a:pt x="627380" y="176276"/>
                  </a:lnTo>
                  <a:lnTo>
                    <a:pt x="465582" y="314325"/>
                  </a:lnTo>
                  <a:lnTo>
                    <a:pt x="321183" y="477266"/>
                  </a:lnTo>
                  <a:lnTo>
                    <a:pt x="201041" y="667512"/>
                  </a:lnTo>
                  <a:lnTo>
                    <a:pt x="109842" y="871728"/>
                  </a:lnTo>
                  <a:lnTo>
                    <a:pt x="39992" y="1079881"/>
                  </a:lnTo>
                  <a:lnTo>
                    <a:pt x="2540" y="1291844"/>
                  </a:lnTo>
                  <a:lnTo>
                    <a:pt x="0" y="1501267"/>
                  </a:lnTo>
                  <a:lnTo>
                    <a:pt x="29070" y="1695577"/>
                  </a:lnTo>
                  <a:lnTo>
                    <a:pt x="91046" y="1871472"/>
                  </a:lnTo>
                  <a:lnTo>
                    <a:pt x="196215" y="2021332"/>
                  </a:lnTo>
                  <a:lnTo>
                    <a:pt x="335661" y="2138299"/>
                  </a:lnTo>
                  <a:lnTo>
                    <a:pt x="522859" y="2215896"/>
                  </a:lnTo>
                  <a:lnTo>
                    <a:pt x="434086" y="2158111"/>
                  </a:lnTo>
                  <a:lnTo>
                    <a:pt x="360426" y="2068195"/>
                  </a:lnTo>
                  <a:lnTo>
                    <a:pt x="309626" y="1956435"/>
                  </a:lnTo>
                  <a:lnTo>
                    <a:pt x="276225" y="1816862"/>
                  </a:lnTo>
                  <a:lnTo>
                    <a:pt x="258699" y="1664208"/>
                  </a:lnTo>
                  <a:lnTo>
                    <a:pt x="259334" y="1502918"/>
                  </a:lnTo>
                  <a:lnTo>
                    <a:pt x="274701" y="1331849"/>
                  </a:lnTo>
                  <a:lnTo>
                    <a:pt x="306959" y="1155573"/>
                  </a:lnTo>
                  <a:lnTo>
                    <a:pt x="354838" y="988568"/>
                  </a:lnTo>
                  <a:lnTo>
                    <a:pt x="417195" y="822833"/>
                  </a:lnTo>
                  <a:lnTo>
                    <a:pt x="489585" y="671957"/>
                  </a:lnTo>
                  <a:lnTo>
                    <a:pt x="582803" y="536067"/>
                  </a:lnTo>
                  <a:lnTo>
                    <a:pt x="685800" y="426085"/>
                  </a:lnTo>
                  <a:lnTo>
                    <a:pt x="804164" y="336550"/>
                  </a:lnTo>
                  <a:lnTo>
                    <a:pt x="933196" y="280797"/>
                  </a:lnTo>
                  <a:lnTo>
                    <a:pt x="1076071" y="260096"/>
                  </a:lnTo>
                  <a:lnTo>
                    <a:pt x="1284732" y="266446"/>
                  </a:lnTo>
                  <a:lnTo>
                    <a:pt x="1467231" y="293497"/>
                  </a:lnTo>
                  <a:lnTo>
                    <a:pt x="1619250" y="332359"/>
                  </a:lnTo>
                  <a:lnTo>
                    <a:pt x="1747393" y="385191"/>
                  </a:lnTo>
                  <a:lnTo>
                    <a:pt x="1848485" y="450977"/>
                  </a:lnTo>
                  <a:lnTo>
                    <a:pt x="1926844" y="527558"/>
                  </a:lnTo>
                  <a:lnTo>
                    <a:pt x="1990344" y="613918"/>
                  </a:lnTo>
                  <a:lnTo>
                    <a:pt x="2031365" y="711073"/>
                  </a:lnTo>
                  <a:lnTo>
                    <a:pt x="2057527" y="818007"/>
                  </a:lnTo>
                  <a:lnTo>
                    <a:pt x="2075815" y="925830"/>
                  </a:lnTo>
                  <a:lnTo>
                    <a:pt x="2080514" y="1040130"/>
                  </a:lnTo>
                  <a:lnTo>
                    <a:pt x="2071624" y="1160907"/>
                  </a:lnTo>
                  <a:lnTo>
                    <a:pt x="2059432" y="1280541"/>
                  </a:lnTo>
                  <a:lnTo>
                    <a:pt x="2043811" y="1398905"/>
                  </a:lnTo>
                  <a:lnTo>
                    <a:pt x="2020443" y="1518285"/>
                  </a:lnTo>
                  <a:lnTo>
                    <a:pt x="2001520" y="1635506"/>
                  </a:lnTo>
                  <a:lnTo>
                    <a:pt x="2023999" y="1635887"/>
                  </a:lnTo>
                  <a:lnTo>
                    <a:pt x="2055876" y="1609725"/>
                  </a:lnTo>
                  <a:lnTo>
                    <a:pt x="2091690" y="1551051"/>
                  </a:lnTo>
                  <a:lnTo>
                    <a:pt x="2135632" y="1480185"/>
                  </a:lnTo>
                  <a:lnTo>
                    <a:pt x="2173224" y="1384681"/>
                  </a:lnTo>
                  <a:lnTo>
                    <a:pt x="2211070" y="1277874"/>
                  </a:lnTo>
                  <a:lnTo>
                    <a:pt x="2239010" y="1156335"/>
                  </a:lnTo>
                  <a:lnTo>
                    <a:pt x="2250186" y="1028827"/>
                  </a:lnTo>
                  <a:lnTo>
                    <a:pt x="2252599" y="894588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7144385" y="1268222"/>
              <a:ext cx="205994" cy="10795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/>
          <p:nvPr/>
        </p:nvSpPr>
        <p:spPr>
          <a:xfrm>
            <a:off x="5790184" y="3112135"/>
            <a:ext cx="1202690" cy="3065145"/>
          </a:xfrm>
          <a:custGeom>
            <a:avLst/>
            <a:gdLst/>
            <a:ahLst/>
            <a:cxnLst/>
            <a:rect l="l" t="t" r="r" b="b"/>
            <a:pathLst>
              <a:path w="1202690" h="3065145">
                <a:moveTo>
                  <a:pt x="1202182" y="0"/>
                </a:moveTo>
                <a:lnTo>
                  <a:pt x="1034668" y="9525"/>
                </a:lnTo>
                <a:lnTo>
                  <a:pt x="865632" y="97409"/>
                </a:lnTo>
                <a:lnTo>
                  <a:pt x="709294" y="243966"/>
                </a:lnTo>
                <a:lnTo>
                  <a:pt x="560324" y="432688"/>
                </a:lnTo>
                <a:lnTo>
                  <a:pt x="439800" y="636269"/>
                </a:lnTo>
                <a:lnTo>
                  <a:pt x="344169" y="853566"/>
                </a:lnTo>
                <a:lnTo>
                  <a:pt x="295910" y="1053210"/>
                </a:lnTo>
                <a:lnTo>
                  <a:pt x="289560" y="1218438"/>
                </a:lnTo>
                <a:lnTo>
                  <a:pt x="318896" y="1588389"/>
                </a:lnTo>
                <a:lnTo>
                  <a:pt x="304800" y="1923288"/>
                </a:lnTo>
                <a:lnTo>
                  <a:pt x="262000" y="2223262"/>
                </a:lnTo>
                <a:lnTo>
                  <a:pt x="195071" y="2475484"/>
                </a:lnTo>
                <a:lnTo>
                  <a:pt x="128777" y="2683497"/>
                </a:lnTo>
                <a:lnTo>
                  <a:pt x="64642" y="2833154"/>
                </a:lnTo>
                <a:lnTo>
                  <a:pt x="19050" y="2930296"/>
                </a:lnTo>
                <a:lnTo>
                  <a:pt x="0" y="2962960"/>
                </a:lnTo>
                <a:lnTo>
                  <a:pt x="64769" y="3064675"/>
                </a:lnTo>
                <a:lnTo>
                  <a:pt x="119379" y="2931350"/>
                </a:lnTo>
                <a:lnTo>
                  <a:pt x="182244" y="2795993"/>
                </a:lnTo>
                <a:lnTo>
                  <a:pt x="244728" y="2640774"/>
                </a:lnTo>
                <a:lnTo>
                  <a:pt x="305053" y="2470150"/>
                </a:lnTo>
                <a:lnTo>
                  <a:pt x="355345" y="2286000"/>
                </a:lnTo>
                <a:lnTo>
                  <a:pt x="385571" y="2084832"/>
                </a:lnTo>
                <a:lnTo>
                  <a:pt x="397255" y="1862454"/>
                </a:lnTo>
                <a:lnTo>
                  <a:pt x="381888" y="1610740"/>
                </a:lnTo>
                <a:lnTo>
                  <a:pt x="367283" y="1388745"/>
                </a:lnTo>
                <a:lnTo>
                  <a:pt x="372871" y="1193800"/>
                </a:lnTo>
                <a:lnTo>
                  <a:pt x="395350" y="1014602"/>
                </a:lnTo>
                <a:lnTo>
                  <a:pt x="431291" y="849883"/>
                </a:lnTo>
                <a:lnTo>
                  <a:pt x="487552" y="712215"/>
                </a:lnTo>
                <a:lnTo>
                  <a:pt x="548766" y="581278"/>
                </a:lnTo>
                <a:lnTo>
                  <a:pt x="618743" y="468122"/>
                </a:lnTo>
                <a:lnTo>
                  <a:pt x="695705" y="377189"/>
                </a:lnTo>
                <a:lnTo>
                  <a:pt x="771143" y="290575"/>
                </a:lnTo>
                <a:lnTo>
                  <a:pt x="851788" y="220599"/>
                </a:lnTo>
                <a:lnTo>
                  <a:pt x="927862" y="163829"/>
                </a:lnTo>
                <a:lnTo>
                  <a:pt x="1009014" y="113791"/>
                </a:lnTo>
                <a:lnTo>
                  <a:pt x="1072261" y="72136"/>
                </a:lnTo>
                <a:lnTo>
                  <a:pt x="1127506" y="42417"/>
                </a:lnTo>
                <a:lnTo>
                  <a:pt x="1173098" y="19176"/>
                </a:lnTo>
                <a:lnTo>
                  <a:pt x="1202182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0" y="2000249"/>
            <a:ext cx="3648075" cy="4857750"/>
          </a:xfrm>
          <a:custGeom>
            <a:avLst/>
            <a:gdLst/>
            <a:ahLst/>
            <a:cxnLst/>
            <a:rect l="l" t="t" r="r" b="b"/>
            <a:pathLst>
              <a:path w="3648075" h="4857750">
                <a:moveTo>
                  <a:pt x="507834" y="2001012"/>
                </a:moveTo>
                <a:lnTo>
                  <a:pt x="506425" y="1977009"/>
                </a:lnTo>
                <a:lnTo>
                  <a:pt x="462241" y="1938782"/>
                </a:lnTo>
                <a:lnTo>
                  <a:pt x="403669" y="1884680"/>
                </a:lnTo>
                <a:lnTo>
                  <a:pt x="341630" y="1825371"/>
                </a:lnTo>
                <a:lnTo>
                  <a:pt x="282168" y="1742440"/>
                </a:lnTo>
                <a:lnTo>
                  <a:pt x="229768" y="1631696"/>
                </a:lnTo>
                <a:lnTo>
                  <a:pt x="196900" y="1489583"/>
                </a:lnTo>
                <a:lnTo>
                  <a:pt x="192049" y="1312291"/>
                </a:lnTo>
                <a:lnTo>
                  <a:pt x="227672" y="1096518"/>
                </a:lnTo>
                <a:lnTo>
                  <a:pt x="179235" y="1134237"/>
                </a:lnTo>
                <a:lnTo>
                  <a:pt x="130149" y="1214755"/>
                </a:lnTo>
                <a:lnTo>
                  <a:pt x="86448" y="1319911"/>
                </a:lnTo>
                <a:lnTo>
                  <a:pt x="52120" y="1449832"/>
                </a:lnTo>
                <a:lnTo>
                  <a:pt x="39128" y="1606042"/>
                </a:lnTo>
                <a:lnTo>
                  <a:pt x="65430" y="1771269"/>
                </a:lnTo>
                <a:lnTo>
                  <a:pt x="134531" y="1950847"/>
                </a:lnTo>
                <a:lnTo>
                  <a:pt x="251396" y="2135505"/>
                </a:lnTo>
                <a:lnTo>
                  <a:pt x="297268" y="2121408"/>
                </a:lnTo>
                <a:lnTo>
                  <a:pt x="342620" y="2112010"/>
                </a:lnTo>
                <a:lnTo>
                  <a:pt x="392976" y="2093595"/>
                </a:lnTo>
                <a:lnTo>
                  <a:pt x="434860" y="2079117"/>
                </a:lnTo>
                <a:lnTo>
                  <a:pt x="469290" y="2058924"/>
                </a:lnTo>
                <a:lnTo>
                  <a:pt x="496277" y="2033270"/>
                </a:lnTo>
                <a:lnTo>
                  <a:pt x="507834" y="2001012"/>
                </a:lnTo>
                <a:close/>
              </a:path>
              <a:path w="3648075" h="4857750">
                <a:moveTo>
                  <a:pt x="1271651" y="2674874"/>
                </a:moveTo>
                <a:lnTo>
                  <a:pt x="1152525" y="2717800"/>
                </a:lnTo>
                <a:lnTo>
                  <a:pt x="1025525" y="2747899"/>
                </a:lnTo>
                <a:lnTo>
                  <a:pt x="909637" y="2765425"/>
                </a:lnTo>
                <a:lnTo>
                  <a:pt x="795337" y="2762250"/>
                </a:lnTo>
                <a:lnTo>
                  <a:pt x="682625" y="2747899"/>
                </a:lnTo>
                <a:lnTo>
                  <a:pt x="579437" y="2722499"/>
                </a:lnTo>
                <a:lnTo>
                  <a:pt x="488950" y="2676525"/>
                </a:lnTo>
                <a:lnTo>
                  <a:pt x="396875" y="2641600"/>
                </a:lnTo>
                <a:lnTo>
                  <a:pt x="304800" y="2584450"/>
                </a:lnTo>
                <a:lnTo>
                  <a:pt x="236537" y="2506599"/>
                </a:lnTo>
                <a:lnTo>
                  <a:pt x="174625" y="2441575"/>
                </a:lnTo>
                <a:lnTo>
                  <a:pt x="107950" y="2352675"/>
                </a:lnTo>
                <a:lnTo>
                  <a:pt x="58737" y="2252599"/>
                </a:lnTo>
                <a:lnTo>
                  <a:pt x="0" y="2143125"/>
                </a:lnTo>
                <a:lnTo>
                  <a:pt x="0" y="2609850"/>
                </a:lnTo>
                <a:lnTo>
                  <a:pt x="95250" y="2693924"/>
                </a:lnTo>
                <a:lnTo>
                  <a:pt x="158750" y="2735199"/>
                </a:lnTo>
                <a:lnTo>
                  <a:pt x="230187" y="2768600"/>
                </a:lnTo>
                <a:lnTo>
                  <a:pt x="304800" y="2801874"/>
                </a:lnTo>
                <a:lnTo>
                  <a:pt x="387350" y="2835275"/>
                </a:lnTo>
                <a:lnTo>
                  <a:pt x="461962" y="2857500"/>
                </a:lnTo>
                <a:lnTo>
                  <a:pt x="555625" y="2870200"/>
                </a:lnTo>
                <a:lnTo>
                  <a:pt x="652462" y="2870200"/>
                </a:lnTo>
                <a:lnTo>
                  <a:pt x="747712" y="2871724"/>
                </a:lnTo>
                <a:lnTo>
                  <a:pt x="844550" y="2849499"/>
                </a:lnTo>
                <a:lnTo>
                  <a:pt x="942975" y="2828925"/>
                </a:lnTo>
                <a:lnTo>
                  <a:pt x="1050925" y="2784475"/>
                </a:lnTo>
                <a:lnTo>
                  <a:pt x="1160462" y="2741549"/>
                </a:lnTo>
                <a:lnTo>
                  <a:pt x="1271651" y="2674874"/>
                </a:lnTo>
                <a:close/>
              </a:path>
              <a:path w="3648075" h="4857750">
                <a:moveTo>
                  <a:pt x="1406652" y="2905633"/>
                </a:moveTo>
                <a:lnTo>
                  <a:pt x="1399159" y="2842260"/>
                </a:lnTo>
                <a:lnTo>
                  <a:pt x="1381633" y="2783586"/>
                </a:lnTo>
                <a:lnTo>
                  <a:pt x="1351534" y="2751836"/>
                </a:lnTo>
                <a:lnTo>
                  <a:pt x="1320800" y="2725801"/>
                </a:lnTo>
                <a:lnTo>
                  <a:pt x="1292352" y="2722753"/>
                </a:lnTo>
                <a:lnTo>
                  <a:pt x="1307338" y="2849372"/>
                </a:lnTo>
                <a:lnTo>
                  <a:pt x="1317117" y="2935605"/>
                </a:lnTo>
                <a:lnTo>
                  <a:pt x="1326261" y="3027553"/>
                </a:lnTo>
                <a:lnTo>
                  <a:pt x="1330452" y="3164459"/>
                </a:lnTo>
                <a:lnTo>
                  <a:pt x="1378712" y="3073019"/>
                </a:lnTo>
                <a:lnTo>
                  <a:pt x="1402715" y="2984754"/>
                </a:lnTo>
                <a:lnTo>
                  <a:pt x="1406652" y="2905633"/>
                </a:lnTo>
                <a:close/>
              </a:path>
              <a:path w="3648075" h="4857750">
                <a:moveTo>
                  <a:pt x="2010664" y="2703322"/>
                </a:moveTo>
                <a:lnTo>
                  <a:pt x="1667637" y="2525649"/>
                </a:lnTo>
                <a:lnTo>
                  <a:pt x="1468755" y="2621788"/>
                </a:lnTo>
                <a:lnTo>
                  <a:pt x="1473581" y="2622296"/>
                </a:lnTo>
                <a:lnTo>
                  <a:pt x="1491996" y="2630043"/>
                </a:lnTo>
                <a:lnTo>
                  <a:pt x="1509903" y="2643124"/>
                </a:lnTo>
                <a:lnTo>
                  <a:pt x="1542796" y="2652395"/>
                </a:lnTo>
                <a:lnTo>
                  <a:pt x="1585087" y="2662555"/>
                </a:lnTo>
                <a:lnTo>
                  <a:pt x="1631683" y="2678938"/>
                </a:lnTo>
                <a:lnTo>
                  <a:pt x="1678813" y="2689606"/>
                </a:lnTo>
                <a:lnTo>
                  <a:pt x="1729486" y="2711958"/>
                </a:lnTo>
                <a:lnTo>
                  <a:pt x="1684147" y="2729484"/>
                </a:lnTo>
                <a:lnTo>
                  <a:pt x="1626095" y="2773680"/>
                </a:lnTo>
                <a:lnTo>
                  <a:pt x="1565783" y="2840101"/>
                </a:lnTo>
                <a:lnTo>
                  <a:pt x="1508379" y="2923667"/>
                </a:lnTo>
                <a:lnTo>
                  <a:pt x="1455674" y="3007741"/>
                </a:lnTo>
                <a:lnTo>
                  <a:pt x="1411986" y="3098419"/>
                </a:lnTo>
                <a:lnTo>
                  <a:pt x="1394587" y="3169412"/>
                </a:lnTo>
                <a:lnTo>
                  <a:pt x="1392047" y="3236595"/>
                </a:lnTo>
                <a:lnTo>
                  <a:pt x="1476502" y="3082925"/>
                </a:lnTo>
                <a:lnTo>
                  <a:pt x="1576324" y="2964688"/>
                </a:lnTo>
                <a:lnTo>
                  <a:pt x="1673225" y="2874264"/>
                </a:lnTo>
                <a:lnTo>
                  <a:pt x="1777746" y="2801493"/>
                </a:lnTo>
                <a:lnTo>
                  <a:pt x="1865630" y="2749296"/>
                </a:lnTo>
                <a:lnTo>
                  <a:pt x="1941449" y="2718308"/>
                </a:lnTo>
                <a:lnTo>
                  <a:pt x="1995805" y="2707386"/>
                </a:lnTo>
                <a:lnTo>
                  <a:pt x="2010664" y="2703322"/>
                </a:lnTo>
                <a:close/>
              </a:path>
              <a:path w="3648075" h="4857750">
                <a:moveTo>
                  <a:pt x="2265426" y="1027049"/>
                </a:moveTo>
                <a:lnTo>
                  <a:pt x="2219325" y="734949"/>
                </a:lnTo>
                <a:lnTo>
                  <a:pt x="2076450" y="466725"/>
                </a:lnTo>
                <a:lnTo>
                  <a:pt x="1922526" y="301625"/>
                </a:lnTo>
                <a:lnTo>
                  <a:pt x="1792351" y="172974"/>
                </a:lnTo>
                <a:lnTo>
                  <a:pt x="1685925" y="103124"/>
                </a:lnTo>
                <a:lnTo>
                  <a:pt x="1514475" y="28575"/>
                </a:lnTo>
                <a:lnTo>
                  <a:pt x="1285875" y="0"/>
                </a:lnTo>
                <a:lnTo>
                  <a:pt x="965200" y="36449"/>
                </a:lnTo>
                <a:lnTo>
                  <a:pt x="847725" y="69850"/>
                </a:lnTo>
                <a:lnTo>
                  <a:pt x="730250" y="92075"/>
                </a:lnTo>
                <a:lnTo>
                  <a:pt x="630237" y="125349"/>
                </a:lnTo>
                <a:lnTo>
                  <a:pt x="468312" y="201549"/>
                </a:lnTo>
                <a:lnTo>
                  <a:pt x="396875" y="250825"/>
                </a:lnTo>
                <a:lnTo>
                  <a:pt x="331787" y="312674"/>
                </a:lnTo>
                <a:lnTo>
                  <a:pt x="266700" y="385699"/>
                </a:lnTo>
                <a:lnTo>
                  <a:pt x="387350" y="341249"/>
                </a:lnTo>
                <a:lnTo>
                  <a:pt x="495300" y="307975"/>
                </a:lnTo>
                <a:lnTo>
                  <a:pt x="711200" y="260350"/>
                </a:lnTo>
                <a:lnTo>
                  <a:pt x="800100" y="236474"/>
                </a:lnTo>
                <a:lnTo>
                  <a:pt x="896937" y="236474"/>
                </a:lnTo>
                <a:lnTo>
                  <a:pt x="993775" y="223774"/>
                </a:lnTo>
                <a:lnTo>
                  <a:pt x="1077912" y="231775"/>
                </a:lnTo>
                <a:lnTo>
                  <a:pt x="1163637" y="241300"/>
                </a:lnTo>
                <a:lnTo>
                  <a:pt x="1247775" y="263525"/>
                </a:lnTo>
                <a:lnTo>
                  <a:pt x="1328801" y="295275"/>
                </a:lnTo>
                <a:lnTo>
                  <a:pt x="1401826" y="325374"/>
                </a:lnTo>
                <a:lnTo>
                  <a:pt x="1473200" y="379349"/>
                </a:lnTo>
                <a:lnTo>
                  <a:pt x="1554226" y="423799"/>
                </a:lnTo>
                <a:lnTo>
                  <a:pt x="1624076" y="487299"/>
                </a:lnTo>
                <a:lnTo>
                  <a:pt x="1693926" y="552450"/>
                </a:lnTo>
                <a:lnTo>
                  <a:pt x="1808226" y="736600"/>
                </a:lnTo>
                <a:lnTo>
                  <a:pt x="1879600" y="962025"/>
                </a:lnTo>
                <a:lnTo>
                  <a:pt x="1897126" y="1228725"/>
                </a:lnTo>
                <a:lnTo>
                  <a:pt x="1889125" y="1490599"/>
                </a:lnTo>
                <a:lnTo>
                  <a:pt x="1857375" y="1773174"/>
                </a:lnTo>
                <a:lnTo>
                  <a:pt x="1800225" y="2030349"/>
                </a:lnTo>
                <a:lnTo>
                  <a:pt x="1747901" y="2255774"/>
                </a:lnTo>
                <a:lnTo>
                  <a:pt x="1681226" y="2432050"/>
                </a:lnTo>
                <a:lnTo>
                  <a:pt x="1781175" y="2305050"/>
                </a:lnTo>
                <a:lnTo>
                  <a:pt x="1905000" y="2124075"/>
                </a:lnTo>
                <a:lnTo>
                  <a:pt x="2036826" y="1885950"/>
                </a:lnTo>
                <a:lnTo>
                  <a:pt x="2162175" y="1623949"/>
                </a:lnTo>
                <a:lnTo>
                  <a:pt x="2241550" y="1335024"/>
                </a:lnTo>
                <a:lnTo>
                  <a:pt x="2265426" y="1027049"/>
                </a:lnTo>
                <a:close/>
              </a:path>
              <a:path w="3648075" h="4857750">
                <a:moveTo>
                  <a:pt x="3648075" y="4857750"/>
                </a:moveTo>
                <a:lnTo>
                  <a:pt x="3357499" y="4746637"/>
                </a:lnTo>
                <a:lnTo>
                  <a:pt x="3086100" y="4622800"/>
                </a:lnTo>
                <a:lnTo>
                  <a:pt x="2873375" y="4467225"/>
                </a:lnTo>
                <a:lnTo>
                  <a:pt x="2784475" y="4392612"/>
                </a:lnTo>
                <a:lnTo>
                  <a:pt x="2692400" y="4327525"/>
                </a:lnTo>
                <a:lnTo>
                  <a:pt x="2589149" y="4244975"/>
                </a:lnTo>
                <a:lnTo>
                  <a:pt x="2481199" y="4132262"/>
                </a:lnTo>
                <a:lnTo>
                  <a:pt x="2355850" y="3989387"/>
                </a:lnTo>
                <a:lnTo>
                  <a:pt x="2220849" y="3795712"/>
                </a:lnTo>
                <a:lnTo>
                  <a:pt x="2062099" y="3540125"/>
                </a:lnTo>
                <a:lnTo>
                  <a:pt x="1889125" y="3195574"/>
                </a:lnTo>
                <a:lnTo>
                  <a:pt x="1922399" y="3355975"/>
                </a:lnTo>
                <a:lnTo>
                  <a:pt x="1992249" y="3530600"/>
                </a:lnTo>
                <a:lnTo>
                  <a:pt x="2082800" y="3711575"/>
                </a:lnTo>
                <a:lnTo>
                  <a:pt x="2187575" y="3905250"/>
                </a:lnTo>
                <a:lnTo>
                  <a:pt x="2311400" y="4089400"/>
                </a:lnTo>
                <a:lnTo>
                  <a:pt x="2444750" y="4270375"/>
                </a:lnTo>
                <a:lnTo>
                  <a:pt x="2574925" y="4427537"/>
                </a:lnTo>
                <a:lnTo>
                  <a:pt x="2709799" y="4562475"/>
                </a:lnTo>
                <a:lnTo>
                  <a:pt x="2852674" y="4695825"/>
                </a:lnTo>
                <a:lnTo>
                  <a:pt x="2987675" y="4800612"/>
                </a:lnTo>
                <a:lnTo>
                  <a:pt x="3133725" y="4857750"/>
                </a:lnTo>
                <a:lnTo>
                  <a:pt x="3648075" y="485775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4462017" y="1114425"/>
            <a:ext cx="403225" cy="210185"/>
          </a:xfrm>
          <a:custGeom>
            <a:avLst/>
            <a:gdLst/>
            <a:ahLst/>
            <a:cxnLst/>
            <a:rect l="l" t="t" r="r" b="b"/>
            <a:pathLst>
              <a:path w="403225" h="210184">
                <a:moveTo>
                  <a:pt x="361442" y="0"/>
                </a:moveTo>
                <a:lnTo>
                  <a:pt x="0" y="149860"/>
                </a:lnTo>
                <a:lnTo>
                  <a:pt x="402844" y="209930"/>
                </a:lnTo>
                <a:lnTo>
                  <a:pt x="36144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8"/>
          <p:cNvSpPr/>
          <p:nvPr/>
        </p:nvSpPr>
        <p:spPr>
          <a:xfrm>
            <a:off x="4251325" y="1665858"/>
            <a:ext cx="861060" cy="598805"/>
          </a:xfrm>
          <a:custGeom>
            <a:avLst/>
            <a:gdLst/>
            <a:ahLst/>
            <a:cxnLst/>
            <a:rect l="l" t="t" r="r" b="b"/>
            <a:pathLst>
              <a:path w="861060" h="598805">
                <a:moveTo>
                  <a:pt x="321437" y="542671"/>
                </a:moveTo>
                <a:lnTo>
                  <a:pt x="0" y="144526"/>
                </a:lnTo>
                <a:lnTo>
                  <a:pt x="162433" y="598297"/>
                </a:lnTo>
                <a:lnTo>
                  <a:pt x="321437" y="542671"/>
                </a:lnTo>
                <a:close/>
              </a:path>
              <a:path w="861060" h="598805">
                <a:moveTo>
                  <a:pt x="861060" y="145796"/>
                </a:moveTo>
                <a:lnTo>
                  <a:pt x="361950" y="0"/>
                </a:lnTo>
                <a:lnTo>
                  <a:pt x="779526" y="301371"/>
                </a:lnTo>
                <a:lnTo>
                  <a:pt x="861060" y="145796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9"/>
          <p:cNvSpPr/>
          <p:nvPr/>
        </p:nvSpPr>
        <p:spPr>
          <a:xfrm>
            <a:off x="5690361" y="932052"/>
            <a:ext cx="358775" cy="144780"/>
          </a:xfrm>
          <a:custGeom>
            <a:avLst/>
            <a:gdLst/>
            <a:ahLst/>
            <a:cxnLst/>
            <a:rect l="l" t="t" r="r" b="b"/>
            <a:pathLst>
              <a:path w="358775" h="144780">
                <a:moveTo>
                  <a:pt x="36067" y="0"/>
                </a:moveTo>
                <a:lnTo>
                  <a:pt x="0" y="144525"/>
                </a:lnTo>
                <a:lnTo>
                  <a:pt x="358266" y="66039"/>
                </a:lnTo>
                <a:lnTo>
                  <a:pt x="36067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/>
          <p:nvPr/>
        </p:nvSpPr>
        <p:spPr>
          <a:xfrm>
            <a:off x="5681979" y="487044"/>
            <a:ext cx="374650" cy="230504"/>
          </a:xfrm>
          <a:custGeom>
            <a:avLst/>
            <a:gdLst/>
            <a:ahLst/>
            <a:cxnLst/>
            <a:rect l="l" t="t" r="r" b="b"/>
            <a:pathLst>
              <a:path w="374650" h="230504">
                <a:moveTo>
                  <a:pt x="122174" y="0"/>
                </a:moveTo>
                <a:lnTo>
                  <a:pt x="0" y="99949"/>
                </a:lnTo>
                <a:lnTo>
                  <a:pt x="374650" y="230124"/>
                </a:lnTo>
                <a:lnTo>
                  <a:pt x="12217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/>
          <p:nvPr/>
        </p:nvSpPr>
        <p:spPr>
          <a:xfrm>
            <a:off x="6275832" y="325247"/>
            <a:ext cx="154305" cy="317500"/>
          </a:xfrm>
          <a:custGeom>
            <a:avLst/>
            <a:gdLst/>
            <a:ahLst/>
            <a:cxnLst/>
            <a:rect l="l" t="t" r="r" b="b"/>
            <a:pathLst>
              <a:path w="154304" h="317500">
                <a:moveTo>
                  <a:pt x="154050" y="0"/>
                </a:moveTo>
                <a:lnTo>
                  <a:pt x="0" y="27558"/>
                </a:lnTo>
                <a:lnTo>
                  <a:pt x="137667" y="317118"/>
                </a:lnTo>
                <a:lnTo>
                  <a:pt x="15405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" name="object 12"/>
          <p:cNvSpPr/>
          <p:nvPr/>
        </p:nvSpPr>
        <p:spPr>
          <a:xfrm>
            <a:off x="1773301" y="5504307"/>
            <a:ext cx="179070" cy="335280"/>
          </a:xfrm>
          <a:custGeom>
            <a:avLst/>
            <a:gdLst/>
            <a:ahLst/>
            <a:cxnLst/>
            <a:rect l="l" t="t" r="r" b="b"/>
            <a:pathLst>
              <a:path w="179069" h="335279">
                <a:moveTo>
                  <a:pt x="59309" y="0"/>
                </a:moveTo>
                <a:lnTo>
                  <a:pt x="0" y="335000"/>
                </a:lnTo>
                <a:lnTo>
                  <a:pt x="178562" y="286727"/>
                </a:lnTo>
                <a:lnTo>
                  <a:pt x="593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987310" y="5368163"/>
            <a:ext cx="502284" cy="707390"/>
          </a:xfrm>
          <a:custGeom>
            <a:avLst/>
            <a:gdLst/>
            <a:ahLst/>
            <a:cxnLst/>
            <a:rect l="l" t="t" r="r" b="b"/>
            <a:pathLst>
              <a:path w="502284" h="707389">
                <a:moveTo>
                  <a:pt x="387591" y="0"/>
                </a:moveTo>
                <a:lnTo>
                  <a:pt x="0" y="164084"/>
                </a:lnTo>
                <a:lnTo>
                  <a:pt x="43713" y="290868"/>
                </a:lnTo>
                <a:lnTo>
                  <a:pt x="387591" y="0"/>
                </a:lnTo>
                <a:close/>
              </a:path>
              <a:path w="502284" h="707389">
                <a:moveTo>
                  <a:pt x="502272" y="287553"/>
                </a:moveTo>
                <a:lnTo>
                  <a:pt x="238201" y="650887"/>
                </a:lnTo>
                <a:lnTo>
                  <a:pt x="368160" y="707313"/>
                </a:lnTo>
                <a:lnTo>
                  <a:pt x="502272" y="28755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1557019" y="1101216"/>
            <a:ext cx="452120" cy="481965"/>
          </a:xfrm>
          <a:custGeom>
            <a:avLst/>
            <a:gdLst/>
            <a:ahLst/>
            <a:cxnLst/>
            <a:rect l="l" t="t" r="r" b="b"/>
            <a:pathLst>
              <a:path w="452119" h="481965">
                <a:moveTo>
                  <a:pt x="244982" y="0"/>
                </a:moveTo>
                <a:lnTo>
                  <a:pt x="0" y="481457"/>
                </a:lnTo>
                <a:lnTo>
                  <a:pt x="452119" y="177673"/>
                </a:lnTo>
                <a:lnTo>
                  <a:pt x="24498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1197965" y="514350"/>
            <a:ext cx="241300" cy="649605"/>
          </a:xfrm>
          <a:custGeom>
            <a:avLst/>
            <a:gdLst/>
            <a:ahLst/>
            <a:cxnLst/>
            <a:rect l="l" t="t" r="r" b="b"/>
            <a:pathLst>
              <a:path w="241300" h="649605">
                <a:moveTo>
                  <a:pt x="0" y="0"/>
                </a:moveTo>
                <a:lnTo>
                  <a:pt x="18910" y="649224"/>
                </a:lnTo>
                <a:lnTo>
                  <a:pt x="240817" y="8127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379234" y="867155"/>
            <a:ext cx="391795" cy="604520"/>
          </a:xfrm>
          <a:custGeom>
            <a:avLst/>
            <a:gdLst/>
            <a:ahLst/>
            <a:cxnLst/>
            <a:rect l="l" t="t" r="r" b="b"/>
            <a:pathLst>
              <a:path w="391795" h="604519">
                <a:moveTo>
                  <a:pt x="187109" y="0"/>
                </a:moveTo>
                <a:lnTo>
                  <a:pt x="0" y="140081"/>
                </a:lnTo>
                <a:lnTo>
                  <a:pt x="391198" y="604139"/>
                </a:lnTo>
                <a:lnTo>
                  <a:pt x="18710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396607" y="4513452"/>
            <a:ext cx="1109980" cy="767080"/>
          </a:xfrm>
          <a:custGeom>
            <a:avLst/>
            <a:gdLst/>
            <a:ahLst/>
            <a:cxnLst/>
            <a:rect l="l" t="t" r="r" b="b"/>
            <a:pathLst>
              <a:path w="1109979" h="767079">
                <a:moveTo>
                  <a:pt x="440055" y="588010"/>
                </a:moveTo>
                <a:lnTo>
                  <a:pt x="0" y="274701"/>
                </a:lnTo>
                <a:lnTo>
                  <a:pt x="233680" y="766699"/>
                </a:lnTo>
                <a:lnTo>
                  <a:pt x="440055" y="588010"/>
                </a:lnTo>
                <a:close/>
              </a:path>
              <a:path w="1109979" h="767079">
                <a:moveTo>
                  <a:pt x="1109599" y="77089"/>
                </a:moveTo>
                <a:lnTo>
                  <a:pt x="464693" y="0"/>
                </a:lnTo>
                <a:lnTo>
                  <a:pt x="1066038" y="314071"/>
                </a:lnTo>
                <a:lnTo>
                  <a:pt x="1109599" y="77089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7622793" y="3708019"/>
            <a:ext cx="628015" cy="318770"/>
          </a:xfrm>
          <a:custGeom>
            <a:avLst/>
            <a:gdLst/>
            <a:ahLst/>
            <a:cxnLst/>
            <a:rect l="l" t="t" r="r" b="b"/>
            <a:pathLst>
              <a:path w="628015" h="318770">
                <a:moveTo>
                  <a:pt x="516762" y="0"/>
                </a:moveTo>
                <a:lnTo>
                  <a:pt x="0" y="318515"/>
                </a:lnTo>
                <a:lnTo>
                  <a:pt x="627633" y="205739"/>
                </a:lnTo>
                <a:lnTo>
                  <a:pt x="516762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1932051" y="3175"/>
            <a:ext cx="1368425" cy="1406525"/>
          </a:xfrm>
          <a:custGeom>
            <a:avLst/>
            <a:gdLst/>
            <a:ahLst/>
            <a:cxnLst/>
            <a:rect l="l" t="t" r="r" b="b"/>
            <a:pathLst>
              <a:path w="1368425" h="1406525">
                <a:moveTo>
                  <a:pt x="0" y="0"/>
                </a:moveTo>
                <a:lnTo>
                  <a:pt x="9525" y="169799"/>
                </a:lnTo>
                <a:lnTo>
                  <a:pt x="58674" y="415925"/>
                </a:lnTo>
                <a:lnTo>
                  <a:pt x="131699" y="650875"/>
                </a:lnTo>
                <a:lnTo>
                  <a:pt x="236474" y="866775"/>
                </a:lnTo>
                <a:lnTo>
                  <a:pt x="376174" y="1057275"/>
                </a:lnTo>
                <a:lnTo>
                  <a:pt x="536575" y="1212850"/>
                </a:lnTo>
                <a:lnTo>
                  <a:pt x="714375" y="1330325"/>
                </a:lnTo>
                <a:lnTo>
                  <a:pt x="919099" y="1395349"/>
                </a:lnTo>
                <a:lnTo>
                  <a:pt x="1133475" y="1406525"/>
                </a:lnTo>
                <a:lnTo>
                  <a:pt x="1368425" y="1350899"/>
                </a:lnTo>
                <a:lnTo>
                  <a:pt x="1244600" y="1358900"/>
                </a:lnTo>
                <a:lnTo>
                  <a:pt x="1111250" y="1325499"/>
                </a:lnTo>
                <a:lnTo>
                  <a:pt x="985774" y="1260475"/>
                </a:lnTo>
                <a:lnTo>
                  <a:pt x="860425" y="1155700"/>
                </a:lnTo>
                <a:lnTo>
                  <a:pt x="739775" y="1030224"/>
                </a:lnTo>
                <a:lnTo>
                  <a:pt x="630174" y="884174"/>
                </a:lnTo>
                <a:lnTo>
                  <a:pt x="530225" y="720725"/>
                </a:lnTo>
                <a:lnTo>
                  <a:pt x="442849" y="538099"/>
                </a:lnTo>
                <a:lnTo>
                  <a:pt x="377825" y="357124"/>
                </a:lnTo>
                <a:lnTo>
                  <a:pt x="325374" y="166624"/>
                </a:lnTo>
                <a:lnTo>
                  <a:pt x="292100" y="4699"/>
                </a:lnTo>
                <a:lnTo>
                  <a:pt x="0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3572255" y="30353"/>
            <a:ext cx="846455" cy="1185545"/>
          </a:xfrm>
          <a:custGeom>
            <a:avLst/>
            <a:gdLst/>
            <a:ahLst/>
            <a:cxnLst/>
            <a:rect l="l" t="t" r="r" b="b"/>
            <a:pathLst>
              <a:path w="846454" h="1185545">
                <a:moveTo>
                  <a:pt x="782701" y="0"/>
                </a:moveTo>
                <a:lnTo>
                  <a:pt x="760603" y="105537"/>
                </a:lnTo>
                <a:lnTo>
                  <a:pt x="741553" y="206121"/>
                </a:lnTo>
                <a:lnTo>
                  <a:pt x="725424" y="301751"/>
                </a:lnTo>
                <a:lnTo>
                  <a:pt x="705993" y="385952"/>
                </a:lnTo>
                <a:lnTo>
                  <a:pt x="690626" y="469011"/>
                </a:lnTo>
                <a:lnTo>
                  <a:pt x="674116" y="548259"/>
                </a:lnTo>
                <a:lnTo>
                  <a:pt x="647192" y="622173"/>
                </a:lnTo>
                <a:lnTo>
                  <a:pt x="614172" y="689610"/>
                </a:lnTo>
                <a:lnTo>
                  <a:pt x="577088" y="758189"/>
                </a:lnTo>
                <a:lnTo>
                  <a:pt x="530860" y="825246"/>
                </a:lnTo>
                <a:lnTo>
                  <a:pt x="478282" y="885951"/>
                </a:lnTo>
                <a:lnTo>
                  <a:pt x="409575" y="951357"/>
                </a:lnTo>
                <a:lnTo>
                  <a:pt x="329565" y="1007491"/>
                </a:lnTo>
                <a:lnTo>
                  <a:pt x="237363" y="1067308"/>
                </a:lnTo>
                <a:lnTo>
                  <a:pt x="127889" y="1127887"/>
                </a:lnTo>
                <a:lnTo>
                  <a:pt x="0" y="1185545"/>
                </a:lnTo>
                <a:lnTo>
                  <a:pt x="153924" y="1157477"/>
                </a:lnTo>
                <a:lnTo>
                  <a:pt x="284353" y="1123950"/>
                </a:lnTo>
                <a:lnTo>
                  <a:pt x="402336" y="1077468"/>
                </a:lnTo>
                <a:lnTo>
                  <a:pt x="504825" y="1022985"/>
                </a:lnTo>
                <a:lnTo>
                  <a:pt x="595884" y="959485"/>
                </a:lnTo>
                <a:lnTo>
                  <a:pt x="664591" y="894080"/>
                </a:lnTo>
                <a:lnTo>
                  <a:pt x="725932" y="818514"/>
                </a:lnTo>
                <a:lnTo>
                  <a:pt x="772922" y="738759"/>
                </a:lnTo>
                <a:lnTo>
                  <a:pt x="806704" y="658749"/>
                </a:lnTo>
                <a:lnTo>
                  <a:pt x="829056" y="569595"/>
                </a:lnTo>
                <a:lnTo>
                  <a:pt x="841248" y="475107"/>
                </a:lnTo>
                <a:lnTo>
                  <a:pt x="846328" y="386714"/>
                </a:lnTo>
                <a:lnTo>
                  <a:pt x="841121" y="293116"/>
                </a:lnTo>
                <a:lnTo>
                  <a:pt x="810260" y="95376"/>
                </a:lnTo>
                <a:lnTo>
                  <a:pt x="782701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3239643" y="1299463"/>
            <a:ext cx="534035" cy="560705"/>
          </a:xfrm>
          <a:custGeom>
            <a:avLst/>
            <a:gdLst/>
            <a:ahLst/>
            <a:cxnLst/>
            <a:rect l="l" t="t" r="r" b="b"/>
            <a:pathLst>
              <a:path w="534035" h="560705">
                <a:moveTo>
                  <a:pt x="505460" y="422529"/>
                </a:moveTo>
                <a:lnTo>
                  <a:pt x="475869" y="381000"/>
                </a:lnTo>
                <a:lnTo>
                  <a:pt x="449580" y="350901"/>
                </a:lnTo>
                <a:lnTo>
                  <a:pt x="409321" y="333375"/>
                </a:lnTo>
                <a:lnTo>
                  <a:pt x="366141" y="320802"/>
                </a:lnTo>
                <a:lnTo>
                  <a:pt x="316992" y="318262"/>
                </a:lnTo>
                <a:lnTo>
                  <a:pt x="271272" y="327279"/>
                </a:lnTo>
                <a:lnTo>
                  <a:pt x="222504" y="341376"/>
                </a:lnTo>
                <a:lnTo>
                  <a:pt x="173101" y="368173"/>
                </a:lnTo>
                <a:lnTo>
                  <a:pt x="165735" y="357886"/>
                </a:lnTo>
                <a:lnTo>
                  <a:pt x="161163" y="296545"/>
                </a:lnTo>
                <a:lnTo>
                  <a:pt x="153289" y="223647"/>
                </a:lnTo>
                <a:lnTo>
                  <a:pt x="152527" y="190500"/>
                </a:lnTo>
                <a:lnTo>
                  <a:pt x="160655" y="188087"/>
                </a:lnTo>
                <a:lnTo>
                  <a:pt x="167640" y="181864"/>
                </a:lnTo>
                <a:lnTo>
                  <a:pt x="177165" y="154051"/>
                </a:lnTo>
                <a:lnTo>
                  <a:pt x="172720" y="138684"/>
                </a:lnTo>
                <a:lnTo>
                  <a:pt x="159004" y="121793"/>
                </a:lnTo>
                <a:lnTo>
                  <a:pt x="123952" y="106807"/>
                </a:lnTo>
                <a:lnTo>
                  <a:pt x="70358" y="88900"/>
                </a:lnTo>
                <a:lnTo>
                  <a:pt x="0" y="560324"/>
                </a:lnTo>
                <a:lnTo>
                  <a:pt x="15100" y="551688"/>
                </a:lnTo>
                <a:lnTo>
                  <a:pt x="65659" y="528828"/>
                </a:lnTo>
                <a:lnTo>
                  <a:pt x="134239" y="492252"/>
                </a:lnTo>
                <a:lnTo>
                  <a:pt x="217170" y="459867"/>
                </a:lnTo>
                <a:lnTo>
                  <a:pt x="308356" y="425196"/>
                </a:lnTo>
                <a:lnTo>
                  <a:pt x="390652" y="405638"/>
                </a:lnTo>
                <a:lnTo>
                  <a:pt x="459994" y="402209"/>
                </a:lnTo>
                <a:lnTo>
                  <a:pt x="505460" y="422529"/>
                </a:lnTo>
                <a:close/>
              </a:path>
              <a:path w="534035" h="560705">
                <a:moveTo>
                  <a:pt x="533781" y="318770"/>
                </a:moveTo>
                <a:lnTo>
                  <a:pt x="472440" y="274955"/>
                </a:lnTo>
                <a:lnTo>
                  <a:pt x="437642" y="215392"/>
                </a:lnTo>
                <a:lnTo>
                  <a:pt x="391033" y="130683"/>
                </a:lnTo>
                <a:lnTo>
                  <a:pt x="304546" y="0"/>
                </a:lnTo>
                <a:lnTo>
                  <a:pt x="276098" y="69596"/>
                </a:lnTo>
                <a:lnTo>
                  <a:pt x="276225" y="131064"/>
                </a:lnTo>
                <a:lnTo>
                  <a:pt x="295656" y="182753"/>
                </a:lnTo>
                <a:lnTo>
                  <a:pt x="330200" y="226060"/>
                </a:lnTo>
                <a:lnTo>
                  <a:pt x="375920" y="262001"/>
                </a:lnTo>
                <a:lnTo>
                  <a:pt x="424688" y="292989"/>
                </a:lnTo>
                <a:lnTo>
                  <a:pt x="478282" y="310261"/>
                </a:lnTo>
                <a:lnTo>
                  <a:pt x="533781" y="31877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object 22"/>
          <p:cNvSpPr/>
          <p:nvPr/>
        </p:nvSpPr>
        <p:spPr>
          <a:xfrm>
            <a:off x="2544826" y="0"/>
            <a:ext cx="196850" cy="19215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object 23"/>
          <p:cNvSpPr/>
          <p:nvPr/>
        </p:nvSpPr>
        <p:spPr>
          <a:xfrm>
            <a:off x="3220339" y="1950466"/>
            <a:ext cx="1291590" cy="3524250"/>
          </a:xfrm>
          <a:custGeom>
            <a:avLst/>
            <a:gdLst/>
            <a:ahLst/>
            <a:cxnLst/>
            <a:rect l="l" t="t" r="r" b="b"/>
            <a:pathLst>
              <a:path w="1291589" h="3524250">
                <a:moveTo>
                  <a:pt x="333883" y="0"/>
                </a:moveTo>
                <a:lnTo>
                  <a:pt x="177037" y="120904"/>
                </a:lnTo>
                <a:lnTo>
                  <a:pt x="71500" y="313436"/>
                </a:lnTo>
                <a:lnTo>
                  <a:pt x="17906" y="550291"/>
                </a:lnTo>
                <a:lnTo>
                  <a:pt x="0" y="820038"/>
                </a:lnTo>
                <a:lnTo>
                  <a:pt x="19685" y="1084199"/>
                </a:lnTo>
                <a:lnTo>
                  <a:pt x="73025" y="1344168"/>
                </a:lnTo>
                <a:lnTo>
                  <a:pt x="160527" y="1556385"/>
                </a:lnTo>
                <a:lnTo>
                  <a:pt x="265811" y="1709547"/>
                </a:lnTo>
                <a:lnTo>
                  <a:pt x="543940" y="2023237"/>
                </a:lnTo>
                <a:lnTo>
                  <a:pt x="756031" y="2334514"/>
                </a:lnTo>
                <a:lnTo>
                  <a:pt x="916559" y="2633599"/>
                </a:lnTo>
                <a:lnTo>
                  <a:pt x="1021334" y="2905633"/>
                </a:lnTo>
                <a:lnTo>
                  <a:pt x="1097026" y="3137535"/>
                </a:lnTo>
                <a:lnTo>
                  <a:pt x="1135380" y="3315335"/>
                </a:lnTo>
                <a:lnTo>
                  <a:pt x="1156462" y="3433445"/>
                </a:lnTo>
                <a:lnTo>
                  <a:pt x="1160018" y="3475609"/>
                </a:lnTo>
                <a:lnTo>
                  <a:pt x="1291589" y="3523996"/>
                </a:lnTo>
                <a:lnTo>
                  <a:pt x="1255014" y="3367151"/>
                </a:lnTo>
                <a:lnTo>
                  <a:pt x="1225041" y="3203067"/>
                </a:lnTo>
                <a:lnTo>
                  <a:pt x="1181227" y="3021330"/>
                </a:lnTo>
                <a:lnTo>
                  <a:pt x="1124965" y="2827020"/>
                </a:lnTo>
                <a:lnTo>
                  <a:pt x="1049909" y="2627376"/>
                </a:lnTo>
                <a:lnTo>
                  <a:pt x="943737" y="2425954"/>
                </a:lnTo>
                <a:lnTo>
                  <a:pt x="805052" y="2217674"/>
                </a:lnTo>
                <a:lnTo>
                  <a:pt x="620395" y="2001139"/>
                </a:lnTo>
                <a:lnTo>
                  <a:pt x="456438" y="1811020"/>
                </a:lnTo>
                <a:lnTo>
                  <a:pt x="330453" y="1631442"/>
                </a:lnTo>
                <a:lnTo>
                  <a:pt x="231521" y="1454912"/>
                </a:lnTo>
                <a:lnTo>
                  <a:pt x="155448" y="1282573"/>
                </a:lnTo>
                <a:lnTo>
                  <a:pt x="117475" y="1120775"/>
                </a:lnTo>
                <a:lnTo>
                  <a:pt x="88900" y="961644"/>
                </a:lnTo>
                <a:lnTo>
                  <a:pt x="80772" y="812926"/>
                </a:lnTo>
                <a:lnTo>
                  <a:pt x="94361" y="679323"/>
                </a:lnTo>
                <a:lnTo>
                  <a:pt x="109600" y="550799"/>
                </a:lnTo>
                <a:lnTo>
                  <a:pt x="141097" y="433705"/>
                </a:lnTo>
                <a:lnTo>
                  <a:pt x="176911" y="331597"/>
                </a:lnTo>
                <a:lnTo>
                  <a:pt x="222250" y="232029"/>
                </a:lnTo>
                <a:lnTo>
                  <a:pt x="255777" y="152146"/>
                </a:lnTo>
                <a:lnTo>
                  <a:pt x="289687" y="88392"/>
                </a:lnTo>
                <a:lnTo>
                  <a:pt x="318388" y="36957"/>
                </a:lnTo>
                <a:lnTo>
                  <a:pt x="333883" y="0"/>
                </a:lnTo>
                <a:close/>
              </a:path>
            </a:pathLst>
          </a:custGeom>
          <a:solidFill>
            <a:srgbClr val="ECF9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object 24"/>
          <p:cNvSpPr/>
          <p:nvPr/>
        </p:nvSpPr>
        <p:spPr>
          <a:xfrm>
            <a:off x="0" y="2933700"/>
            <a:ext cx="57150" cy="209550"/>
          </a:xfrm>
          <a:custGeom>
            <a:avLst/>
            <a:gdLst/>
            <a:ahLst/>
            <a:cxnLst/>
            <a:rect l="l" t="t" r="r" b="b"/>
            <a:pathLst>
              <a:path w="57150" h="209550">
                <a:moveTo>
                  <a:pt x="0" y="0"/>
                </a:moveTo>
                <a:lnTo>
                  <a:pt x="0" y="209550"/>
                </a:lnTo>
                <a:lnTo>
                  <a:pt x="57150" y="19050"/>
                </a:lnTo>
                <a:lnTo>
                  <a:pt x="0" y="0"/>
                </a:lnTo>
                <a:close/>
              </a:path>
            </a:pathLst>
          </a:custGeom>
          <a:solidFill>
            <a:srgbClr val="F1DFF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5" name="object 25"/>
          <p:cNvGrpSpPr/>
          <p:nvPr/>
        </p:nvGrpSpPr>
        <p:grpSpPr>
          <a:xfrm>
            <a:off x="1633727" y="1705355"/>
            <a:ext cx="6558280" cy="2484120"/>
            <a:chOff x="1633727" y="1705355"/>
            <a:chExt cx="6558280" cy="2484120"/>
          </a:xfrm>
        </p:grpSpPr>
        <p:sp>
          <p:nvSpPr>
            <p:cNvPr id="26" name="object 26"/>
            <p:cNvSpPr/>
            <p:nvPr/>
          </p:nvSpPr>
          <p:spPr>
            <a:xfrm>
              <a:off x="2374391" y="1705355"/>
              <a:ext cx="5074920" cy="105765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633727" y="2418587"/>
              <a:ext cx="1716024" cy="1057655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2490216" y="2418587"/>
              <a:ext cx="1159763" cy="1057655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3020567" y="2418587"/>
              <a:ext cx="5170932" cy="1057655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3227831" y="3131819"/>
              <a:ext cx="3139440" cy="1057655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1" name="object 31"/>
          <p:cNvSpPr txBox="1">
            <a:spLocks noGrp="1"/>
          </p:cNvSpPr>
          <p:nvPr>
            <p:ph type="title"/>
          </p:nvPr>
        </p:nvSpPr>
        <p:spPr>
          <a:xfrm>
            <a:off x="2028189" y="1896872"/>
            <a:ext cx="5496560" cy="2244090"/>
          </a:xfrm>
          <a:prstGeom prst="rect">
            <a:avLst/>
          </a:prstGeom>
        </p:spPr>
        <p:txBody>
          <a:bodyPr vert="horz" wrap="square" lIns="0" tIns="101600" rIns="0" bIns="0" rtlCol="0">
            <a:spAutoFit/>
          </a:bodyPr>
          <a:lstStyle/>
          <a:p>
            <a:pPr marL="12700" marR="5080" indent="740410">
              <a:lnSpc>
                <a:spcPts val="5620"/>
              </a:lnSpc>
              <a:spcBef>
                <a:spcPts val="800"/>
              </a:spcBef>
            </a:pPr>
            <a:r>
              <a:rPr sz="5200" spc="-10" dirty="0"/>
              <a:t>Організація  </a:t>
            </a:r>
            <a:r>
              <a:rPr sz="5200" spc="-5" dirty="0"/>
              <a:t>PR- діяльності</a:t>
            </a:r>
            <a:r>
              <a:rPr sz="5200" spc="-65" dirty="0"/>
              <a:t> </a:t>
            </a:r>
            <a:r>
              <a:rPr sz="5200" spc="-5" dirty="0"/>
              <a:t>в</a:t>
            </a:r>
            <a:endParaRPr sz="5200"/>
          </a:p>
          <a:p>
            <a:pPr marL="1607185">
              <a:lnSpc>
                <a:spcPts val="5530"/>
              </a:lnSpc>
            </a:pPr>
            <a:r>
              <a:rPr sz="5200" spc="-5" dirty="0"/>
              <a:t>бізнесі</a:t>
            </a:r>
            <a:endParaRPr sz="5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17576" y="150876"/>
            <a:ext cx="8468995" cy="1264920"/>
            <a:chOff x="417576" y="150876"/>
            <a:chExt cx="8468995" cy="1264920"/>
          </a:xfrm>
        </p:grpSpPr>
        <p:sp>
          <p:nvSpPr>
            <p:cNvPr id="3" name="object 3"/>
            <p:cNvSpPr/>
            <p:nvPr/>
          </p:nvSpPr>
          <p:spPr>
            <a:xfrm>
              <a:off x="417576" y="150876"/>
              <a:ext cx="8468868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264920" y="722376"/>
              <a:ext cx="2499360" cy="69342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224783" y="722376"/>
              <a:ext cx="5593080" cy="69342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584708" y="264998"/>
            <a:ext cx="7959725" cy="11163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85725">
              <a:lnSpc>
                <a:spcPts val="3570"/>
              </a:lnSpc>
              <a:spcBef>
                <a:spcPts val="105"/>
              </a:spcBef>
            </a:pPr>
            <a:r>
              <a:rPr sz="3200" spc="-5" dirty="0"/>
              <a:t>Мотивація створення </a:t>
            </a:r>
            <a:r>
              <a:rPr sz="3200" dirty="0"/>
              <a:t>і</a:t>
            </a:r>
            <a:r>
              <a:rPr sz="3200" spc="-20" dirty="0"/>
              <a:t> </a:t>
            </a:r>
            <a:r>
              <a:rPr sz="3200" spc="-5" dirty="0"/>
              <a:t>використання</a:t>
            </a:r>
            <a:endParaRPr sz="3200"/>
          </a:p>
          <a:p>
            <a:pPr marL="12700">
              <a:lnSpc>
                <a:spcPts val="5010"/>
              </a:lnSpc>
            </a:pPr>
            <a:r>
              <a:rPr dirty="0"/>
              <a:t>PR </a:t>
            </a:r>
            <a:r>
              <a:rPr sz="3200" b="1" spc="-5" dirty="0">
                <a:latin typeface="Verdana"/>
                <a:cs typeface="Verdana"/>
              </a:rPr>
              <a:t>відділів </a:t>
            </a:r>
            <a:r>
              <a:rPr sz="3200" dirty="0"/>
              <a:t>у </a:t>
            </a:r>
            <a:r>
              <a:rPr sz="3200" spc="-5" dirty="0"/>
              <a:t>структурі</a:t>
            </a:r>
            <a:r>
              <a:rPr sz="3200" spc="10" dirty="0"/>
              <a:t> </a:t>
            </a:r>
            <a:r>
              <a:rPr sz="3200" spc="-5" dirty="0"/>
              <a:t>підприємств</a:t>
            </a:r>
            <a:endParaRPr sz="3200">
              <a:latin typeface="Verdana"/>
              <a:cs typeface="Verdana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29590" y="1516126"/>
            <a:ext cx="8516620" cy="4220845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00" indent="-342900">
              <a:lnSpc>
                <a:spcPct val="80000"/>
              </a:lnSpc>
              <a:spcBef>
                <a:spcPts val="675"/>
              </a:spcBef>
              <a:buFont typeface="Verdana"/>
              <a:buChar char="•"/>
              <a:tabLst>
                <a:tab pos="354965" algn="l"/>
                <a:tab pos="355600" algn="l"/>
                <a:tab pos="2321560" algn="l"/>
              </a:tabLst>
            </a:pPr>
            <a:r>
              <a:rPr sz="2400" b="1" spc="-5" dirty="0">
                <a:solidFill>
                  <a:srgbClr val="006699"/>
                </a:solidFill>
                <a:latin typeface="Verdana"/>
                <a:cs typeface="Verdana"/>
              </a:rPr>
              <a:t>По-перше	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новий підхід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до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налагоджування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стосунків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із стратегічно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важливими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групами  громадськості та процес діалогу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і</a:t>
            </a:r>
            <a:r>
              <a:rPr sz="2400" spc="7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досягнення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305"/>
              </a:lnSpc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компромісу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ключовими групами</a:t>
            </a:r>
            <a:r>
              <a:rPr sz="2400" spc="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суспільства.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350">
              <a:latin typeface="Verdana"/>
              <a:cs typeface="Verdana"/>
            </a:endParaRPr>
          </a:p>
          <a:p>
            <a:pPr marL="355600" marR="1077595" indent="-342900">
              <a:lnSpc>
                <a:spcPts val="2300"/>
              </a:lnSpc>
              <a:buFont typeface="Verdan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6699"/>
                </a:solidFill>
                <a:latin typeface="Verdana"/>
                <a:cs typeface="Verdana"/>
              </a:rPr>
              <a:t>По-друге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, дають можливості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заощаджувати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кошти,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що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раніше йшли на різні позови</a:t>
            </a:r>
            <a:r>
              <a:rPr sz="24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2400">
              <a:latin typeface="Verdana"/>
              <a:cs typeface="Verdana"/>
            </a:endParaRPr>
          </a:p>
          <a:p>
            <a:pPr marL="355600" marR="170180">
              <a:lnSpc>
                <a:spcPts val="2310"/>
              </a:lnSpc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врегулювання конфліктів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державними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органами  влади та</a:t>
            </a:r>
            <a:r>
              <a:rPr sz="2400" spc="-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громадськістю.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235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Font typeface="Verdan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6699"/>
                </a:solidFill>
                <a:latin typeface="Verdana"/>
                <a:cs typeface="Verdana"/>
              </a:rPr>
              <a:t>По-третє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, керівництво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тепер</a:t>
            </a:r>
            <a:r>
              <a:rPr sz="2400" spc="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очікує</a:t>
            </a:r>
            <a:endParaRPr sz="2400">
              <a:latin typeface="Verdana"/>
              <a:cs typeface="Verdana"/>
            </a:endParaRPr>
          </a:p>
          <a:p>
            <a:pPr marL="355600" marR="5080">
              <a:lnSpc>
                <a:spcPts val="2470"/>
              </a:lnSpc>
              <a:spcBef>
                <a:spcPts val="445"/>
              </a:spcBef>
            </a:pP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від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спеціалістів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PR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допомоги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в розробці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стратегій  зв’язків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різними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групами</a:t>
            </a:r>
            <a:r>
              <a:rPr sz="2400" spc="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громадськості.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9811" y="0"/>
            <a:ext cx="6274308" cy="518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6658356" y="146735"/>
            <a:ext cx="2066544" cy="33932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2948939" y="320040"/>
            <a:ext cx="3099816" cy="58216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701" y="37033"/>
            <a:ext cx="8510270" cy="836294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2941955" marR="5080" indent="-2929890">
              <a:lnSpc>
                <a:spcPts val="3030"/>
              </a:lnSpc>
              <a:spcBef>
                <a:spcPts val="475"/>
              </a:spcBef>
            </a:pPr>
            <a:r>
              <a:rPr sz="2800" spc="-5" dirty="0"/>
              <a:t>Функцій, які </a:t>
            </a:r>
            <a:r>
              <a:rPr sz="2800" spc="-10" dirty="0"/>
              <a:t>закріплюються </a:t>
            </a:r>
            <a:r>
              <a:rPr sz="2800" spc="-5" dirty="0"/>
              <a:t>за PR відділом </a:t>
            </a:r>
            <a:r>
              <a:rPr sz="2800" spc="-10" dirty="0"/>
              <a:t>на  підприємстві</a:t>
            </a:r>
            <a:r>
              <a:rPr sz="2800" spc="30" dirty="0"/>
              <a:t> </a:t>
            </a:r>
            <a:r>
              <a:rPr sz="2800" spc="-5" dirty="0"/>
              <a:t>:</a:t>
            </a:r>
            <a:endParaRPr sz="2800"/>
          </a:p>
        </p:txBody>
      </p:sp>
      <p:sp>
        <p:nvSpPr>
          <p:cNvPr id="6" name="object 6"/>
          <p:cNvSpPr txBox="1"/>
          <p:nvPr/>
        </p:nvSpPr>
        <p:spPr>
          <a:xfrm>
            <a:off x="258267" y="1090422"/>
            <a:ext cx="8371840" cy="5525135"/>
          </a:xfrm>
          <a:prstGeom prst="rect">
            <a:avLst/>
          </a:prstGeom>
        </p:spPr>
        <p:txBody>
          <a:bodyPr vert="horz" wrap="square" lIns="0" tIns="78740" rIns="0" bIns="0" rtlCol="0">
            <a:spAutoFit/>
          </a:bodyPr>
          <a:lstStyle/>
          <a:p>
            <a:pPr marL="355600" marR="175895" indent="-342900">
              <a:lnSpc>
                <a:spcPct val="80000"/>
              </a:lnSpc>
              <a:spcBef>
                <a:spcPts val="6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розроблення загальної PR політики підприємства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та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її 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впровадження у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його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систему</a:t>
            </a:r>
            <a:r>
              <a:rPr sz="2200" spc="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менеджменту;</a:t>
            </a:r>
            <a:endParaRPr sz="2200">
              <a:latin typeface="Verdana"/>
              <a:cs typeface="Verdana"/>
            </a:endParaRPr>
          </a:p>
          <a:p>
            <a:pPr marL="355600" marR="326390" indent="-342900">
              <a:lnSpc>
                <a:spcPct val="80000"/>
              </a:lnSpc>
              <a:spcBef>
                <a:spcPts val="53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розробка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і застосування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PR заходів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для формування  патріотичного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настрою серед</a:t>
            </a:r>
            <a:r>
              <a:rPr sz="22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персоналу;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підготовка заяв підприємства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для</a:t>
            </a:r>
            <a:r>
              <a:rPr sz="2200" spc="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громадськості;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пабліситі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для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підприємства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у цілому та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його</a:t>
            </a:r>
            <a:r>
              <a:rPr sz="2200" spc="1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продукції;</a:t>
            </a:r>
            <a:endParaRPr sz="2200">
              <a:latin typeface="Verdana"/>
              <a:cs typeface="Verdana"/>
            </a:endParaRPr>
          </a:p>
          <a:p>
            <a:pPr marL="355600" marR="889635" indent="-342900">
              <a:lnSpc>
                <a:spcPct val="80000"/>
              </a:lnSpc>
              <a:spcBef>
                <a:spcPts val="525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побудова </a:t>
            </a:r>
            <a:r>
              <a:rPr sz="2200" dirty="0">
                <a:solidFill>
                  <a:srgbClr val="006699"/>
                </a:solidFill>
                <a:latin typeface="Verdana"/>
                <a:cs typeface="Verdana"/>
              </a:rPr>
              <a:t>та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підтримування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довготривалих 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партнерських зв’язків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з державними органами, 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місцевим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населенням,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конкурентами,</a:t>
            </a:r>
            <a:r>
              <a:rPr sz="2200" spc="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клієнтами;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корпоративна</a:t>
            </a:r>
            <a:r>
              <a:rPr sz="2200" spc="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реклама;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донорська діяльність</a:t>
            </a:r>
            <a:r>
              <a:rPr sz="220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підприємства;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ts val="2375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випуск друкованих органів для</a:t>
            </a:r>
            <a:r>
              <a:rPr sz="2200" spc="7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персоналу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ts val="2375"/>
              </a:lnSpc>
            </a:pP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підприємства;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ts val="2375"/>
              </a:lnSpc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координація й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інтегрування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всіх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напрямків</a:t>
            </a:r>
            <a:r>
              <a:rPr sz="2200" spc="10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PR</a:t>
            </a:r>
            <a:endParaRPr sz="2200">
              <a:latin typeface="Verdana"/>
              <a:cs typeface="Verdana"/>
            </a:endParaRPr>
          </a:p>
          <a:p>
            <a:pPr marL="355600" marR="737870">
              <a:lnSpc>
                <a:spcPts val="2110"/>
              </a:lnSpc>
              <a:spcBef>
                <a:spcPts val="250"/>
              </a:spcBef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діяльності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підприємства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у цілому та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його окремих  підрозділів;</a:t>
            </a:r>
            <a:endParaRPr sz="2200">
              <a:latin typeface="Verdana"/>
              <a:cs typeface="Verdana"/>
            </a:endParaRPr>
          </a:p>
          <a:p>
            <a:pPr marL="355600" indent="-342900">
              <a:lnSpc>
                <a:spcPts val="2375"/>
              </a:lnSpc>
              <a:spcBef>
                <a:spcPts val="20"/>
              </a:spcBef>
              <a:buChar char="•"/>
              <a:tabLst>
                <a:tab pos="354965" algn="l"/>
                <a:tab pos="355600" algn="l"/>
              </a:tabLst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організація і виконання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навчальних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і</a:t>
            </a:r>
            <a:r>
              <a:rPr sz="2200" spc="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спеціальних</a:t>
            </a:r>
            <a:endParaRPr sz="2200">
              <a:latin typeface="Verdana"/>
              <a:cs typeface="Verdana"/>
            </a:endParaRPr>
          </a:p>
          <a:p>
            <a:pPr marL="355600">
              <a:lnSpc>
                <a:spcPts val="2375"/>
              </a:lnSpc>
            </a:pP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освітніх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програм </a:t>
            </a:r>
            <a:r>
              <a:rPr sz="2200" spc="-5" dirty="0">
                <a:solidFill>
                  <a:srgbClr val="006699"/>
                </a:solidFill>
                <a:latin typeface="Verdana"/>
                <a:cs typeface="Verdana"/>
              </a:rPr>
              <a:t>для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персоналу</a:t>
            </a:r>
            <a:r>
              <a:rPr sz="2200" spc="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200" spc="-10" dirty="0">
                <a:solidFill>
                  <a:srgbClr val="006699"/>
                </a:solidFill>
                <a:latin typeface="Verdana"/>
                <a:cs typeface="Verdana"/>
              </a:rPr>
              <a:t>підприємства;</a:t>
            </a:r>
            <a:endParaRPr sz="2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906780" y="231647"/>
            <a:ext cx="7354824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240332" y="392049"/>
            <a:ext cx="664845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Розробка </a:t>
            </a:r>
            <a:r>
              <a:rPr dirty="0"/>
              <a:t>місії</a:t>
            </a:r>
            <a:r>
              <a:rPr spc="-95" dirty="0"/>
              <a:t> </a:t>
            </a:r>
            <a:r>
              <a:rPr dirty="0"/>
              <a:t>компанії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820927" y="1946529"/>
            <a:ext cx="76936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Місія є основною</a:t>
            </a:r>
            <a:r>
              <a:rPr sz="3200" spc="-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передумовою</a:t>
            </a:r>
            <a:endParaRPr sz="3200">
              <a:latin typeface="Verdana"/>
              <a:cs typeface="Verdana"/>
            </a:endParaRPr>
          </a:p>
          <a:p>
            <a:pPr marL="70485" marR="5080">
              <a:lnSpc>
                <a:spcPct val="10000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успішної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зовнішньої комунікації, що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формує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характер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компанії</a:t>
            </a:r>
            <a:r>
              <a:rPr sz="3200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3200">
              <a:latin typeface="Verdana"/>
              <a:cs typeface="Verdana"/>
            </a:endParaRPr>
          </a:p>
          <a:p>
            <a:pPr marL="70485">
              <a:lnSpc>
                <a:spcPct val="10000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визначає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параметри її</a:t>
            </a:r>
            <a:r>
              <a:rPr sz="32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діяльності.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554223" y="830061"/>
            <a:ext cx="4110228" cy="57966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489961" y="684402"/>
            <a:ext cx="415226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Внутрішній</a:t>
            </a:r>
            <a:r>
              <a:rPr spc="-120" dirty="0"/>
              <a:t> </a:t>
            </a:r>
            <a:r>
              <a:rPr spc="-5" dirty="0"/>
              <a:t>PR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216023"/>
            <a:ext cx="791527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полягає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sz="3200" spc="-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налагоджені</a:t>
            </a:r>
            <a:endParaRPr sz="320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комунікативних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відносин всередині  колективу відповідно до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місії  бізнесу.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63523" y="86868"/>
            <a:ext cx="6917435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096772" y="247650"/>
            <a:ext cx="6938009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Метою </a:t>
            </a:r>
            <a:r>
              <a:rPr spc="-5" dirty="0"/>
              <a:t>внутрішнього</a:t>
            </a:r>
            <a:r>
              <a:rPr spc="-70" dirty="0"/>
              <a:t> </a:t>
            </a:r>
            <a:r>
              <a:rPr spc="-5" dirty="0"/>
              <a:t>PR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81733"/>
            <a:ext cx="8067040" cy="3587115"/>
          </a:xfrm>
          <a:prstGeom prst="rect">
            <a:avLst/>
          </a:prstGeom>
        </p:spPr>
        <p:txBody>
          <a:bodyPr vert="horz" wrap="square" lIns="0" tIns="62230" rIns="0" bIns="0" rtlCol="0">
            <a:spAutoFit/>
          </a:bodyPr>
          <a:lstStyle/>
          <a:p>
            <a:pPr marL="355600" marR="293370" indent="-343535">
              <a:lnSpc>
                <a:spcPct val="90000"/>
              </a:lnSpc>
              <a:spcBef>
                <a:spcPts val="490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є об'єднання колективу</a:t>
            </a:r>
            <a:r>
              <a:rPr sz="3200" spc="-114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організації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 одну команду, виховування у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нього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відчуття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патріотизму,  забезпечення</a:t>
            </a:r>
            <a:r>
              <a:rPr sz="3200" spc="-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колективної</a:t>
            </a:r>
            <a:endParaRPr sz="3200">
              <a:latin typeface="Verdana"/>
              <a:cs typeface="Verdana"/>
            </a:endParaRPr>
          </a:p>
          <a:p>
            <a:pPr marL="355600">
              <a:lnSpc>
                <a:spcPts val="3265"/>
              </a:lnSpc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ефективної праці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для</a:t>
            </a:r>
            <a:r>
              <a:rPr sz="3200" spc="-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досягнення</a:t>
            </a:r>
            <a:endParaRPr sz="3200">
              <a:latin typeface="Verdana"/>
              <a:cs typeface="Verdana"/>
            </a:endParaRPr>
          </a:p>
          <a:p>
            <a:pPr marL="355600" marR="5080">
              <a:lnSpc>
                <a:spcPct val="90000"/>
              </a:lnSpc>
              <a:spcBef>
                <a:spcPts val="190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цілей і вирішення основних</a:t>
            </a:r>
            <a:r>
              <a:rPr sz="3200" spc="-9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завдань  підприємства під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час ведення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господарської</a:t>
            </a:r>
            <a:r>
              <a:rPr sz="3200" spc="-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діяльності.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79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420367" y="9144"/>
            <a:ext cx="3185160" cy="8305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16464" y="287525"/>
            <a:ext cx="2188838" cy="43810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722501" y="103124"/>
            <a:ext cx="5699760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4000" spc="-10" dirty="0"/>
              <a:t>Складові </a:t>
            </a:r>
            <a:r>
              <a:rPr dirty="0"/>
              <a:t>PR </a:t>
            </a:r>
            <a:r>
              <a:rPr sz="4000" spc="-5" dirty="0"/>
              <a:t>в</a:t>
            </a:r>
            <a:r>
              <a:rPr sz="4000" spc="-50" dirty="0"/>
              <a:t> </a:t>
            </a:r>
            <a:r>
              <a:rPr sz="4000" spc="-5" dirty="0"/>
              <a:t>бізнесі</a:t>
            </a:r>
            <a:endParaRPr sz="4000"/>
          </a:p>
        </p:txBody>
      </p:sp>
      <p:sp>
        <p:nvSpPr>
          <p:cNvPr id="5" name="object 5"/>
          <p:cNvSpPr txBox="1"/>
          <p:nvPr/>
        </p:nvSpPr>
        <p:spPr>
          <a:xfrm>
            <a:off x="329590" y="1305559"/>
            <a:ext cx="8284209" cy="4781550"/>
          </a:xfrm>
          <a:prstGeom prst="rect">
            <a:avLst/>
          </a:prstGeom>
        </p:spPr>
        <p:txBody>
          <a:bodyPr vert="horz" wrap="square" lIns="0" tIns="85725" rIns="0" bIns="0" rtlCol="0">
            <a:spAutoFit/>
          </a:bodyPr>
          <a:lstStyle/>
          <a:p>
            <a:pPr marL="355600" marR="5080" indent="-342900">
              <a:lnSpc>
                <a:spcPct val="80000"/>
              </a:lnSpc>
              <a:spcBef>
                <a:spcPts val="675"/>
              </a:spcBef>
              <a:buFont typeface="Verdana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6699"/>
                </a:solidFill>
                <a:latin typeface="Verdana"/>
                <a:cs typeface="Verdana"/>
              </a:rPr>
              <a:t>Спонсорство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-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система вкладання капіталу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спонсором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субсидовану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сторону, підкріплена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маркетинговою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комунікативною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кампанією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(переважно рекламною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і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PR)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метою підвищення  іміджу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 спонсора.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  <a:buClr>
                <a:srgbClr val="006699"/>
              </a:buClr>
              <a:buFont typeface="Verdana"/>
              <a:buChar char="•"/>
            </a:pPr>
            <a:endParaRPr sz="2800">
              <a:latin typeface="Verdana"/>
              <a:cs typeface="Verdana"/>
            </a:endParaRPr>
          </a:p>
          <a:p>
            <a:pPr marL="355600" marR="180975" indent="-342900">
              <a:lnSpc>
                <a:spcPct val="80100"/>
              </a:lnSpc>
              <a:buFont typeface="Verdana"/>
              <a:buChar char="•"/>
              <a:tabLst>
                <a:tab pos="354965" algn="l"/>
                <a:tab pos="355600" algn="l"/>
              </a:tabLst>
            </a:pPr>
            <a:r>
              <a:rPr sz="2400" b="1" spc="-5" dirty="0">
                <a:solidFill>
                  <a:srgbClr val="006699"/>
                </a:solidFill>
                <a:latin typeface="Verdana"/>
                <a:cs typeface="Verdana"/>
              </a:rPr>
              <a:t>Благодійництво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–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добровільна безкорислива  пожертва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фізичних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та юридичних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осіб у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поданні  набувачам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матеріальної,</a:t>
            </a:r>
            <a:r>
              <a:rPr sz="24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фінансової,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305"/>
              </a:lnSpc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організаційної та іншої благодійної</a:t>
            </a:r>
            <a:r>
              <a:rPr sz="24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допомоги.</a:t>
            </a:r>
            <a:endParaRPr sz="24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800">
              <a:latin typeface="Verdana"/>
              <a:cs typeface="Verdana"/>
            </a:endParaRPr>
          </a:p>
          <a:p>
            <a:pPr marL="355600" marR="280670" indent="-342900">
              <a:lnSpc>
                <a:spcPts val="2300"/>
              </a:lnSpc>
              <a:buFont typeface="Verdana"/>
              <a:buChar char="•"/>
              <a:tabLst>
                <a:tab pos="354965" algn="l"/>
                <a:tab pos="355600" algn="l"/>
              </a:tabLst>
            </a:pPr>
            <a:r>
              <a:rPr sz="2400" b="1" dirty="0">
                <a:solidFill>
                  <a:srgbClr val="006699"/>
                </a:solidFill>
                <a:latin typeface="Verdana"/>
                <a:cs typeface="Verdana"/>
              </a:rPr>
              <a:t>Меценатство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–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добровільна безкорислива  матеріальна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,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фінансова,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організаційна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та інша  підтримка набувачів благодійної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допомоги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,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яка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здійснюється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фізичними</a:t>
            </a:r>
            <a:r>
              <a:rPr sz="2400" spc="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особами.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107947" y="147828"/>
            <a:ext cx="3502152" cy="9098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5277799" y="454151"/>
            <a:ext cx="2406020" cy="475488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440561" y="258013"/>
            <a:ext cx="626300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Складові </a:t>
            </a:r>
            <a:r>
              <a:rPr sz="4800" spc="-5" dirty="0"/>
              <a:t>PR </a:t>
            </a:r>
            <a:r>
              <a:rPr dirty="0"/>
              <a:t>в</a:t>
            </a:r>
            <a:r>
              <a:rPr spc="-55" dirty="0"/>
              <a:t> </a:t>
            </a:r>
            <a:r>
              <a:rPr spc="-5" dirty="0"/>
              <a:t>бізнесі</a:t>
            </a:r>
            <a:endParaRPr sz="4800"/>
          </a:p>
        </p:txBody>
      </p:sp>
      <p:sp>
        <p:nvSpPr>
          <p:cNvPr id="5" name="object 5"/>
          <p:cNvSpPr txBox="1"/>
          <p:nvPr/>
        </p:nvSpPr>
        <p:spPr>
          <a:xfrm>
            <a:off x="535940" y="1533564"/>
            <a:ext cx="7974965" cy="2660015"/>
          </a:xfrm>
          <a:prstGeom prst="rect">
            <a:avLst/>
          </a:prstGeom>
        </p:spPr>
        <p:txBody>
          <a:bodyPr vert="horz" wrap="square" lIns="0" tIns="110490" rIns="0" bIns="0" rtlCol="0">
            <a:spAutoFit/>
          </a:bodyPr>
          <a:lstStyle/>
          <a:p>
            <a:pPr marL="497205" indent="-485140">
              <a:lnSpc>
                <a:spcPct val="100000"/>
              </a:lnSpc>
              <a:spcBef>
                <a:spcPts val="870"/>
              </a:spcBef>
              <a:buFont typeface="Verdana"/>
              <a:buChar char="•"/>
              <a:tabLst>
                <a:tab pos="497205" algn="l"/>
                <a:tab pos="497840" algn="l"/>
              </a:tabLst>
            </a:pPr>
            <a:r>
              <a:rPr sz="3200" b="1" spc="-5" dirty="0">
                <a:solidFill>
                  <a:srgbClr val="006699"/>
                </a:solidFill>
                <a:latin typeface="Verdana"/>
                <a:cs typeface="Verdana"/>
              </a:rPr>
              <a:t>Антикризове</a:t>
            </a:r>
            <a:r>
              <a:rPr sz="3200" b="1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b="1" dirty="0">
                <a:solidFill>
                  <a:srgbClr val="006699"/>
                </a:solidFill>
                <a:latin typeface="Verdana"/>
                <a:cs typeface="Verdana"/>
              </a:rPr>
              <a:t>управління</a:t>
            </a:r>
            <a:endParaRPr sz="3200">
              <a:latin typeface="Verdana"/>
              <a:cs typeface="Verdana"/>
            </a:endParaRPr>
          </a:p>
          <a:p>
            <a:pPr marL="355600" marR="283210" indent="-58419">
              <a:lnSpc>
                <a:spcPct val="100000"/>
              </a:lnSpc>
              <a:spcBef>
                <a:spcPts val="76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система заходів маніпулювання  свідомістю громадськості</a:t>
            </a:r>
            <a:r>
              <a:rPr sz="3200" spc="-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для</a:t>
            </a:r>
            <a:endParaRPr sz="320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врегулювання конфліктної</a:t>
            </a:r>
            <a:r>
              <a:rPr sz="3200" spc="-9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ситуації,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яка виникла.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2401040" y="1542387"/>
            <a:ext cx="431292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05"/>
              </a:spcBef>
            </a:pPr>
            <a:r>
              <a:rPr sz="4400" dirty="0" err="1" smtClean="0">
                <a:solidFill>
                  <a:srgbClr val="006666"/>
                </a:solidFill>
                <a:latin typeface="Verdana"/>
                <a:cs typeface="Verdana"/>
              </a:rPr>
              <a:t>Мета</a:t>
            </a:r>
            <a:endParaRPr sz="4400" dirty="0">
              <a:latin typeface="Verdana"/>
              <a:cs typeface="Verdana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49376" y="2786380"/>
            <a:ext cx="7429500" cy="100139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138555" marR="5080" indent="-1126490" algn="ctr">
              <a:lnSpc>
                <a:spcPct val="100000"/>
              </a:lnSpc>
              <a:spcBef>
                <a:spcPts val="105"/>
              </a:spcBef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Підвищення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обізнаності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r>
              <a:rPr sz="3200" spc="-114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набуття  навичок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у PR</a:t>
            </a:r>
            <a:r>
              <a:rPr sz="3200" spc="-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діяльності.</a:t>
            </a:r>
            <a:endParaRPr sz="3200" dirty="0">
              <a:latin typeface="Verdana"/>
              <a:cs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15349346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9815" y="464301"/>
            <a:ext cx="2630009" cy="47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4877" y="318973"/>
            <a:ext cx="27108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Пабліситі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0502"/>
            <a:ext cx="7618095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різноманітні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форми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поширення  позитивної інформації про  підприємство та його продукцію  через засоби масової</a:t>
            </a:r>
            <a:r>
              <a:rPr sz="3200" spc="-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інформації.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3716" y="103631"/>
            <a:ext cx="9130284" cy="65684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22605" y="196037"/>
            <a:ext cx="8796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latin typeface="Arial"/>
                <a:cs typeface="Arial"/>
              </a:rPr>
              <a:t>Форми встановлення і підтримування </a:t>
            </a:r>
            <a:r>
              <a:rPr sz="2800" spc="-10" dirty="0">
                <a:latin typeface="Arial"/>
                <a:cs typeface="Arial"/>
              </a:rPr>
              <a:t>зв’язків </a:t>
            </a:r>
            <a:r>
              <a:rPr sz="2800" spc="-5" dirty="0">
                <a:latin typeface="Arial"/>
                <a:cs typeface="Arial"/>
              </a:rPr>
              <a:t>зі </a:t>
            </a:r>
            <a:r>
              <a:rPr sz="2800" dirty="0">
                <a:latin typeface="Arial"/>
                <a:cs typeface="Arial"/>
              </a:rPr>
              <a:t>ЗМІ</a:t>
            </a:r>
            <a:r>
              <a:rPr sz="2800" spc="40" dirty="0">
                <a:latin typeface="Arial"/>
                <a:cs typeface="Arial"/>
              </a:rPr>
              <a:t> </a:t>
            </a:r>
            <a:r>
              <a:rPr sz="2800" spc="-5" dirty="0">
                <a:latin typeface="Arial"/>
                <a:cs typeface="Arial"/>
              </a:rPr>
              <a:t>:</a:t>
            </a:r>
            <a:endParaRPr sz="280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29590" y="795274"/>
            <a:ext cx="8506460" cy="5878830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355600" indent="-342900">
              <a:lnSpc>
                <a:spcPct val="100000"/>
              </a:lnSpc>
              <a:spcBef>
                <a:spcPts val="3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проведення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прес-конференцій та</a:t>
            </a:r>
            <a:r>
              <a:rPr sz="2400" spc="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брифінгів;</a:t>
            </a:r>
            <a:endParaRPr sz="2400">
              <a:latin typeface="Verdana"/>
              <a:cs typeface="Verdana"/>
            </a:endParaRPr>
          </a:p>
          <a:p>
            <a:pPr marL="355600" marR="562610" indent="-342900">
              <a:lnSpc>
                <a:spcPts val="2590"/>
              </a:lnSpc>
              <a:spcBef>
                <a:spcPts val="615"/>
              </a:spcBef>
              <a:buClr>
                <a:srgbClr val="006699"/>
              </a:buClr>
              <a:buFont typeface="Verdana"/>
              <a:buChar char="•"/>
              <a:tabLst>
                <a:tab pos="461645" algn="l"/>
                <a:tab pos="462280" algn="l"/>
                <a:tab pos="7063105" algn="l"/>
              </a:tabLst>
            </a:pPr>
            <a:r>
              <a:rPr dirty="0"/>
              <a:t>	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розсилан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н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я</a:t>
            </a:r>
            <a:r>
              <a:rPr sz="24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засоб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и</a:t>
            </a:r>
            <a:r>
              <a:rPr sz="24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масов</a:t>
            </a:r>
            <a:r>
              <a:rPr sz="2400" spc="-15" dirty="0">
                <a:solidFill>
                  <a:srgbClr val="006699"/>
                </a:solidFill>
                <a:latin typeface="Verdana"/>
                <a:cs typeface="Verdana"/>
              </a:rPr>
              <a:t>о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ї</a:t>
            </a:r>
            <a:r>
              <a:rPr sz="24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інф</a:t>
            </a:r>
            <a:r>
              <a:rPr sz="2400" spc="-15" dirty="0">
                <a:solidFill>
                  <a:srgbClr val="006699"/>
                </a:solidFill>
                <a:latin typeface="Verdana"/>
                <a:cs typeface="Verdana"/>
              </a:rPr>
              <a:t>о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рмаці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ї	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пре</a:t>
            </a:r>
            <a:r>
              <a:rPr sz="2400" spc="40" dirty="0">
                <a:solidFill>
                  <a:srgbClr val="006699"/>
                </a:solidFill>
                <a:latin typeface="Verdana"/>
                <a:cs typeface="Verdana"/>
              </a:rPr>
              <a:t>с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-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реліз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ів;</a:t>
            </a:r>
            <a:endParaRPr sz="2400">
              <a:latin typeface="Verdana"/>
              <a:cs typeface="Verdana"/>
            </a:endParaRPr>
          </a:p>
          <a:p>
            <a:pPr marL="462280" indent="-449580">
              <a:lnSpc>
                <a:spcPts val="2735"/>
              </a:lnSpc>
              <a:spcBef>
                <a:spcPts val="254"/>
              </a:spcBef>
              <a:buChar char="•"/>
              <a:tabLst>
                <a:tab pos="461645" algn="l"/>
                <a:tab pos="462280" algn="l"/>
              </a:tabLst>
            </a:pP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написання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статей про фірму, її товари</a:t>
            </a:r>
            <a:r>
              <a:rPr sz="2400" spc="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діяльність;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290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організація інтерв’ю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керівництвом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фірми в</a:t>
            </a:r>
            <a:r>
              <a:rPr sz="24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ЗМІ;</a:t>
            </a:r>
            <a:endParaRPr sz="2400">
              <a:latin typeface="Verdana"/>
              <a:cs typeface="Verdana"/>
            </a:endParaRPr>
          </a:p>
          <a:p>
            <a:pPr marL="355600" marR="1588135" indent="-342900">
              <a:lnSpc>
                <a:spcPts val="2590"/>
              </a:lnSpc>
              <a:spcBef>
                <a:spcPts val="61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публікація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щорічних офіційних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звітів про  діяльність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фірми;</a:t>
            </a:r>
            <a:endParaRPr sz="2400">
              <a:latin typeface="Verdana"/>
              <a:cs typeface="Verdana"/>
            </a:endParaRPr>
          </a:p>
          <a:p>
            <a:pPr marL="355600" marR="805815" indent="-342900">
              <a:lnSpc>
                <a:spcPts val="2590"/>
              </a:lnSpc>
              <a:spcBef>
                <a:spcPts val="58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організація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фірмою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різноманітних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заходів,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що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мають характер</a:t>
            </a:r>
            <a:r>
              <a:rPr sz="2400" spc="1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події.</a:t>
            </a:r>
            <a:endParaRPr sz="2400">
              <a:latin typeface="Verdana"/>
              <a:cs typeface="Verdana"/>
            </a:endParaRPr>
          </a:p>
          <a:p>
            <a:pPr marL="355600" indent="-342900">
              <a:lnSpc>
                <a:spcPts val="2735"/>
              </a:lnSpc>
              <a:spcBef>
                <a:spcPts val="254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участь представників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фірми 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роботі</a:t>
            </a:r>
            <a:r>
              <a:rPr sz="24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конференцій,</a:t>
            </a:r>
            <a:endParaRPr sz="2400">
              <a:latin typeface="Verdana"/>
              <a:cs typeface="Verdana"/>
            </a:endParaRPr>
          </a:p>
          <a:p>
            <a:pPr marL="355600">
              <a:lnSpc>
                <a:spcPts val="2735"/>
              </a:lnSpc>
            </a:pP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семінарів,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виставках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–</a:t>
            </a:r>
            <a:r>
              <a:rPr sz="2400" spc="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ярмарках.</a:t>
            </a:r>
            <a:endParaRPr sz="2400">
              <a:latin typeface="Verdana"/>
              <a:cs typeface="Verdana"/>
            </a:endParaRPr>
          </a:p>
          <a:p>
            <a:pPr marL="355600" marR="5080" indent="-342900">
              <a:lnSpc>
                <a:spcPct val="90000"/>
              </a:lnSpc>
              <a:spcBef>
                <a:spcPts val="575"/>
              </a:spcBef>
              <a:buChar char="•"/>
              <a:tabLst>
                <a:tab pos="354965" algn="l"/>
                <a:tab pos="355600" algn="l"/>
              </a:tabLst>
            </a:pP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разі браку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фірми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цікавої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інформації,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яку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можна 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подати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ЗМІ,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пабліситі передбачає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організацію 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спеціальних заходів, пов’язаних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2400" spc="-5" dirty="0">
                <a:solidFill>
                  <a:srgbClr val="006699"/>
                </a:solidFill>
                <a:latin typeface="Verdana"/>
                <a:cs typeface="Verdana"/>
              </a:rPr>
              <a:t>певною подією  </a:t>
            </a:r>
            <a:r>
              <a:rPr sz="2400" dirty="0">
                <a:solidFill>
                  <a:srgbClr val="006699"/>
                </a:solidFill>
                <a:latin typeface="Verdana"/>
                <a:cs typeface="Verdana"/>
              </a:rPr>
              <a:t>у фірмі,</a:t>
            </a:r>
            <a:r>
              <a:rPr sz="2400" spc="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400" spc="-10" dirty="0">
                <a:solidFill>
                  <a:srgbClr val="006699"/>
                </a:solidFill>
                <a:latin typeface="Verdana"/>
                <a:cs typeface="Verdana"/>
              </a:rPr>
              <a:t>святом…;</a:t>
            </a:r>
            <a:endParaRPr sz="24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15569" y="62611"/>
            <a:ext cx="8510270" cy="6365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6666"/>
                </a:solidFill>
                <a:latin typeface="Verdana"/>
                <a:cs typeface="Verdana"/>
              </a:rPr>
              <a:t>Об’єктами проведення </a:t>
            </a:r>
            <a:r>
              <a:rPr sz="2800" dirty="0">
                <a:solidFill>
                  <a:srgbClr val="006666"/>
                </a:solidFill>
                <a:latin typeface="Verdana"/>
                <a:cs typeface="Verdana"/>
              </a:rPr>
              <a:t>PR-акцій </a:t>
            </a:r>
            <a:r>
              <a:rPr sz="2800" spc="-10" dirty="0">
                <a:solidFill>
                  <a:srgbClr val="006666"/>
                </a:solidFill>
                <a:latin typeface="Verdana"/>
                <a:cs typeface="Verdana"/>
              </a:rPr>
              <a:t>можуть</a:t>
            </a:r>
            <a:r>
              <a:rPr sz="2800" spc="100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66"/>
                </a:solidFill>
                <a:latin typeface="Verdana"/>
                <a:cs typeface="Verdana"/>
              </a:rPr>
              <a:t>бути:</a:t>
            </a:r>
            <a:endParaRPr sz="2800">
              <a:latin typeface="Verdana"/>
              <a:cs typeface="Verdana"/>
            </a:endParaRPr>
          </a:p>
          <a:p>
            <a:pPr marL="680720" indent="-351155">
              <a:lnSpc>
                <a:spcPts val="3025"/>
              </a:lnSpc>
              <a:spcBef>
                <a:spcPts val="2875"/>
              </a:spcBef>
              <a:buChar char="*"/>
              <a:tabLst>
                <a:tab pos="681355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Виставка як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подія,</a:t>
            </a:r>
            <a:r>
              <a:rPr sz="2800" spc="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свято;</a:t>
            </a:r>
            <a:endParaRPr sz="2800">
              <a:latin typeface="Verdana"/>
              <a:cs typeface="Verdana"/>
            </a:endParaRPr>
          </a:p>
          <a:p>
            <a:pPr marL="647065" indent="-349885">
              <a:lnSpc>
                <a:spcPts val="2690"/>
              </a:lnSpc>
              <a:buChar char="*"/>
              <a:tabLst>
                <a:tab pos="6477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Виставка як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головний галузевий</a:t>
            </a:r>
            <a:r>
              <a:rPr sz="2800" spc="8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захід;</a:t>
            </a:r>
            <a:endParaRPr sz="2800">
              <a:latin typeface="Verdana"/>
              <a:cs typeface="Verdana"/>
            </a:endParaRPr>
          </a:p>
          <a:p>
            <a:pPr marL="297815" marR="1579880">
              <a:lnSpc>
                <a:spcPts val="2690"/>
              </a:lnSpc>
              <a:spcBef>
                <a:spcPts val="310"/>
              </a:spcBef>
              <a:buChar char="*"/>
              <a:tabLst>
                <a:tab pos="6477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Самостійні тематичні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або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галузеві  експозиції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рамках</a:t>
            </a:r>
            <a:r>
              <a:rPr sz="2800" spc="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виставки;</a:t>
            </a:r>
            <a:endParaRPr sz="2800">
              <a:latin typeface="Verdana"/>
              <a:cs typeface="Verdana"/>
            </a:endParaRPr>
          </a:p>
          <a:p>
            <a:pPr marL="647065" indent="-349885">
              <a:lnSpc>
                <a:spcPts val="2370"/>
              </a:lnSpc>
              <a:buChar char="*"/>
              <a:tabLst>
                <a:tab pos="6477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Заходи ділової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програми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sz="2800" spc="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рамках</a:t>
            </a:r>
            <a:endParaRPr sz="2800">
              <a:latin typeface="Verdana"/>
              <a:cs typeface="Verdana"/>
            </a:endParaRPr>
          </a:p>
          <a:p>
            <a:pPr marL="297815">
              <a:lnSpc>
                <a:spcPts val="269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 (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конференції, семінари,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галузеві</a:t>
            </a:r>
            <a:r>
              <a:rPr sz="2000" spc="-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наради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);</a:t>
            </a:r>
            <a:endParaRPr sz="2800">
              <a:latin typeface="Verdana"/>
              <a:cs typeface="Verdana"/>
            </a:endParaRPr>
          </a:p>
          <a:p>
            <a:pPr marL="297815" marR="559435">
              <a:lnSpc>
                <a:spcPct val="80000"/>
              </a:lnSpc>
              <a:spcBef>
                <a:spcPts val="340"/>
              </a:spcBef>
              <a:buChar char="*"/>
              <a:tabLst>
                <a:tab pos="6477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Офіційні заходи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(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церемонія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відкриття виставки, 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нагородження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медалями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та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дипломами</a:t>
            </a:r>
            <a:r>
              <a:rPr sz="2000" spc="-1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виставки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);</a:t>
            </a:r>
            <a:endParaRPr sz="2800">
              <a:latin typeface="Verdana"/>
              <a:cs typeface="Verdana"/>
            </a:endParaRPr>
          </a:p>
          <a:p>
            <a:pPr marL="647065" indent="-349885">
              <a:lnSpc>
                <a:spcPts val="2350"/>
              </a:lnSpc>
              <a:buChar char="*"/>
              <a:tabLst>
                <a:tab pos="6477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Відвідання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виставки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VIP-персонами</a:t>
            </a:r>
            <a:r>
              <a:rPr sz="2800" spc="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(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перші</a:t>
            </a:r>
            <a:endParaRPr sz="2000">
              <a:latin typeface="Verdana"/>
              <a:cs typeface="Verdana"/>
            </a:endParaRPr>
          </a:p>
          <a:p>
            <a:pPr marL="297815">
              <a:lnSpc>
                <a:spcPts val="2690"/>
              </a:lnSpc>
            </a:pP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особи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держави, відомі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люди в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тому </a:t>
            </a:r>
            <a:r>
              <a:rPr sz="2000" dirty="0">
                <a:solidFill>
                  <a:srgbClr val="006699"/>
                </a:solidFill>
                <a:latin typeface="Verdana"/>
                <a:cs typeface="Verdana"/>
              </a:rPr>
              <a:t>чи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іншому</a:t>
            </a:r>
            <a:r>
              <a:rPr sz="2000" spc="-1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000" spc="-5" dirty="0">
                <a:solidFill>
                  <a:srgbClr val="006699"/>
                </a:solidFill>
                <a:latin typeface="Verdana"/>
                <a:cs typeface="Verdana"/>
              </a:rPr>
              <a:t>середовищі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);</a:t>
            </a:r>
            <a:endParaRPr sz="2800">
              <a:latin typeface="Verdana"/>
              <a:cs typeface="Verdana"/>
            </a:endParaRPr>
          </a:p>
          <a:p>
            <a:pPr marL="647065" indent="-349885">
              <a:lnSpc>
                <a:spcPts val="2690"/>
              </a:lnSpc>
              <a:buChar char="*"/>
              <a:tabLst>
                <a:tab pos="6477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Галузеві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конкурси;</a:t>
            </a:r>
            <a:endParaRPr sz="2800">
              <a:latin typeface="Verdana"/>
              <a:cs typeface="Verdana"/>
            </a:endParaRPr>
          </a:p>
          <a:p>
            <a:pPr marL="297815" marR="1475105">
              <a:lnSpc>
                <a:spcPct val="80000"/>
              </a:lnSpc>
              <a:spcBef>
                <a:spcPts val="335"/>
              </a:spcBef>
              <a:buChar char="*"/>
              <a:tabLst>
                <a:tab pos="6477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Участь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у виставці лідерів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ринку та  світових брендів;</a:t>
            </a:r>
            <a:endParaRPr sz="2800">
              <a:latin typeface="Verdana"/>
              <a:cs typeface="Verdana"/>
            </a:endParaRPr>
          </a:p>
          <a:p>
            <a:pPr marL="297815" marR="1642745">
              <a:lnSpc>
                <a:spcPct val="80000"/>
              </a:lnSpc>
              <a:spcBef>
                <a:spcPts val="5"/>
              </a:spcBef>
              <a:buChar char="*"/>
              <a:tabLst>
                <a:tab pos="6477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Шоу-програма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(виступи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артистів,  конкурси,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покази</a:t>
            </a:r>
            <a:r>
              <a:rPr sz="2800" spc="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мод);</a:t>
            </a:r>
            <a:endParaRPr sz="2800">
              <a:latin typeface="Verdana"/>
              <a:cs typeface="Verdana"/>
            </a:endParaRPr>
          </a:p>
          <a:p>
            <a:pPr marL="297815">
              <a:lnSpc>
                <a:spcPts val="269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*</a:t>
            </a:r>
            <a:r>
              <a:rPr sz="28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…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279647" y="337778"/>
            <a:ext cx="2615184" cy="46099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215767" y="174447"/>
            <a:ext cx="27019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Виста</a:t>
            </a:r>
            <a:r>
              <a:rPr spc="-20" dirty="0"/>
              <a:t>в</a:t>
            </a:r>
            <a:r>
              <a:rPr dirty="0"/>
              <a:t>ки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2235454"/>
            <a:ext cx="7901305" cy="14897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це,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насамперед</a:t>
            </a:r>
            <a:r>
              <a:rPr sz="3200" spc="-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співтовариство,</a:t>
            </a:r>
            <a:endParaRPr sz="3200">
              <a:latin typeface="Verdana"/>
              <a:cs typeface="Verdana"/>
            </a:endParaRPr>
          </a:p>
          <a:p>
            <a:pPr marL="355600" marR="5080">
              <a:lnSpc>
                <a:spcPct val="10000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комунікаційне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середовище певного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кола людей, «клуб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за</a:t>
            </a:r>
            <a:r>
              <a:rPr sz="3200" spc="-8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інтересами».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6280" y="115823"/>
            <a:ext cx="7908290" cy="1728470"/>
            <a:chOff x="716280" y="115823"/>
            <a:chExt cx="7908290" cy="1728470"/>
          </a:xfrm>
        </p:grpSpPr>
        <p:sp>
          <p:nvSpPr>
            <p:cNvPr id="3" name="object 3"/>
            <p:cNvSpPr/>
            <p:nvPr/>
          </p:nvSpPr>
          <p:spPr>
            <a:xfrm>
              <a:off x="716280" y="115823"/>
              <a:ext cx="7908035" cy="740663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542288" y="609600"/>
              <a:ext cx="6256020" cy="740663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2695956" y="1103376"/>
              <a:ext cx="3787140" cy="74066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987958" y="246964"/>
            <a:ext cx="7171690" cy="1562100"/>
          </a:xfrm>
          <a:prstGeom prst="rect">
            <a:avLst/>
          </a:prstGeom>
        </p:spPr>
        <p:txBody>
          <a:bodyPr vert="horz" wrap="square" lIns="0" tIns="74930" rIns="0" bIns="0" rtlCol="0">
            <a:spAutoFit/>
          </a:bodyPr>
          <a:lstStyle/>
          <a:p>
            <a:pPr marL="12700" marR="5080" algn="ctr">
              <a:lnSpc>
                <a:spcPts val="3890"/>
              </a:lnSpc>
              <a:spcBef>
                <a:spcPts val="590"/>
              </a:spcBef>
            </a:pPr>
            <a:r>
              <a:rPr sz="3600" spc="-5" dirty="0"/>
              <a:t>Виставки використовуються</a:t>
            </a:r>
            <a:r>
              <a:rPr sz="3600" spc="-75" dirty="0"/>
              <a:t> </a:t>
            </a:r>
            <a:r>
              <a:rPr sz="3600" dirty="0"/>
              <a:t>в  </a:t>
            </a:r>
            <a:r>
              <a:rPr sz="3600" spc="-5" dirty="0"/>
              <a:t>маркетинговій</a:t>
            </a:r>
            <a:r>
              <a:rPr sz="3600" spc="-25" dirty="0"/>
              <a:t> </a:t>
            </a:r>
            <a:r>
              <a:rPr sz="3600" spc="-10" dirty="0"/>
              <a:t>політиці</a:t>
            </a:r>
            <a:endParaRPr sz="3600"/>
          </a:p>
          <a:p>
            <a:pPr marL="1270" algn="ctr">
              <a:lnSpc>
                <a:spcPts val="3829"/>
              </a:lnSpc>
            </a:pPr>
            <a:r>
              <a:rPr sz="3600" dirty="0"/>
              <a:t>компанії</a:t>
            </a:r>
            <a:r>
              <a:rPr sz="3600" spc="-10" dirty="0"/>
              <a:t> </a:t>
            </a:r>
            <a:r>
              <a:rPr sz="3600" dirty="0"/>
              <a:t>для:</a:t>
            </a:r>
            <a:endParaRPr sz="3600"/>
          </a:p>
        </p:txBody>
      </p:sp>
      <p:sp>
        <p:nvSpPr>
          <p:cNvPr id="7" name="object 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09855" rIns="0" bIns="0" rtlCol="0">
            <a:spAutoFit/>
          </a:bodyPr>
          <a:lstStyle/>
          <a:p>
            <a:pPr marL="355600" indent="-343535">
              <a:lnSpc>
                <a:spcPct val="100000"/>
              </a:lnSpc>
              <a:spcBef>
                <a:spcPts val="865"/>
              </a:spcBef>
              <a:buChar char="•"/>
              <a:tabLst>
                <a:tab pos="356235" algn="l"/>
              </a:tabLst>
            </a:pPr>
            <a:r>
              <a:rPr spc="-5" dirty="0"/>
              <a:t>роботи </a:t>
            </a:r>
            <a:r>
              <a:rPr dirty="0"/>
              <a:t>з цільовою</a:t>
            </a:r>
            <a:r>
              <a:rPr spc="-105" dirty="0"/>
              <a:t> </a:t>
            </a:r>
            <a:r>
              <a:rPr dirty="0"/>
              <a:t>аудиторією,</a:t>
            </a:r>
          </a:p>
          <a:p>
            <a:pPr marL="355600" marR="175260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pc="-5" dirty="0"/>
              <a:t>проведення </a:t>
            </a:r>
            <a:r>
              <a:rPr dirty="0"/>
              <a:t>опитувань</a:t>
            </a:r>
            <a:r>
              <a:rPr spc="-114" dirty="0"/>
              <a:t> </a:t>
            </a:r>
            <a:r>
              <a:rPr dirty="0"/>
              <a:t>і  досліджень,</a:t>
            </a:r>
          </a:p>
          <a:p>
            <a:pPr marL="355600" marR="5080" indent="-343535">
              <a:lnSpc>
                <a:spcPct val="10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dirty="0"/>
              <a:t>встановлення </a:t>
            </a:r>
            <a:r>
              <a:rPr spc="-5" dirty="0"/>
              <a:t>нових </a:t>
            </a:r>
            <a:r>
              <a:rPr dirty="0"/>
              <a:t>і</a:t>
            </a:r>
            <a:r>
              <a:rPr spc="-105" dirty="0"/>
              <a:t> </a:t>
            </a:r>
            <a:r>
              <a:rPr spc="-5" dirty="0"/>
              <a:t>зміцнення  </a:t>
            </a:r>
            <a:r>
              <a:rPr dirty="0"/>
              <a:t>вже </a:t>
            </a:r>
            <a:r>
              <a:rPr spc="-5" dirty="0"/>
              <a:t>існуючих</a:t>
            </a:r>
            <a:r>
              <a:rPr spc="-50" dirty="0"/>
              <a:t> </a:t>
            </a:r>
            <a:r>
              <a:rPr spc="-5" dirty="0"/>
              <a:t>партнерських</a:t>
            </a:r>
          </a:p>
          <a:p>
            <a:pPr marL="355600">
              <a:lnSpc>
                <a:spcPct val="100000"/>
              </a:lnSpc>
            </a:pPr>
            <a:r>
              <a:rPr dirty="0"/>
              <a:t>відносин,</a:t>
            </a:r>
          </a:p>
          <a:p>
            <a:pPr marL="497205" indent="-485140">
              <a:lnSpc>
                <a:spcPct val="100000"/>
              </a:lnSpc>
              <a:spcBef>
                <a:spcPts val="770"/>
              </a:spcBef>
              <a:buChar char="•"/>
              <a:tabLst>
                <a:tab pos="497205" algn="l"/>
                <a:tab pos="497840" algn="l"/>
              </a:tabLst>
            </a:pPr>
            <a:r>
              <a:rPr spc="-5" dirty="0"/>
              <a:t>пабліситі.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2307335" y="231647"/>
            <a:ext cx="4953000" cy="899160"/>
            <a:chOff x="2307335" y="231647"/>
            <a:chExt cx="4953000" cy="899160"/>
          </a:xfrm>
        </p:grpSpPr>
        <p:sp>
          <p:nvSpPr>
            <p:cNvPr id="3" name="object 3"/>
            <p:cNvSpPr/>
            <p:nvPr/>
          </p:nvSpPr>
          <p:spPr>
            <a:xfrm>
              <a:off x="2307335" y="537453"/>
              <a:ext cx="3643884" cy="479247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5803391" y="231647"/>
              <a:ext cx="1456943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43073" y="392049"/>
            <a:ext cx="46456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Виставковий</a:t>
            </a:r>
            <a:r>
              <a:rPr spc="-145" dirty="0"/>
              <a:t> </a:t>
            </a:r>
            <a:r>
              <a:rPr spc="-5" dirty="0"/>
              <a:t>PR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329590" y="1371726"/>
            <a:ext cx="8331200" cy="519684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833755" indent="-342900" algn="just">
              <a:lnSpc>
                <a:spcPct val="100000"/>
              </a:lnSpc>
              <a:spcBef>
                <a:spcPts val="105"/>
              </a:spcBef>
              <a:buChar char="•"/>
              <a:tabLst>
                <a:tab pos="355600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Організатори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виставки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формують  позитивну громадську думку про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виставку в</a:t>
            </a:r>
            <a:r>
              <a:rPr sz="3200" spc="-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цілому,</a:t>
            </a:r>
            <a:endParaRPr sz="3200">
              <a:latin typeface="Verdana"/>
              <a:cs typeface="Verdana"/>
            </a:endParaRPr>
          </a:p>
          <a:p>
            <a:pPr marL="355600" marR="290830" indent="-342900" algn="just">
              <a:lnSpc>
                <a:spcPct val="100000"/>
              </a:lnSpc>
              <a:spcBef>
                <a:spcPts val="770"/>
              </a:spcBef>
              <a:buChar char="•"/>
              <a:tabLst>
                <a:tab pos="35560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компанії-учасники - про себе і</a:t>
            </a:r>
            <a:r>
              <a:rPr sz="3200" spc="-1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свою  продукцію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на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цій</a:t>
            </a:r>
            <a:r>
              <a:rPr sz="3200" spc="-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виставці.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Verdana"/>
              <a:cs typeface="Verdana"/>
            </a:endParaRPr>
          </a:p>
          <a:p>
            <a:pPr marL="451484" marR="5080" algn="ctr">
              <a:lnSpc>
                <a:spcPct val="100000"/>
              </a:lnSpc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Організатор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 експонент,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підсилюють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один одного,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тому часто спільне  проведення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PR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заходів значно  підсилює позиції</a:t>
            </a:r>
            <a:r>
              <a:rPr sz="3200" spc="-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обох.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613915" y="524255"/>
            <a:ext cx="5940552" cy="89916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947417" y="684402"/>
            <a:ext cx="523113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Товарна</a:t>
            </a:r>
            <a:r>
              <a:rPr spc="-105" dirty="0"/>
              <a:t> </a:t>
            </a:r>
            <a:r>
              <a:rPr spc="-5" dirty="0"/>
              <a:t>пабліситі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803654"/>
            <a:ext cx="8020684" cy="24650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діяльність, спрямована на  популяризацію певного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виду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товару,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який з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різних причин ринок  недостатньо сприймає,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незважаючи  на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його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позитивні</a:t>
            </a:r>
            <a:r>
              <a:rPr sz="3200" spc="-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властивості.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70559" y="0"/>
            <a:ext cx="7949565" cy="902335"/>
            <a:chOff x="670559" y="0"/>
            <a:chExt cx="7949565" cy="902335"/>
          </a:xfrm>
        </p:grpSpPr>
        <p:sp>
          <p:nvSpPr>
            <p:cNvPr id="3" name="object 3"/>
            <p:cNvSpPr/>
            <p:nvPr/>
          </p:nvSpPr>
          <p:spPr>
            <a:xfrm>
              <a:off x="670559" y="0"/>
              <a:ext cx="3409188" cy="518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604259" y="0"/>
              <a:ext cx="637032" cy="518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765804" y="0"/>
              <a:ext cx="4853940" cy="518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127759" y="320040"/>
              <a:ext cx="6908292" cy="582167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328675" y="37033"/>
            <a:ext cx="8598535" cy="6338570"/>
          </a:xfrm>
          <a:prstGeom prst="rect">
            <a:avLst/>
          </a:prstGeom>
        </p:spPr>
        <p:txBody>
          <a:bodyPr vert="horz" wrap="square" lIns="0" tIns="60325" rIns="0" bIns="0" rtlCol="0">
            <a:spAutoFit/>
          </a:bodyPr>
          <a:lstStyle/>
          <a:p>
            <a:pPr marL="1019810" marR="677545" indent="-457200">
              <a:lnSpc>
                <a:spcPts val="3030"/>
              </a:lnSpc>
              <a:spcBef>
                <a:spcPts val="475"/>
              </a:spcBef>
            </a:pPr>
            <a:r>
              <a:rPr sz="2800" spc="-5" dirty="0">
                <a:solidFill>
                  <a:srgbClr val="006666"/>
                </a:solidFill>
                <a:latin typeface="Verdana"/>
                <a:cs typeface="Verdana"/>
              </a:rPr>
              <a:t>Серед цілей PR -активності виставкової  компанії </a:t>
            </a:r>
            <a:r>
              <a:rPr sz="2800" spc="-10" dirty="0">
                <a:solidFill>
                  <a:srgbClr val="006666"/>
                </a:solidFill>
                <a:latin typeface="Verdana"/>
                <a:cs typeface="Verdana"/>
              </a:rPr>
              <a:t>можна </a:t>
            </a:r>
            <a:r>
              <a:rPr sz="2800" spc="-5" dirty="0">
                <a:solidFill>
                  <a:srgbClr val="006666"/>
                </a:solidFill>
                <a:latin typeface="Verdana"/>
                <a:cs typeface="Verdana"/>
              </a:rPr>
              <a:t>виділити</a:t>
            </a:r>
            <a:r>
              <a:rPr sz="2800" spc="40" dirty="0">
                <a:solidFill>
                  <a:srgbClr val="006666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66"/>
                </a:solidFill>
                <a:latin typeface="Verdana"/>
                <a:cs typeface="Verdana"/>
              </a:rPr>
              <a:t>наступні:</a:t>
            </a:r>
            <a:endParaRPr sz="2800">
              <a:latin typeface="Verdana"/>
              <a:cs typeface="Verdana"/>
            </a:endParaRPr>
          </a:p>
          <a:p>
            <a:pPr marL="105410" marR="1791335" indent="-93345">
              <a:lnSpc>
                <a:spcPct val="100000"/>
              </a:lnSpc>
              <a:spcBef>
                <a:spcPts val="2945"/>
              </a:spcBef>
              <a:buChar char="*"/>
              <a:tabLst>
                <a:tab pos="36385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Створення індивідуального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образу  виставки,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зміцнення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її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статусу</a:t>
            </a:r>
            <a:r>
              <a:rPr sz="28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як</a:t>
            </a:r>
            <a:endParaRPr sz="2800">
              <a:latin typeface="Verdana"/>
              <a:cs typeface="Verdana"/>
            </a:endParaRPr>
          </a:p>
          <a:p>
            <a:pPr marL="105410" marR="1204595">
              <a:lnSpc>
                <a:spcPct val="100000"/>
              </a:lnSpc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регулярного, значущого,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професійного  виставкового</a:t>
            </a:r>
            <a:r>
              <a:rPr sz="2800" spc="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заходу;</a:t>
            </a:r>
            <a:endParaRPr sz="2800">
              <a:latin typeface="Verdana"/>
              <a:cs typeface="Verdana"/>
            </a:endParaRPr>
          </a:p>
          <a:p>
            <a:pPr marL="105410" marR="616585" lvl="1">
              <a:lnSpc>
                <a:spcPct val="100000"/>
              </a:lnSpc>
              <a:spcBef>
                <a:spcPts val="5"/>
              </a:spcBef>
              <a:buChar char="*"/>
              <a:tabLst>
                <a:tab pos="45529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Зміцнення статусу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виставкової компанії-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організатора, його комерційного</a:t>
            </a:r>
            <a:r>
              <a:rPr sz="2800" spc="1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іміджу;</a:t>
            </a:r>
            <a:endParaRPr sz="2800">
              <a:latin typeface="Verdana"/>
              <a:cs typeface="Verdana"/>
            </a:endParaRPr>
          </a:p>
          <a:p>
            <a:pPr marL="105410" marR="169545" lvl="1">
              <a:lnSpc>
                <a:spcPct val="100000"/>
              </a:lnSpc>
              <a:buChar char="*"/>
              <a:tabLst>
                <a:tab pos="45529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Посилення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міжнародного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статусу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  та компанії-організатора;</a:t>
            </a:r>
            <a:endParaRPr sz="2800">
              <a:latin typeface="Verdana"/>
              <a:cs typeface="Verdana"/>
            </a:endParaRPr>
          </a:p>
          <a:p>
            <a:pPr marL="454659" lvl="1" indent="-349885">
              <a:lnSpc>
                <a:spcPct val="100000"/>
              </a:lnSpc>
              <a:buChar char="*"/>
              <a:tabLst>
                <a:tab pos="45529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Зміцнення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довіри і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доброзичливості</a:t>
            </a:r>
            <a:r>
              <a:rPr sz="2800" spc="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між</a:t>
            </a:r>
            <a:endParaRPr sz="2800">
              <a:latin typeface="Verdana"/>
              <a:cs typeface="Verdana"/>
            </a:endParaRPr>
          </a:p>
          <a:p>
            <a:pPr marL="105410">
              <a:lnSpc>
                <a:spcPct val="10000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компанією та її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партнерами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r>
              <a:rPr sz="2800" spc="7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конкурентами;</a:t>
            </a:r>
            <a:endParaRPr sz="2800">
              <a:latin typeface="Verdana"/>
              <a:cs typeface="Verdana"/>
            </a:endParaRPr>
          </a:p>
          <a:p>
            <a:pPr marL="105410" marR="419734" lvl="1">
              <a:lnSpc>
                <a:spcPct val="100000"/>
              </a:lnSpc>
              <a:spcBef>
                <a:spcPts val="5"/>
              </a:spcBef>
              <a:buChar char="*"/>
              <a:tabLst>
                <a:tab pos="455295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Створення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уявлення про виставку як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про  головну подію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</a:t>
            </a:r>
            <a:r>
              <a:rPr sz="28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галузі.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822960" y="0"/>
            <a:ext cx="7716520" cy="1423670"/>
            <a:chOff x="822960" y="0"/>
            <a:chExt cx="7716520" cy="1423670"/>
          </a:xfrm>
        </p:grpSpPr>
        <p:sp>
          <p:nvSpPr>
            <p:cNvPr id="3" name="object 3"/>
            <p:cNvSpPr/>
            <p:nvPr/>
          </p:nvSpPr>
          <p:spPr>
            <a:xfrm>
              <a:off x="822960" y="0"/>
              <a:ext cx="7716011" cy="819912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034283" y="524255"/>
              <a:ext cx="3101340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89535" rIns="0" bIns="0" rtlCol="0">
            <a:spAutoFit/>
          </a:bodyPr>
          <a:lstStyle/>
          <a:p>
            <a:pPr marL="2223770" marR="5080" indent="-2211705">
              <a:lnSpc>
                <a:spcPts val="4750"/>
              </a:lnSpc>
              <a:spcBef>
                <a:spcPts val="705"/>
              </a:spcBef>
            </a:pPr>
            <a:r>
              <a:rPr spc="-5" dirty="0"/>
              <a:t>Учасники</a:t>
            </a:r>
            <a:r>
              <a:rPr spc="-114" dirty="0"/>
              <a:t> </a:t>
            </a:r>
            <a:r>
              <a:rPr dirty="0"/>
              <a:t>виставкового  </a:t>
            </a:r>
            <a:r>
              <a:rPr spc="-5" dirty="0"/>
              <a:t>процесу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854760" y="1680794"/>
            <a:ext cx="7801609" cy="4427220"/>
          </a:xfrm>
          <a:prstGeom prst="rect">
            <a:avLst/>
          </a:prstGeom>
        </p:spPr>
        <p:txBody>
          <a:bodyPr vert="horz" wrap="square" lIns="0" tIns="2540" rIns="0" bIns="0" rtlCol="0">
            <a:spAutoFit/>
          </a:bodyPr>
          <a:lstStyle/>
          <a:p>
            <a:pPr marL="36830" marR="832485" indent="-24765">
              <a:lnSpc>
                <a:spcPct val="102200"/>
              </a:lnSpc>
              <a:spcBef>
                <a:spcPts val="20"/>
              </a:spcBef>
              <a:buChar char="*"/>
              <a:tabLst>
                <a:tab pos="41529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Відвідувачі виставок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(реальні</a:t>
            </a:r>
            <a:r>
              <a:rPr sz="3200" spc="-10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потенційні);</a:t>
            </a:r>
            <a:endParaRPr sz="3200">
              <a:latin typeface="Verdana"/>
              <a:cs typeface="Verdana"/>
            </a:endParaRPr>
          </a:p>
          <a:p>
            <a:pPr marL="438784" indent="-402590">
              <a:lnSpc>
                <a:spcPct val="100000"/>
              </a:lnSpc>
              <a:buChar char="*"/>
              <a:tabLst>
                <a:tab pos="439420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Засоби масової</a:t>
            </a:r>
            <a:r>
              <a:rPr sz="3200" spc="-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інформації;</a:t>
            </a:r>
            <a:endParaRPr sz="3200">
              <a:latin typeface="Verdana"/>
              <a:cs typeface="Verdana"/>
            </a:endParaRPr>
          </a:p>
          <a:p>
            <a:pPr marL="36830" marR="1711325">
              <a:lnSpc>
                <a:spcPct val="100000"/>
              </a:lnSpc>
              <a:buChar char="*"/>
              <a:tabLst>
                <a:tab pos="43815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Державні, громадські та</a:t>
            </a:r>
            <a:r>
              <a:rPr sz="3200" spc="-1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  організації;</a:t>
            </a:r>
            <a:endParaRPr sz="3200">
              <a:latin typeface="Verdana"/>
              <a:cs typeface="Verdana"/>
            </a:endParaRPr>
          </a:p>
          <a:p>
            <a:pPr marL="437515" indent="-401320">
              <a:lnSpc>
                <a:spcPct val="100000"/>
              </a:lnSpc>
              <a:buChar char="*"/>
              <a:tabLst>
                <a:tab pos="43815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Інші виставкові</a:t>
            </a:r>
            <a:r>
              <a:rPr sz="3200" spc="-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організації,</a:t>
            </a:r>
            <a:endParaRPr sz="32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власники виставкових</a:t>
            </a:r>
            <a:r>
              <a:rPr sz="3200" spc="-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комплексів;</a:t>
            </a:r>
            <a:endParaRPr sz="3200">
              <a:latin typeface="Verdana"/>
              <a:cs typeface="Verdana"/>
            </a:endParaRPr>
          </a:p>
          <a:p>
            <a:pPr marL="438784" indent="-402590">
              <a:lnSpc>
                <a:spcPct val="100000"/>
              </a:lnSpc>
              <a:buChar char="*"/>
              <a:tabLst>
                <a:tab pos="439420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Суб’єкти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суміжних</a:t>
            </a:r>
            <a:r>
              <a:rPr sz="3200" spc="-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ринків</a:t>
            </a:r>
            <a:endParaRPr sz="3200">
              <a:latin typeface="Verdana"/>
              <a:cs typeface="Verdana"/>
            </a:endParaRPr>
          </a:p>
          <a:p>
            <a:pPr marL="36830">
              <a:lnSpc>
                <a:spcPct val="10000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(виставковий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сервіс, реклама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r>
              <a:rPr sz="3200" spc="-8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ін.)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41375" y="315468"/>
            <a:ext cx="8623300" cy="1100455"/>
            <a:chOff x="341375" y="315468"/>
            <a:chExt cx="8623300" cy="1100455"/>
          </a:xfrm>
        </p:grpSpPr>
        <p:sp>
          <p:nvSpPr>
            <p:cNvPr id="3" name="object 3"/>
            <p:cNvSpPr/>
            <p:nvPr/>
          </p:nvSpPr>
          <p:spPr>
            <a:xfrm>
              <a:off x="341375" y="315468"/>
              <a:ext cx="8622792" cy="661415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979931" y="754380"/>
              <a:ext cx="7202424" cy="661415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581659" y="429590"/>
            <a:ext cx="7969250" cy="953135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651510" marR="5080" indent="-639445">
              <a:lnSpc>
                <a:spcPts val="3460"/>
              </a:lnSpc>
              <a:spcBef>
                <a:spcPts val="535"/>
              </a:spcBef>
            </a:pPr>
            <a:r>
              <a:rPr sz="3200" dirty="0"/>
              <a:t>Всі </a:t>
            </a:r>
            <a:r>
              <a:rPr sz="3200" spc="-5" dirty="0"/>
              <a:t>можливості </a:t>
            </a:r>
            <a:r>
              <a:rPr sz="3200" dirty="0"/>
              <a:t>для </a:t>
            </a:r>
            <a:r>
              <a:rPr sz="3200" spc="-5" dirty="0"/>
              <a:t>піару </a:t>
            </a:r>
            <a:r>
              <a:rPr sz="3200" dirty="0"/>
              <a:t>експонентів  </a:t>
            </a:r>
            <a:r>
              <a:rPr sz="3200" spc="-5" dirty="0"/>
              <a:t>можна </a:t>
            </a:r>
            <a:r>
              <a:rPr sz="3200" dirty="0"/>
              <a:t>об’єднати в кілька</a:t>
            </a:r>
            <a:r>
              <a:rPr sz="3200" spc="-95" dirty="0"/>
              <a:t> </a:t>
            </a:r>
            <a:r>
              <a:rPr sz="3200" spc="-5" dirty="0"/>
              <a:t>груп:</a:t>
            </a:r>
            <a:endParaRPr sz="3200"/>
          </a:p>
        </p:txBody>
      </p:sp>
      <p:sp>
        <p:nvSpPr>
          <p:cNvPr id="6" name="object 6"/>
          <p:cNvSpPr txBox="1"/>
          <p:nvPr/>
        </p:nvSpPr>
        <p:spPr>
          <a:xfrm>
            <a:off x="659383" y="1546301"/>
            <a:ext cx="7773670" cy="4635500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232410" marR="1388745" indent="-93345">
              <a:lnSpc>
                <a:spcPts val="2690"/>
              </a:lnSpc>
              <a:spcBef>
                <a:spcPts val="745"/>
              </a:spcBef>
              <a:buChar char="*"/>
              <a:tabLst>
                <a:tab pos="490855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Прес-конференції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організаторів 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виставки;</a:t>
            </a:r>
            <a:endParaRPr sz="2800">
              <a:latin typeface="Verdana"/>
              <a:cs typeface="Verdana"/>
            </a:endParaRPr>
          </a:p>
          <a:p>
            <a:pPr marL="232410" marR="2264410" lvl="1">
              <a:lnSpc>
                <a:spcPts val="2690"/>
              </a:lnSpc>
              <a:buChar char="*"/>
              <a:tabLst>
                <a:tab pos="58166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Події,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організовані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самими  учасниками;</a:t>
            </a:r>
            <a:endParaRPr sz="2800">
              <a:latin typeface="Verdana"/>
              <a:cs typeface="Verdana"/>
            </a:endParaRPr>
          </a:p>
          <a:p>
            <a:pPr marL="232410" marR="1703070" lvl="1">
              <a:lnSpc>
                <a:spcPct val="80000"/>
              </a:lnSpc>
              <a:spcBef>
                <a:spcPts val="20"/>
              </a:spcBef>
              <a:buChar char="*"/>
              <a:tabLst>
                <a:tab pos="58166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Події,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організовані дирекцією  виставки;</a:t>
            </a:r>
            <a:endParaRPr sz="2800">
              <a:latin typeface="Verdana"/>
              <a:cs typeface="Verdana"/>
            </a:endParaRPr>
          </a:p>
          <a:p>
            <a:pPr marL="232410" marR="5080" lvl="1">
              <a:lnSpc>
                <a:spcPct val="80000"/>
              </a:lnSpc>
              <a:buChar char="*"/>
              <a:tabLst>
                <a:tab pos="58166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Використання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можливостей </a:t>
            </a:r>
            <a:r>
              <a:rPr sz="2800" dirty="0">
                <a:solidFill>
                  <a:srgbClr val="006699"/>
                </a:solidFill>
                <a:latin typeface="Verdana"/>
                <a:cs typeface="Verdana"/>
              </a:rPr>
              <a:t>PR-відділу 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виставки;</a:t>
            </a:r>
            <a:endParaRPr sz="2800">
              <a:latin typeface="Verdana"/>
              <a:cs typeface="Verdana"/>
            </a:endParaRPr>
          </a:p>
          <a:p>
            <a:pPr marL="232410" marR="1268095" lvl="1">
              <a:lnSpc>
                <a:spcPct val="80000"/>
              </a:lnSpc>
              <a:spcBef>
                <a:spcPts val="5"/>
              </a:spcBef>
              <a:buChar char="*"/>
              <a:tabLst>
                <a:tab pos="58166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Участь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галузевих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конкурсах в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рамках</a:t>
            </a:r>
            <a:r>
              <a:rPr sz="2800" spc="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виставки;</a:t>
            </a:r>
            <a:endParaRPr sz="2800">
              <a:latin typeface="Verdana"/>
              <a:cs typeface="Verdana"/>
            </a:endParaRPr>
          </a:p>
          <a:p>
            <a:pPr marL="232410" marR="490855" indent="-220345">
              <a:lnSpc>
                <a:spcPct val="80000"/>
              </a:lnSpc>
              <a:spcBef>
                <a:spcPts val="670"/>
              </a:spcBef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*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Спонсорство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і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співорганізаторство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як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самої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виставки,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так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і її окремих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складових.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21891" y="13716"/>
            <a:ext cx="6326505" cy="899160"/>
            <a:chOff x="1421891" y="13716"/>
            <a:chExt cx="6326505" cy="899160"/>
          </a:xfrm>
        </p:grpSpPr>
        <p:sp>
          <p:nvSpPr>
            <p:cNvPr id="3" name="object 3"/>
            <p:cNvSpPr/>
            <p:nvPr/>
          </p:nvSpPr>
          <p:spPr>
            <a:xfrm>
              <a:off x="1421891" y="13716"/>
              <a:ext cx="2551176" cy="899159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41547" y="13716"/>
              <a:ext cx="986027" cy="899159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496056" y="13716"/>
              <a:ext cx="4251959" cy="899159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755394" y="174447"/>
            <a:ext cx="562038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Бізнес-середовище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535940" y="1178432"/>
            <a:ext cx="7907655" cy="5294630"/>
          </a:xfrm>
          <a:prstGeom prst="rect">
            <a:avLst/>
          </a:prstGeom>
        </p:spPr>
        <p:txBody>
          <a:bodyPr vert="horz" wrap="square" lIns="0" tIns="67945" rIns="0" bIns="0" rtlCol="0">
            <a:spAutoFit/>
          </a:bodyPr>
          <a:lstStyle/>
          <a:p>
            <a:pPr marL="2387600" marR="282575" indent="-1937385">
              <a:lnSpc>
                <a:spcPts val="3460"/>
              </a:lnSpc>
              <a:spcBef>
                <a:spcPts val="53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Середовищем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існування бізнесу</a:t>
            </a:r>
            <a:r>
              <a:rPr sz="3200" spc="-9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є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суспільство,</a:t>
            </a:r>
            <a:r>
              <a:rPr sz="3200" spc="-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яке:</a:t>
            </a:r>
            <a:endParaRPr sz="3200">
              <a:latin typeface="Verdana"/>
              <a:cs typeface="Verdana"/>
            </a:endParaRPr>
          </a:p>
          <a:p>
            <a:pPr marL="355600" marR="129539" indent="-343535">
              <a:lnSpc>
                <a:spcPts val="3460"/>
              </a:lnSpc>
              <a:spcBef>
                <a:spcPts val="765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користується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результатами бізнес-  діяльності,</a:t>
            </a:r>
            <a:endParaRPr sz="3200">
              <a:latin typeface="Verdana"/>
              <a:cs typeface="Verdana"/>
            </a:endParaRPr>
          </a:p>
          <a:p>
            <a:pPr marL="355600" marR="324485" indent="-343535">
              <a:lnSpc>
                <a:spcPts val="3460"/>
              </a:lnSpc>
              <a:spcBef>
                <a:spcPts val="760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висуває вимоги щодо</a:t>
            </a:r>
            <a:r>
              <a:rPr sz="3200" spc="-114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подальшого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розвитку</a:t>
            </a:r>
            <a:r>
              <a:rPr sz="3200" spc="-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бізнесу.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3700">
              <a:latin typeface="Verdana"/>
              <a:cs typeface="Verdana"/>
            </a:endParaRPr>
          </a:p>
          <a:p>
            <a:pPr marL="167640" algn="ctr">
              <a:lnSpc>
                <a:spcPts val="365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Бізнес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потребує</a:t>
            </a:r>
            <a:r>
              <a:rPr sz="32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встановлення</a:t>
            </a:r>
            <a:endParaRPr sz="3200">
              <a:latin typeface="Verdana"/>
              <a:cs typeface="Verdana"/>
            </a:endParaRPr>
          </a:p>
          <a:p>
            <a:pPr marL="518795" marR="5080" algn="ctr">
              <a:lnSpc>
                <a:spcPct val="90000"/>
              </a:lnSpc>
              <a:spcBef>
                <a:spcPts val="19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відповідних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зв'язків</a:t>
            </a:r>
            <a:r>
              <a:rPr sz="3200" spc="-11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(корпоративні 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комунікації) з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групами  громадськості.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484883" y="489838"/>
            <a:ext cx="6151880" cy="934085"/>
            <a:chOff x="1484883" y="489838"/>
            <a:chExt cx="6151880" cy="934085"/>
          </a:xfrm>
        </p:grpSpPr>
        <p:sp>
          <p:nvSpPr>
            <p:cNvPr id="3" name="object 3"/>
            <p:cNvSpPr/>
            <p:nvPr/>
          </p:nvSpPr>
          <p:spPr>
            <a:xfrm>
              <a:off x="1531619" y="524255"/>
              <a:ext cx="2133600" cy="899160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2933700" y="524255"/>
              <a:ext cx="986027" cy="89916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3188207" y="524255"/>
              <a:ext cx="4448556" cy="899160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1865122" y="684402"/>
            <a:ext cx="540194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Прес-конференція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3904" y="1630502"/>
            <a:ext cx="7870825" cy="36360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05410" marR="5080" indent="-52705" algn="ctr">
              <a:lnSpc>
                <a:spcPct val="100000"/>
              </a:lnSpc>
              <a:spcBef>
                <a:spcPts val="10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є одним з найважливіших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інструментів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PR у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справі</a:t>
            </a:r>
            <a:r>
              <a:rPr sz="3200" spc="-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просування  виставки.</a:t>
            </a:r>
            <a:endParaRPr sz="32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4400">
              <a:latin typeface="Verdana"/>
              <a:cs typeface="Verdana"/>
            </a:endParaRPr>
          </a:p>
          <a:p>
            <a:pPr marL="723900" marR="250825" indent="-711835">
              <a:lnSpc>
                <a:spcPct val="100000"/>
              </a:lnSpc>
              <a:tabLst>
                <a:tab pos="2515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Особливо</a:t>
            </a:r>
            <a:r>
              <a:rPr sz="3200" spc="-1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-	якщо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прес-конференція  супроводжується</a:t>
            </a:r>
            <a:r>
              <a:rPr sz="3200" spc="-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якою-небудь</a:t>
            </a:r>
            <a:endParaRPr sz="3200">
              <a:latin typeface="Verdana"/>
              <a:cs typeface="Verdana"/>
            </a:endParaRPr>
          </a:p>
          <a:p>
            <a:pPr marL="2105025">
              <a:lnSpc>
                <a:spcPct val="100000"/>
              </a:lnSpc>
              <a:spcBef>
                <a:spcPts val="5"/>
              </a:spcBef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яскравою</a:t>
            </a:r>
            <a:r>
              <a:rPr sz="32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подією.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831522" y="380481"/>
            <a:ext cx="2323663" cy="5842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767073" y="234822"/>
            <a:ext cx="236156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Бриф</a:t>
            </a:r>
            <a:r>
              <a:rPr spc="15" dirty="0"/>
              <a:t>і</a:t>
            </a:r>
            <a:r>
              <a:rPr spc="-5" dirty="0"/>
              <a:t>нг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979119" y="1232408"/>
            <a:ext cx="7753984" cy="420814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indent="-317500">
              <a:lnSpc>
                <a:spcPts val="3025"/>
              </a:lnSpc>
              <a:spcBef>
                <a:spcPts val="95"/>
              </a:spcBef>
              <a:buChar char="•"/>
              <a:tabLst>
                <a:tab pos="3302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захід, спрямований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на</a:t>
            </a:r>
            <a:r>
              <a:rPr sz="2800" spc="6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негайне</a:t>
            </a:r>
            <a:endParaRPr sz="2800">
              <a:latin typeface="Verdana"/>
              <a:cs typeface="Verdana"/>
            </a:endParaRPr>
          </a:p>
          <a:p>
            <a:pPr marL="12700" marR="5080">
              <a:lnSpc>
                <a:spcPts val="2690"/>
              </a:lnSpc>
              <a:spcBef>
                <a:spcPts val="310"/>
              </a:spcBef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повідомлення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засобам масової інформації  про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якусь важливу</a:t>
            </a:r>
            <a:r>
              <a:rPr sz="2800" spc="4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подію;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3300">
              <a:latin typeface="Verdana"/>
              <a:cs typeface="Verdana"/>
            </a:endParaRPr>
          </a:p>
          <a:p>
            <a:pPr marL="12700" marR="792480">
              <a:lnSpc>
                <a:spcPct val="80000"/>
              </a:lnSpc>
              <a:buChar char="•"/>
              <a:tabLst>
                <a:tab pos="3302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представляє собою коротку  інструктивну зустріч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керівництва або  уповноважених</a:t>
            </a:r>
            <a:r>
              <a:rPr sz="2800" spc="3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представників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269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відповідної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організації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із</a:t>
            </a:r>
            <a:r>
              <a:rPr sz="2800" spc="2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журналістами;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750">
              <a:latin typeface="Verdana"/>
              <a:cs typeface="Verdana"/>
            </a:endParaRPr>
          </a:p>
          <a:p>
            <a:pPr marL="329565" indent="-317500">
              <a:lnSpc>
                <a:spcPts val="3025"/>
              </a:lnSpc>
              <a:buChar char="•"/>
              <a:tabLst>
                <a:tab pos="3302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спосіб забезпечення</a:t>
            </a:r>
            <a:r>
              <a:rPr sz="2800" spc="8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ЗМІ</a:t>
            </a:r>
            <a:endParaRPr sz="2800">
              <a:latin typeface="Verdana"/>
              <a:cs typeface="Verdana"/>
            </a:endParaRPr>
          </a:p>
          <a:p>
            <a:pPr marL="12700">
              <a:lnSpc>
                <a:spcPts val="3025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відомостями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про розвиток</a:t>
            </a:r>
            <a:r>
              <a:rPr sz="2800" spc="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подій.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235451" y="0"/>
            <a:ext cx="3465829" cy="894715"/>
            <a:chOff x="3235451" y="0"/>
            <a:chExt cx="3465829" cy="894715"/>
          </a:xfrm>
        </p:grpSpPr>
        <p:sp>
          <p:nvSpPr>
            <p:cNvPr id="3" name="object 3"/>
            <p:cNvSpPr/>
            <p:nvPr/>
          </p:nvSpPr>
          <p:spPr>
            <a:xfrm>
              <a:off x="3235451" y="319495"/>
              <a:ext cx="356615" cy="45185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3258311" y="0"/>
              <a:ext cx="1712976" cy="89458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239767" y="0"/>
              <a:ext cx="986027" cy="894588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494275" y="0"/>
              <a:ext cx="2206752" cy="89458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171189" y="156209"/>
            <a:ext cx="3157855" cy="6965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Прес-реліз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690168" y="1214399"/>
            <a:ext cx="7506334" cy="4635500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770"/>
              </a:spcBef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Структура</a:t>
            </a:r>
            <a:r>
              <a:rPr sz="2800" spc="3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прес-релізу: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Хто?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15" dirty="0">
                <a:solidFill>
                  <a:srgbClr val="006699"/>
                </a:solidFill>
                <a:latin typeface="Verdana"/>
                <a:cs typeface="Verdana"/>
              </a:rPr>
              <a:t>Що?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Коли?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0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Де?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Чому?</a:t>
            </a:r>
            <a:endParaRPr sz="2800">
              <a:latin typeface="Verdana"/>
              <a:cs typeface="Verdana"/>
            </a:endParaRPr>
          </a:p>
          <a:p>
            <a:pPr marL="355600" indent="-342900">
              <a:lnSpc>
                <a:spcPct val="100000"/>
              </a:lnSpc>
              <a:spcBef>
                <a:spcPts val="675"/>
              </a:spcBef>
              <a:buChar char="•"/>
              <a:tabLst>
                <a:tab pos="355600" algn="l"/>
              </a:tabLst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Як?</a:t>
            </a:r>
            <a:endParaRPr sz="2800">
              <a:latin typeface="Verdana"/>
              <a:cs typeface="Verdana"/>
            </a:endParaRPr>
          </a:p>
          <a:p>
            <a:pPr marL="135890" marR="5080">
              <a:lnSpc>
                <a:spcPct val="12000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А також : дата, заголовок,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координати,  інформація про</a:t>
            </a:r>
            <a:r>
              <a:rPr sz="2800" spc="4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організацію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41848"/>
            <a:ext cx="789305" cy="1715135"/>
            <a:chOff x="0" y="5141848"/>
            <a:chExt cx="789305" cy="1715135"/>
          </a:xfrm>
        </p:grpSpPr>
        <p:sp>
          <p:nvSpPr>
            <p:cNvPr id="3" name="object 3"/>
            <p:cNvSpPr/>
            <p:nvPr/>
          </p:nvSpPr>
          <p:spPr>
            <a:xfrm>
              <a:off x="0" y="5199648"/>
              <a:ext cx="696595" cy="1252220"/>
            </a:xfrm>
            <a:custGeom>
              <a:avLst/>
              <a:gdLst/>
              <a:ahLst/>
              <a:cxnLst/>
              <a:rect l="l" t="t" r="r" b="b"/>
              <a:pathLst>
                <a:path w="696595" h="1252220">
                  <a:moveTo>
                    <a:pt x="97313" y="0"/>
                  </a:moveTo>
                  <a:lnTo>
                    <a:pt x="87382" y="649"/>
                  </a:lnTo>
                  <a:lnTo>
                    <a:pt x="75741" y="3524"/>
                  </a:lnTo>
                  <a:lnTo>
                    <a:pt x="59335" y="9033"/>
                  </a:lnTo>
                  <a:lnTo>
                    <a:pt x="35106" y="17581"/>
                  </a:lnTo>
                  <a:lnTo>
                    <a:pt x="0" y="29576"/>
                  </a:lnTo>
                  <a:lnTo>
                    <a:pt x="0" y="1042401"/>
                  </a:lnTo>
                  <a:lnTo>
                    <a:pt x="16867" y="1056416"/>
                  </a:lnTo>
                  <a:lnTo>
                    <a:pt x="28971" y="1068794"/>
                  </a:lnTo>
                  <a:lnTo>
                    <a:pt x="39290" y="1088613"/>
                  </a:lnTo>
                  <a:lnTo>
                    <a:pt x="50800" y="1124951"/>
                  </a:lnTo>
                  <a:lnTo>
                    <a:pt x="43978" y="1138396"/>
                  </a:lnTo>
                  <a:lnTo>
                    <a:pt x="28376" y="1149161"/>
                  </a:lnTo>
                  <a:lnTo>
                    <a:pt x="11285" y="1159331"/>
                  </a:lnTo>
                  <a:lnTo>
                    <a:pt x="0" y="1170989"/>
                  </a:lnTo>
                  <a:lnTo>
                    <a:pt x="15" y="1221814"/>
                  </a:lnTo>
                  <a:lnTo>
                    <a:pt x="52387" y="1241434"/>
                  </a:lnTo>
                  <a:lnTo>
                    <a:pt x="101600" y="1251951"/>
                  </a:lnTo>
                  <a:lnTo>
                    <a:pt x="101792" y="1221724"/>
                  </a:lnTo>
                  <a:lnTo>
                    <a:pt x="99615" y="1190634"/>
                  </a:lnTo>
                  <a:lnTo>
                    <a:pt x="101600" y="1161538"/>
                  </a:lnTo>
                  <a:lnTo>
                    <a:pt x="114300" y="1137651"/>
                  </a:lnTo>
                  <a:lnTo>
                    <a:pt x="146595" y="1120511"/>
                  </a:lnTo>
                  <a:lnTo>
                    <a:pt x="185737" y="1117212"/>
                  </a:lnTo>
                  <a:lnTo>
                    <a:pt x="231328" y="1117212"/>
                  </a:lnTo>
                  <a:lnTo>
                    <a:pt x="266700" y="1112251"/>
                  </a:lnTo>
                  <a:lnTo>
                    <a:pt x="309631" y="1107299"/>
                  </a:lnTo>
                  <a:lnTo>
                    <a:pt x="355118" y="1100820"/>
                  </a:lnTo>
                  <a:lnTo>
                    <a:pt x="400660" y="1091091"/>
                  </a:lnTo>
                  <a:lnTo>
                    <a:pt x="443759" y="1076391"/>
                  </a:lnTo>
                  <a:lnTo>
                    <a:pt x="481915" y="1055000"/>
                  </a:lnTo>
                  <a:lnTo>
                    <a:pt x="512628" y="1025193"/>
                  </a:lnTo>
                  <a:lnTo>
                    <a:pt x="533400" y="985251"/>
                  </a:lnTo>
                  <a:lnTo>
                    <a:pt x="562694" y="949632"/>
                  </a:lnTo>
                  <a:lnTo>
                    <a:pt x="586779" y="908655"/>
                  </a:lnTo>
                  <a:lnTo>
                    <a:pt x="606400" y="864701"/>
                  </a:lnTo>
                  <a:lnTo>
                    <a:pt x="622300" y="820151"/>
                  </a:lnTo>
                  <a:lnTo>
                    <a:pt x="652838" y="783917"/>
                  </a:lnTo>
                  <a:lnTo>
                    <a:pt x="674014" y="746491"/>
                  </a:lnTo>
                  <a:lnTo>
                    <a:pt x="687322" y="707637"/>
                  </a:lnTo>
                  <a:lnTo>
                    <a:pt x="694258" y="667116"/>
                  </a:lnTo>
                  <a:lnTo>
                    <a:pt x="696317" y="624690"/>
                  </a:lnTo>
                  <a:lnTo>
                    <a:pt x="694994" y="580121"/>
                  </a:lnTo>
                  <a:lnTo>
                    <a:pt x="691786" y="533171"/>
                  </a:lnTo>
                  <a:lnTo>
                    <a:pt x="688187" y="483601"/>
                  </a:lnTo>
                  <a:lnTo>
                    <a:pt x="685693" y="431174"/>
                  </a:lnTo>
                  <a:lnTo>
                    <a:pt x="685800" y="375651"/>
                  </a:lnTo>
                  <a:lnTo>
                    <a:pt x="678180" y="335641"/>
                  </a:lnTo>
                  <a:lnTo>
                    <a:pt x="662178" y="278948"/>
                  </a:lnTo>
                  <a:lnTo>
                    <a:pt x="647700" y="235951"/>
                  </a:lnTo>
                  <a:lnTo>
                    <a:pt x="615280" y="214469"/>
                  </a:lnTo>
                  <a:lnTo>
                    <a:pt x="601464" y="202392"/>
                  </a:lnTo>
                  <a:lnTo>
                    <a:pt x="558800" y="134351"/>
                  </a:lnTo>
                  <a:lnTo>
                    <a:pt x="505221" y="98829"/>
                  </a:lnTo>
                  <a:lnTo>
                    <a:pt x="482600" y="83551"/>
                  </a:lnTo>
                  <a:lnTo>
                    <a:pt x="440556" y="63325"/>
                  </a:lnTo>
                  <a:lnTo>
                    <a:pt x="389135" y="46991"/>
                  </a:lnTo>
                  <a:lnTo>
                    <a:pt x="336822" y="33063"/>
                  </a:lnTo>
                  <a:lnTo>
                    <a:pt x="292100" y="20051"/>
                  </a:lnTo>
                  <a:lnTo>
                    <a:pt x="228261" y="15894"/>
                  </a:lnTo>
                  <a:lnTo>
                    <a:pt x="181046" y="11519"/>
                  </a:lnTo>
                  <a:lnTo>
                    <a:pt x="147400" y="7336"/>
                  </a:lnTo>
                  <a:lnTo>
                    <a:pt x="108589" y="1169"/>
                  </a:lnTo>
                  <a:lnTo>
                    <a:pt x="97313" y="0"/>
                  </a:lnTo>
                  <a:close/>
                </a:path>
                <a:path w="696595" h="1252220">
                  <a:moveTo>
                    <a:pt x="231328" y="1117212"/>
                  </a:moveTo>
                  <a:lnTo>
                    <a:pt x="185737" y="1117212"/>
                  </a:lnTo>
                  <a:lnTo>
                    <a:pt x="227260" y="1117783"/>
                  </a:lnTo>
                  <a:lnTo>
                    <a:pt x="231328" y="1117212"/>
                  </a:lnTo>
                  <a:close/>
                </a:path>
              </a:pathLst>
            </a:custGeom>
            <a:solidFill>
              <a:srgbClr val="F1DFF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560" y="6303771"/>
              <a:ext cx="167005" cy="345440"/>
            </a:xfrm>
            <a:custGeom>
              <a:avLst/>
              <a:gdLst/>
              <a:ahLst/>
              <a:cxnLst/>
              <a:rect l="l" t="t" r="r" b="b"/>
              <a:pathLst>
                <a:path w="167004" h="345440">
                  <a:moveTo>
                    <a:pt x="166827" y="0"/>
                  </a:moveTo>
                  <a:lnTo>
                    <a:pt x="0" y="286067"/>
                  </a:lnTo>
                  <a:lnTo>
                    <a:pt x="95618" y="345224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418845" y="5382640"/>
              <a:ext cx="156210" cy="307975"/>
            </a:xfrm>
            <a:custGeom>
              <a:avLst/>
              <a:gdLst/>
              <a:ahLst/>
              <a:cxnLst/>
              <a:rect l="l" t="t" r="r" b="b"/>
              <a:pathLst>
                <a:path w="156209" h="307975">
                  <a:moveTo>
                    <a:pt x="0" y="0"/>
                  </a:moveTo>
                  <a:lnTo>
                    <a:pt x="48539" y="52197"/>
                  </a:lnTo>
                  <a:lnTo>
                    <a:pt x="72174" y="92964"/>
                  </a:lnTo>
                  <a:lnTo>
                    <a:pt x="79400" y="128016"/>
                  </a:lnTo>
                  <a:lnTo>
                    <a:pt x="77698" y="159131"/>
                  </a:lnTo>
                  <a:lnTo>
                    <a:pt x="65595" y="184150"/>
                  </a:lnTo>
                  <a:lnTo>
                    <a:pt x="53911" y="207543"/>
                  </a:lnTo>
                  <a:lnTo>
                    <a:pt x="47828" y="232295"/>
                  </a:lnTo>
                  <a:lnTo>
                    <a:pt x="64389" y="269608"/>
                  </a:lnTo>
                  <a:lnTo>
                    <a:pt x="99949" y="294106"/>
                  </a:lnTo>
                  <a:lnTo>
                    <a:pt x="110337" y="300164"/>
                  </a:lnTo>
                  <a:lnTo>
                    <a:pt x="140208" y="307505"/>
                  </a:lnTo>
                  <a:lnTo>
                    <a:pt x="155943" y="227368"/>
                  </a:lnTo>
                  <a:lnTo>
                    <a:pt x="150418" y="161290"/>
                  </a:lnTo>
                  <a:lnTo>
                    <a:pt x="127774" y="108458"/>
                  </a:lnTo>
                  <a:lnTo>
                    <a:pt x="98539" y="66294"/>
                  </a:lnTo>
                  <a:lnTo>
                    <a:pt x="64211" y="36830"/>
                  </a:lnTo>
                  <a:lnTo>
                    <a:pt x="31572" y="16510"/>
                  </a:lnTo>
                  <a:lnTo>
                    <a:pt x="8928" y="393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431939" y="5690781"/>
              <a:ext cx="95224" cy="83426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7462" y="6524624"/>
              <a:ext cx="187325" cy="332105"/>
            </a:xfrm>
            <a:custGeom>
              <a:avLst/>
              <a:gdLst/>
              <a:ahLst/>
              <a:cxnLst/>
              <a:rect l="l" t="t" r="r" b="b"/>
              <a:pathLst>
                <a:path w="187325" h="332104">
                  <a:moveTo>
                    <a:pt x="0" y="0"/>
                  </a:moveTo>
                  <a:lnTo>
                    <a:pt x="9525" y="12700"/>
                  </a:lnTo>
                  <a:lnTo>
                    <a:pt x="23812" y="30162"/>
                  </a:lnTo>
                  <a:lnTo>
                    <a:pt x="41275" y="52387"/>
                  </a:lnTo>
                  <a:lnTo>
                    <a:pt x="60325" y="80962"/>
                  </a:lnTo>
                  <a:lnTo>
                    <a:pt x="85725" y="114300"/>
                  </a:lnTo>
                  <a:lnTo>
                    <a:pt x="106362" y="149225"/>
                  </a:lnTo>
                  <a:lnTo>
                    <a:pt x="125412" y="188912"/>
                  </a:lnTo>
                  <a:lnTo>
                    <a:pt x="138112" y="231775"/>
                  </a:lnTo>
                  <a:lnTo>
                    <a:pt x="149225" y="277812"/>
                  </a:lnTo>
                  <a:lnTo>
                    <a:pt x="144462" y="331787"/>
                  </a:lnTo>
                  <a:lnTo>
                    <a:pt x="187325" y="331787"/>
                  </a:lnTo>
                  <a:lnTo>
                    <a:pt x="185737" y="280987"/>
                  </a:lnTo>
                  <a:lnTo>
                    <a:pt x="165100" y="188912"/>
                  </a:lnTo>
                  <a:lnTo>
                    <a:pt x="130175" y="109537"/>
                  </a:lnTo>
                  <a:lnTo>
                    <a:pt x="74612" y="42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0" y="6269037"/>
              <a:ext cx="206375" cy="233362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0" y="5141848"/>
              <a:ext cx="789305" cy="1175385"/>
            </a:xfrm>
            <a:custGeom>
              <a:avLst/>
              <a:gdLst/>
              <a:ahLst/>
              <a:cxnLst/>
              <a:rect l="l" t="t" r="r" b="b"/>
              <a:pathLst>
                <a:path w="789305" h="1175385">
                  <a:moveTo>
                    <a:pt x="160337" y="0"/>
                  </a:moveTo>
                  <a:lnTo>
                    <a:pt x="65087" y="6350"/>
                  </a:lnTo>
                  <a:lnTo>
                    <a:pt x="0" y="20700"/>
                  </a:lnTo>
                  <a:lnTo>
                    <a:pt x="0" y="111251"/>
                  </a:lnTo>
                  <a:lnTo>
                    <a:pt x="50800" y="96900"/>
                  </a:lnTo>
                  <a:lnTo>
                    <a:pt x="107950" y="87375"/>
                  </a:lnTo>
                  <a:lnTo>
                    <a:pt x="171450" y="88900"/>
                  </a:lnTo>
                  <a:lnTo>
                    <a:pt x="244475" y="103250"/>
                  </a:lnTo>
                  <a:lnTo>
                    <a:pt x="322262" y="130301"/>
                  </a:lnTo>
                  <a:lnTo>
                    <a:pt x="412750" y="169925"/>
                  </a:lnTo>
                  <a:lnTo>
                    <a:pt x="508000" y="225551"/>
                  </a:lnTo>
                  <a:lnTo>
                    <a:pt x="566737" y="273176"/>
                  </a:lnTo>
                  <a:lnTo>
                    <a:pt x="609600" y="330326"/>
                  </a:lnTo>
                  <a:lnTo>
                    <a:pt x="638175" y="398525"/>
                  </a:lnTo>
                  <a:lnTo>
                    <a:pt x="654050" y="469963"/>
                  </a:lnTo>
                  <a:lnTo>
                    <a:pt x="657225" y="549338"/>
                  </a:lnTo>
                  <a:lnTo>
                    <a:pt x="647700" y="630301"/>
                  </a:lnTo>
                  <a:lnTo>
                    <a:pt x="628650" y="712851"/>
                  </a:lnTo>
                  <a:lnTo>
                    <a:pt x="604837" y="793813"/>
                  </a:lnTo>
                  <a:lnTo>
                    <a:pt x="568325" y="871601"/>
                  </a:lnTo>
                  <a:lnTo>
                    <a:pt x="528637" y="943038"/>
                  </a:lnTo>
                  <a:lnTo>
                    <a:pt x="482600" y="1008126"/>
                  </a:lnTo>
                  <a:lnTo>
                    <a:pt x="431800" y="1063688"/>
                  </a:lnTo>
                  <a:lnTo>
                    <a:pt x="377825" y="1111313"/>
                  </a:lnTo>
                  <a:lnTo>
                    <a:pt x="323850" y="1139888"/>
                  </a:lnTo>
                  <a:lnTo>
                    <a:pt x="265112" y="1155763"/>
                  </a:lnTo>
                  <a:lnTo>
                    <a:pt x="207962" y="1154176"/>
                  </a:lnTo>
                  <a:lnTo>
                    <a:pt x="314325" y="1174813"/>
                  </a:lnTo>
                  <a:lnTo>
                    <a:pt x="411162" y="1168463"/>
                  </a:lnTo>
                  <a:lnTo>
                    <a:pt x="500062" y="1135126"/>
                  </a:lnTo>
                  <a:lnTo>
                    <a:pt x="577850" y="1084326"/>
                  </a:lnTo>
                  <a:lnTo>
                    <a:pt x="644525" y="1014476"/>
                  </a:lnTo>
                  <a:lnTo>
                    <a:pt x="703262" y="930338"/>
                  </a:lnTo>
                  <a:lnTo>
                    <a:pt x="746125" y="836676"/>
                  </a:lnTo>
                  <a:lnTo>
                    <a:pt x="773112" y="733488"/>
                  </a:lnTo>
                  <a:lnTo>
                    <a:pt x="788987" y="628713"/>
                  </a:lnTo>
                  <a:lnTo>
                    <a:pt x="787400" y="519175"/>
                  </a:lnTo>
                  <a:lnTo>
                    <a:pt x="769937" y="416051"/>
                  </a:lnTo>
                  <a:lnTo>
                    <a:pt x="735012" y="315975"/>
                  </a:lnTo>
                  <a:lnTo>
                    <a:pt x="679450" y="223900"/>
                  </a:lnTo>
                  <a:lnTo>
                    <a:pt x="606425" y="143001"/>
                  </a:lnTo>
                  <a:lnTo>
                    <a:pt x="512762" y="79375"/>
                  </a:lnTo>
                  <a:lnTo>
                    <a:pt x="393700" y="33400"/>
                  </a:lnTo>
                  <a:lnTo>
                    <a:pt x="269875" y="6350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0" name="object 10"/>
          <p:cNvGrpSpPr/>
          <p:nvPr/>
        </p:nvGrpSpPr>
        <p:grpSpPr>
          <a:xfrm>
            <a:off x="93892" y="2709036"/>
            <a:ext cx="1882139" cy="2270125"/>
            <a:chOff x="93892" y="2709036"/>
            <a:chExt cx="1882139" cy="2270125"/>
          </a:xfrm>
        </p:grpSpPr>
        <p:sp>
          <p:nvSpPr>
            <p:cNvPr id="11" name="object 11"/>
            <p:cNvSpPr/>
            <p:nvPr/>
          </p:nvSpPr>
          <p:spPr>
            <a:xfrm>
              <a:off x="93892" y="3922394"/>
              <a:ext cx="222250" cy="284480"/>
            </a:xfrm>
            <a:custGeom>
              <a:avLst/>
              <a:gdLst/>
              <a:ahLst/>
              <a:cxnLst/>
              <a:rect l="l" t="t" r="r" b="b"/>
              <a:pathLst>
                <a:path w="222250" h="284479">
                  <a:moveTo>
                    <a:pt x="221880" y="0"/>
                  </a:moveTo>
                  <a:lnTo>
                    <a:pt x="0" y="162559"/>
                  </a:lnTo>
                  <a:lnTo>
                    <a:pt x="113447" y="284352"/>
                  </a:lnTo>
                  <a:lnTo>
                    <a:pt x="2218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151841" y="2755899"/>
              <a:ext cx="1118235" cy="1219200"/>
            </a:xfrm>
            <a:custGeom>
              <a:avLst/>
              <a:gdLst/>
              <a:ahLst/>
              <a:cxnLst/>
              <a:rect l="l" t="t" r="r" b="b"/>
              <a:pathLst>
                <a:path w="1118235" h="1219200">
                  <a:moveTo>
                    <a:pt x="546658" y="0"/>
                  </a:moveTo>
                  <a:lnTo>
                    <a:pt x="501554" y="5850"/>
                  </a:lnTo>
                  <a:lnTo>
                    <a:pt x="456230" y="13612"/>
                  </a:lnTo>
                  <a:lnTo>
                    <a:pt x="412316" y="25177"/>
                  </a:lnTo>
                  <a:lnTo>
                    <a:pt x="371445" y="42436"/>
                  </a:lnTo>
                  <a:lnTo>
                    <a:pt x="335249" y="67280"/>
                  </a:lnTo>
                  <a:lnTo>
                    <a:pt x="305358" y="101600"/>
                  </a:lnTo>
                  <a:lnTo>
                    <a:pt x="296577" y="106412"/>
                  </a:lnTo>
                  <a:lnTo>
                    <a:pt x="250441" y="135086"/>
                  </a:lnTo>
                  <a:lnTo>
                    <a:pt x="190463" y="189880"/>
                  </a:lnTo>
                  <a:lnTo>
                    <a:pt x="152958" y="228600"/>
                  </a:lnTo>
                  <a:lnTo>
                    <a:pt x="121666" y="263595"/>
                  </a:lnTo>
                  <a:lnTo>
                    <a:pt x="87782" y="302851"/>
                  </a:lnTo>
                  <a:lnTo>
                    <a:pt x="55575" y="344929"/>
                  </a:lnTo>
                  <a:lnTo>
                    <a:pt x="29311" y="388392"/>
                  </a:lnTo>
                  <a:lnTo>
                    <a:pt x="13258" y="431800"/>
                  </a:lnTo>
                  <a:lnTo>
                    <a:pt x="3505" y="486785"/>
                  </a:lnTo>
                  <a:lnTo>
                    <a:pt x="0" y="529366"/>
                  </a:lnTo>
                  <a:lnTo>
                    <a:pt x="1371" y="567314"/>
                  </a:lnTo>
                  <a:lnTo>
                    <a:pt x="6248" y="608401"/>
                  </a:lnTo>
                  <a:lnTo>
                    <a:pt x="13258" y="660400"/>
                  </a:lnTo>
                  <a:lnTo>
                    <a:pt x="15019" y="646176"/>
                  </a:lnTo>
                  <a:lnTo>
                    <a:pt x="15441" y="631380"/>
                  </a:lnTo>
                  <a:lnTo>
                    <a:pt x="17946" y="618394"/>
                  </a:lnTo>
                  <a:lnTo>
                    <a:pt x="25958" y="609600"/>
                  </a:lnTo>
                  <a:lnTo>
                    <a:pt x="32408" y="611088"/>
                  </a:lnTo>
                  <a:lnTo>
                    <a:pt x="34690" y="621506"/>
                  </a:lnTo>
                  <a:lnTo>
                    <a:pt x="35781" y="635496"/>
                  </a:lnTo>
                  <a:lnTo>
                    <a:pt x="38658" y="647700"/>
                  </a:lnTo>
                  <a:lnTo>
                    <a:pt x="55040" y="677189"/>
                  </a:lnTo>
                  <a:lnTo>
                    <a:pt x="62294" y="685875"/>
                  </a:lnTo>
                  <a:lnTo>
                    <a:pt x="64257" y="684958"/>
                  </a:lnTo>
                  <a:lnTo>
                    <a:pt x="64764" y="685640"/>
                  </a:lnTo>
                  <a:lnTo>
                    <a:pt x="67652" y="699120"/>
                  </a:lnTo>
                  <a:lnTo>
                    <a:pt x="76758" y="736600"/>
                  </a:lnTo>
                  <a:lnTo>
                    <a:pt x="96514" y="814446"/>
                  </a:lnTo>
                  <a:lnTo>
                    <a:pt x="100571" y="831453"/>
                  </a:lnTo>
                  <a:lnTo>
                    <a:pt x="103569" y="847137"/>
                  </a:lnTo>
                  <a:lnTo>
                    <a:pt x="114858" y="914400"/>
                  </a:lnTo>
                  <a:lnTo>
                    <a:pt x="133115" y="943546"/>
                  </a:lnTo>
                  <a:lnTo>
                    <a:pt x="165658" y="990600"/>
                  </a:lnTo>
                  <a:lnTo>
                    <a:pt x="193340" y="1020032"/>
                  </a:lnTo>
                  <a:lnTo>
                    <a:pt x="244264" y="1054248"/>
                  </a:lnTo>
                  <a:lnTo>
                    <a:pt x="288491" y="1071165"/>
                  </a:lnTo>
                  <a:lnTo>
                    <a:pt x="334801" y="1082724"/>
                  </a:lnTo>
                  <a:lnTo>
                    <a:pt x="381558" y="1092200"/>
                  </a:lnTo>
                  <a:lnTo>
                    <a:pt x="456700" y="1093216"/>
                  </a:lnTo>
                  <a:lnTo>
                    <a:pt x="521457" y="1095724"/>
                  </a:lnTo>
                  <a:lnTo>
                    <a:pt x="588992" y="1101682"/>
                  </a:lnTo>
                  <a:lnTo>
                    <a:pt x="647795" y="1112678"/>
                  </a:lnTo>
                  <a:lnTo>
                    <a:pt x="686358" y="1130300"/>
                  </a:lnTo>
                  <a:lnTo>
                    <a:pt x="704416" y="1171749"/>
                  </a:lnTo>
                  <a:lnTo>
                    <a:pt x="707120" y="1196147"/>
                  </a:lnTo>
                  <a:lnTo>
                    <a:pt x="711758" y="1219200"/>
                  </a:lnTo>
                  <a:lnTo>
                    <a:pt x="766006" y="1202430"/>
                  </a:lnTo>
                  <a:lnTo>
                    <a:pt x="816087" y="1173458"/>
                  </a:lnTo>
                  <a:lnTo>
                    <a:pt x="826058" y="1168400"/>
                  </a:lnTo>
                  <a:lnTo>
                    <a:pt x="846001" y="1163734"/>
                  </a:lnTo>
                  <a:lnTo>
                    <a:pt x="866540" y="1159843"/>
                  </a:lnTo>
                  <a:lnTo>
                    <a:pt x="885887" y="1153880"/>
                  </a:lnTo>
                  <a:lnTo>
                    <a:pt x="902258" y="1143000"/>
                  </a:lnTo>
                  <a:lnTo>
                    <a:pt x="904962" y="1134814"/>
                  </a:lnTo>
                  <a:lnTo>
                    <a:pt x="901266" y="1125140"/>
                  </a:lnTo>
                  <a:lnTo>
                    <a:pt x="894891" y="1114871"/>
                  </a:lnTo>
                  <a:lnTo>
                    <a:pt x="889558" y="1104900"/>
                  </a:lnTo>
                  <a:lnTo>
                    <a:pt x="835980" y="1086790"/>
                  </a:lnTo>
                  <a:lnTo>
                    <a:pt x="813358" y="1079500"/>
                  </a:lnTo>
                  <a:lnTo>
                    <a:pt x="790736" y="1075942"/>
                  </a:lnTo>
                  <a:lnTo>
                    <a:pt x="765733" y="1073896"/>
                  </a:lnTo>
                  <a:lnTo>
                    <a:pt x="745493" y="1068302"/>
                  </a:lnTo>
                  <a:lnTo>
                    <a:pt x="737158" y="1054100"/>
                  </a:lnTo>
                  <a:lnTo>
                    <a:pt x="745716" y="1042739"/>
                  </a:lnTo>
                  <a:lnTo>
                    <a:pt x="766329" y="1041796"/>
                  </a:lnTo>
                  <a:lnTo>
                    <a:pt x="791406" y="1043830"/>
                  </a:lnTo>
                  <a:lnTo>
                    <a:pt x="813358" y="1041400"/>
                  </a:lnTo>
                  <a:lnTo>
                    <a:pt x="826877" y="1033857"/>
                  </a:lnTo>
                  <a:lnTo>
                    <a:pt x="839354" y="1024112"/>
                  </a:lnTo>
                  <a:lnTo>
                    <a:pt x="851533" y="1013485"/>
                  </a:lnTo>
                  <a:lnTo>
                    <a:pt x="864158" y="1003300"/>
                  </a:lnTo>
                  <a:lnTo>
                    <a:pt x="905446" y="983503"/>
                  </a:lnTo>
                  <a:lnTo>
                    <a:pt x="939664" y="955176"/>
                  </a:lnTo>
                  <a:lnTo>
                    <a:pt x="968078" y="920198"/>
                  </a:lnTo>
                  <a:lnTo>
                    <a:pt x="991952" y="880443"/>
                  </a:lnTo>
                  <a:lnTo>
                    <a:pt x="1012552" y="837789"/>
                  </a:lnTo>
                  <a:lnTo>
                    <a:pt x="1031143" y="794113"/>
                  </a:lnTo>
                  <a:lnTo>
                    <a:pt x="1048990" y="751291"/>
                  </a:lnTo>
                  <a:lnTo>
                    <a:pt x="1067358" y="711200"/>
                  </a:lnTo>
                  <a:lnTo>
                    <a:pt x="1079562" y="691024"/>
                  </a:lnTo>
                  <a:lnTo>
                    <a:pt x="1091171" y="674862"/>
                  </a:lnTo>
                  <a:lnTo>
                    <a:pt x="1100398" y="657818"/>
                  </a:lnTo>
                  <a:lnTo>
                    <a:pt x="1108824" y="581909"/>
                  </a:lnTo>
                  <a:lnTo>
                    <a:pt x="1111220" y="529006"/>
                  </a:lnTo>
                  <a:lnTo>
                    <a:pt x="1112999" y="476202"/>
                  </a:lnTo>
                  <a:lnTo>
                    <a:pt x="1116115" y="370537"/>
                  </a:lnTo>
                  <a:lnTo>
                    <a:pt x="1118158" y="317500"/>
                  </a:lnTo>
                  <a:lnTo>
                    <a:pt x="1104689" y="268682"/>
                  </a:lnTo>
                  <a:lnTo>
                    <a:pt x="1090179" y="231949"/>
                  </a:lnTo>
                  <a:lnTo>
                    <a:pt x="1070608" y="196717"/>
                  </a:lnTo>
                  <a:lnTo>
                    <a:pt x="1041958" y="152400"/>
                  </a:lnTo>
                  <a:lnTo>
                    <a:pt x="1004976" y="123362"/>
                  </a:lnTo>
                  <a:lnTo>
                    <a:pt x="966317" y="88320"/>
                  </a:lnTo>
                  <a:lnTo>
                    <a:pt x="925829" y="53827"/>
                  </a:lnTo>
                  <a:lnTo>
                    <a:pt x="883361" y="26436"/>
                  </a:lnTo>
                  <a:lnTo>
                    <a:pt x="838758" y="12700"/>
                  </a:lnTo>
                  <a:lnTo>
                    <a:pt x="790222" y="8205"/>
                  </a:lnTo>
                  <a:lnTo>
                    <a:pt x="741509" y="5484"/>
                  </a:lnTo>
                  <a:lnTo>
                    <a:pt x="692708" y="3921"/>
                  </a:lnTo>
                  <a:lnTo>
                    <a:pt x="595195" y="1796"/>
                  </a:lnTo>
                  <a:lnTo>
                    <a:pt x="546658" y="0"/>
                  </a:lnTo>
                  <a:close/>
                </a:path>
              </a:pathLst>
            </a:custGeom>
            <a:solidFill>
              <a:srgbClr val="EB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100317" y="2709036"/>
              <a:ext cx="1270635" cy="1171575"/>
            </a:xfrm>
            <a:custGeom>
              <a:avLst/>
              <a:gdLst/>
              <a:ahLst/>
              <a:cxnLst/>
              <a:rect l="l" t="t" r="r" b="b"/>
              <a:pathLst>
                <a:path w="1270635" h="1171575">
                  <a:moveTo>
                    <a:pt x="504418" y="796671"/>
                  </a:moveTo>
                  <a:lnTo>
                    <a:pt x="451904" y="742823"/>
                  </a:lnTo>
                  <a:lnTo>
                    <a:pt x="420382" y="708533"/>
                  </a:lnTo>
                  <a:lnTo>
                    <a:pt x="391591" y="662559"/>
                  </a:lnTo>
                  <a:lnTo>
                    <a:pt x="368249" y="603250"/>
                  </a:lnTo>
                  <a:lnTo>
                    <a:pt x="357543" y="529717"/>
                  </a:lnTo>
                  <a:lnTo>
                    <a:pt x="364401" y="440690"/>
                  </a:lnTo>
                  <a:lnTo>
                    <a:pt x="395998" y="335407"/>
                  </a:lnTo>
                  <a:lnTo>
                    <a:pt x="366852" y="350647"/>
                  </a:lnTo>
                  <a:lnTo>
                    <a:pt x="335026" y="387223"/>
                  </a:lnTo>
                  <a:lnTo>
                    <a:pt x="304888" y="436499"/>
                  </a:lnTo>
                  <a:lnTo>
                    <a:pt x="278663" y="498983"/>
                  </a:lnTo>
                  <a:lnTo>
                    <a:pt x="262953" y="576199"/>
                  </a:lnTo>
                  <a:lnTo>
                    <a:pt x="268744" y="660781"/>
                  </a:lnTo>
                  <a:lnTo>
                    <a:pt x="297700" y="755777"/>
                  </a:lnTo>
                  <a:lnTo>
                    <a:pt x="353136" y="856869"/>
                  </a:lnTo>
                  <a:lnTo>
                    <a:pt x="379564" y="853313"/>
                  </a:lnTo>
                  <a:lnTo>
                    <a:pt x="405447" y="851916"/>
                  </a:lnTo>
                  <a:lnTo>
                    <a:pt x="434619" y="846594"/>
                  </a:lnTo>
                  <a:lnTo>
                    <a:pt x="458851" y="842391"/>
                  </a:lnTo>
                  <a:lnTo>
                    <a:pt x="479209" y="834898"/>
                  </a:lnTo>
                  <a:lnTo>
                    <a:pt x="495693" y="824103"/>
                  </a:lnTo>
                  <a:lnTo>
                    <a:pt x="503910" y="808863"/>
                  </a:lnTo>
                  <a:lnTo>
                    <a:pt x="504418" y="796671"/>
                  </a:lnTo>
                  <a:close/>
                </a:path>
                <a:path w="1270635" h="1171575">
                  <a:moveTo>
                    <a:pt x="720915" y="1117727"/>
                  </a:moveTo>
                  <a:lnTo>
                    <a:pt x="663028" y="1128903"/>
                  </a:lnTo>
                  <a:lnTo>
                    <a:pt x="601853" y="1134237"/>
                  </a:lnTo>
                  <a:lnTo>
                    <a:pt x="546150" y="1136015"/>
                  </a:lnTo>
                  <a:lnTo>
                    <a:pt x="492633" y="1128395"/>
                  </a:lnTo>
                  <a:lnTo>
                    <a:pt x="440194" y="1116203"/>
                  </a:lnTo>
                  <a:lnTo>
                    <a:pt x="393230" y="1100328"/>
                  </a:lnTo>
                  <a:lnTo>
                    <a:pt x="352818" y="1076071"/>
                  </a:lnTo>
                  <a:lnTo>
                    <a:pt x="311302" y="1056513"/>
                  </a:lnTo>
                  <a:lnTo>
                    <a:pt x="271983" y="1027557"/>
                  </a:lnTo>
                  <a:lnTo>
                    <a:pt x="243586" y="991362"/>
                  </a:lnTo>
                  <a:lnTo>
                    <a:pt x="218465" y="960882"/>
                  </a:lnTo>
                  <a:lnTo>
                    <a:pt x="191160" y="919988"/>
                  </a:lnTo>
                  <a:lnTo>
                    <a:pt x="173685" y="876427"/>
                  </a:lnTo>
                  <a:lnTo>
                    <a:pt x="160566" y="834021"/>
                  </a:lnTo>
                  <a:lnTo>
                    <a:pt x="151828" y="792480"/>
                  </a:lnTo>
                  <a:lnTo>
                    <a:pt x="145275" y="741680"/>
                  </a:lnTo>
                  <a:lnTo>
                    <a:pt x="156197" y="576707"/>
                  </a:lnTo>
                  <a:lnTo>
                    <a:pt x="187883" y="441325"/>
                  </a:lnTo>
                  <a:lnTo>
                    <a:pt x="235940" y="334264"/>
                  </a:lnTo>
                  <a:lnTo>
                    <a:pt x="291642" y="253619"/>
                  </a:lnTo>
                  <a:lnTo>
                    <a:pt x="351726" y="193802"/>
                  </a:lnTo>
                  <a:lnTo>
                    <a:pt x="401967" y="156337"/>
                  </a:lnTo>
                  <a:lnTo>
                    <a:pt x="434733" y="134366"/>
                  </a:lnTo>
                  <a:lnTo>
                    <a:pt x="450024" y="128143"/>
                  </a:lnTo>
                  <a:lnTo>
                    <a:pt x="403059" y="131953"/>
                  </a:lnTo>
                  <a:lnTo>
                    <a:pt x="369201" y="138811"/>
                  </a:lnTo>
                  <a:lnTo>
                    <a:pt x="339699" y="146685"/>
                  </a:lnTo>
                  <a:lnTo>
                    <a:pt x="311302" y="149860"/>
                  </a:lnTo>
                  <a:lnTo>
                    <a:pt x="291642" y="155194"/>
                  </a:lnTo>
                  <a:lnTo>
                    <a:pt x="267614" y="159385"/>
                  </a:lnTo>
                  <a:lnTo>
                    <a:pt x="246862" y="169291"/>
                  </a:lnTo>
                  <a:lnTo>
                    <a:pt x="221742" y="178181"/>
                  </a:lnTo>
                  <a:lnTo>
                    <a:pt x="120154" y="277622"/>
                  </a:lnTo>
                  <a:lnTo>
                    <a:pt x="44792" y="422656"/>
                  </a:lnTo>
                  <a:lnTo>
                    <a:pt x="31686" y="498348"/>
                  </a:lnTo>
                  <a:lnTo>
                    <a:pt x="14198" y="573151"/>
                  </a:lnTo>
                  <a:lnTo>
                    <a:pt x="4368" y="654558"/>
                  </a:lnTo>
                  <a:lnTo>
                    <a:pt x="0" y="732409"/>
                  </a:lnTo>
                  <a:lnTo>
                    <a:pt x="12014" y="819023"/>
                  </a:lnTo>
                  <a:lnTo>
                    <a:pt x="43700" y="900303"/>
                  </a:lnTo>
                  <a:lnTo>
                    <a:pt x="97218" y="986663"/>
                  </a:lnTo>
                  <a:lnTo>
                    <a:pt x="140906" y="1036320"/>
                  </a:lnTo>
                  <a:lnTo>
                    <a:pt x="194437" y="1083310"/>
                  </a:lnTo>
                  <a:lnTo>
                    <a:pt x="259969" y="1118362"/>
                  </a:lnTo>
                  <a:lnTo>
                    <a:pt x="297103" y="1136904"/>
                  </a:lnTo>
                  <a:lnTo>
                    <a:pt x="374662" y="1160018"/>
                  </a:lnTo>
                  <a:lnTo>
                    <a:pt x="464223" y="1171067"/>
                  </a:lnTo>
                  <a:lnTo>
                    <a:pt x="558165" y="1163447"/>
                  </a:lnTo>
                  <a:lnTo>
                    <a:pt x="665213" y="1139190"/>
                  </a:lnTo>
                  <a:lnTo>
                    <a:pt x="720915" y="1117727"/>
                  </a:lnTo>
                  <a:close/>
                </a:path>
                <a:path w="1270635" h="1171575">
                  <a:moveTo>
                    <a:pt x="1270266" y="495427"/>
                  </a:moveTo>
                  <a:lnTo>
                    <a:pt x="1262519" y="370713"/>
                  </a:lnTo>
                  <a:lnTo>
                    <a:pt x="1207655" y="249682"/>
                  </a:lnTo>
                  <a:lnTo>
                    <a:pt x="1143038" y="170688"/>
                  </a:lnTo>
                  <a:lnTo>
                    <a:pt x="1088275" y="108712"/>
                  </a:lnTo>
                  <a:lnTo>
                    <a:pt x="1041196" y="73152"/>
                  </a:lnTo>
                  <a:lnTo>
                    <a:pt x="1003973" y="54610"/>
                  </a:lnTo>
                  <a:lnTo>
                    <a:pt x="973328" y="47371"/>
                  </a:lnTo>
                  <a:lnTo>
                    <a:pt x="908735" y="7747"/>
                  </a:lnTo>
                  <a:lnTo>
                    <a:pt x="707390" y="0"/>
                  </a:lnTo>
                  <a:lnTo>
                    <a:pt x="650494" y="6350"/>
                  </a:lnTo>
                  <a:lnTo>
                    <a:pt x="594690" y="8001"/>
                  </a:lnTo>
                  <a:lnTo>
                    <a:pt x="546557" y="16510"/>
                  </a:lnTo>
                  <a:lnTo>
                    <a:pt x="467791" y="37338"/>
                  </a:lnTo>
                  <a:lnTo>
                    <a:pt x="431698" y="53467"/>
                  </a:lnTo>
                  <a:lnTo>
                    <a:pt x="398894" y="75311"/>
                  </a:lnTo>
                  <a:lnTo>
                    <a:pt x="364998" y="101854"/>
                  </a:lnTo>
                  <a:lnTo>
                    <a:pt x="422986" y="90805"/>
                  </a:lnTo>
                  <a:lnTo>
                    <a:pt x="475500" y="83439"/>
                  </a:lnTo>
                  <a:lnTo>
                    <a:pt x="578345" y="77978"/>
                  </a:lnTo>
                  <a:lnTo>
                    <a:pt x="621017" y="73152"/>
                  </a:lnTo>
                  <a:lnTo>
                    <a:pt x="665886" y="78740"/>
                  </a:lnTo>
                  <a:lnTo>
                    <a:pt x="711835" y="79756"/>
                  </a:lnTo>
                  <a:lnTo>
                    <a:pt x="790638" y="98171"/>
                  </a:lnTo>
                  <a:lnTo>
                    <a:pt x="828954" y="112014"/>
                  </a:lnTo>
                  <a:lnTo>
                    <a:pt x="866165" y="130556"/>
                  </a:lnTo>
                  <a:lnTo>
                    <a:pt x="929678" y="174879"/>
                  </a:lnTo>
                  <a:lnTo>
                    <a:pt x="965809" y="198120"/>
                  </a:lnTo>
                  <a:lnTo>
                    <a:pt x="1024953" y="261112"/>
                  </a:lnTo>
                  <a:lnTo>
                    <a:pt x="1069886" y="345313"/>
                  </a:lnTo>
                  <a:lnTo>
                    <a:pt x="1092962" y="444119"/>
                  </a:lnTo>
                  <a:lnTo>
                    <a:pt x="1089787" y="556514"/>
                  </a:lnTo>
                  <a:lnTo>
                    <a:pt x="1073467" y="665734"/>
                  </a:lnTo>
                  <a:lnTo>
                    <a:pt x="1046226" y="782320"/>
                  </a:lnTo>
                  <a:lnTo>
                    <a:pt x="1008024" y="886460"/>
                  </a:lnTo>
                  <a:lnTo>
                    <a:pt x="973086" y="976503"/>
                  </a:lnTo>
                  <a:lnTo>
                    <a:pt x="933767" y="1045972"/>
                  </a:lnTo>
                  <a:lnTo>
                    <a:pt x="986243" y="999363"/>
                  </a:lnTo>
                  <a:lnTo>
                    <a:pt x="1052931" y="931291"/>
                  </a:lnTo>
                  <a:lnTo>
                    <a:pt x="1125054" y="839978"/>
                  </a:lnTo>
                  <a:lnTo>
                    <a:pt x="1194955" y="738378"/>
                  </a:lnTo>
                  <a:lnTo>
                    <a:pt x="1245247" y="622300"/>
                  </a:lnTo>
                  <a:lnTo>
                    <a:pt x="1270266" y="495427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725601" y="4035933"/>
              <a:ext cx="219075" cy="386080"/>
            </a:xfrm>
            <a:custGeom>
              <a:avLst/>
              <a:gdLst/>
              <a:ahLst/>
              <a:cxnLst/>
              <a:rect l="l" t="t" r="r" b="b"/>
              <a:pathLst>
                <a:path w="219075" h="386079">
                  <a:moveTo>
                    <a:pt x="0" y="0"/>
                  </a:moveTo>
                  <a:lnTo>
                    <a:pt x="127749" y="385699"/>
                  </a:lnTo>
                  <a:lnTo>
                    <a:pt x="219036" y="30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827747" y="3788790"/>
              <a:ext cx="1148080" cy="1190625"/>
            </a:xfrm>
            <a:custGeom>
              <a:avLst/>
              <a:gdLst/>
              <a:ahLst/>
              <a:cxnLst/>
              <a:rect l="l" t="t" r="r" b="b"/>
              <a:pathLst>
                <a:path w="1148080" h="1190625">
                  <a:moveTo>
                    <a:pt x="47345" y="144653"/>
                  </a:moveTo>
                  <a:lnTo>
                    <a:pt x="41097" y="92202"/>
                  </a:lnTo>
                  <a:lnTo>
                    <a:pt x="15176" y="64135"/>
                  </a:lnTo>
                  <a:lnTo>
                    <a:pt x="1993" y="61087"/>
                  </a:lnTo>
                  <a:lnTo>
                    <a:pt x="4000" y="151638"/>
                  </a:lnTo>
                  <a:lnTo>
                    <a:pt x="4152" y="190627"/>
                  </a:lnTo>
                  <a:lnTo>
                    <a:pt x="0" y="248031"/>
                  </a:lnTo>
                  <a:lnTo>
                    <a:pt x="26758" y="212979"/>
                  </a:lnTo>
                  <a:lnTo>
                    <a:pt x="41986" y="177546"/>
                  </a:lnTo>
                  <a:lnTo>
                    <a:pt x="47345" y="144653"/>
                  </a:lnTo>
                  <a:close/>
                </a:path>
                <a:path w="1148080" h="1190625">
                  <a:moveTo>
                    <a:pt x="339572" y="95504"/>
                  </a:moveTo>
                  <a:lnTo>
                    <a:pt x="187502" y="0"/>
                  </a:lnTo>
                  <a:lnTo>
                    <a:pt x="90335" y="27686"/>
                  </a:lnTo>
                  <a:lnTo>
                    <a:pt x="92544" y="28194"/>
                  </a:lnTo>
                  <a:lnTo>
                    <a:pt x="100825" y="32512"/>
                  </a:lnTo>
                  <a:lnTo>
                    <a:pt x="108585" y="39116"/>
                  </a:lnTo>
                  <a:lnTo>
                    <a:pt x="123482" y="45085"/>
                  </a:lnTo>
                  <a:lnTo>
                    <a:pt x="142798" y="51943"/>
                  </a:lnTo>
                  <a:lnTo>
                    <a:pt x="163779" y="61595"/>
                  </a:lnTo>
                  <a:lnTo>
                    <a:pt x="185305" y="69088"/>
                  </a:lnTo>
                  <a:lnTo>
                    <a:pt x="207962" y="81534"/>
                  </a:lnTo>
                  <a:lnTo>
                    <a:pt x="185978" y="86106"/>
                  </a:lnTo>
                  <a:lnTo>
                    <a:pt x="156946" y="100838"/>
                  </a:lnTo>
                  <a:lnTo>
                    <a:pt x="125768" y="124841"/>
                  </a:lnTo>
                  <a:lnTo>
                    <a:pt x="95199" y="156083"/>
                  </a:lnTo>
                  <a:lnTo>
                    <a:pt x="66840" y="187833"/>
                  </a:lnTo>
                  <a:lnTo>
                    <a:pt x="42354" y="222885"/>
                  </a:lnTo>
                  <a:lnTo>
                    <a:pt x="26847" y="279273"/>
                  </a:lnTo>
                  <a:lnTo>
                    <a:pt x="73152" y="220472"/>
                  </a:lnTo>
                  <a:lnTo>
                    <a:pt x="125082" y="177419"/>
                  </a:lnTo>
                  <a:lnTo>
                    <a:pt x="174358" y="145796"/>
                  </a:lnTo>
                  <a:lnTo>
                    <a:pt x="226441" y="121920"/>
                  </a:lnTo>
                  <a:lnTo>
                    <a:pt x="269773" y="105664"/>
                  </a:lnTo>
                  <a:lnTo>
                    <a:pt x="332422" y="96266"/>
                  </a:lnTo>
                  <a:lnTo>
                    <a:pt x="339572" y="95504"/>
                  </a:lnTo>
                  <a:close/>
                </a:path>
                <a:path w="1148080" h="1190625">
                  <a:moveTo>
                    <a:pt x="1147864" y="1158875"/>
                  </a:moveTo>
                  <a:lnTo>
                    <a:pt x="1011212" y="1103249"/>
                  </a:lnTo>
                  <a:lnTo>
                    <a:pt x="872528" y="1033526"/>
                  </a:lnTo>
                  <a:lnTo>
                    <a:pt x="752513" y="960882"/>
                  </a:lnTo>
                  <a:lnTo>
                    <a:pt x="659422" y="879348"/>
                  </a:lnTo>
                  <a:lnTo>
                    <a:pt x="621576" y="840613"/>
                  </a:lnTo>
                  <a:lnTo>
                    <a:pt x="581444" y="806069"/>
                  </a:lnTo>
                  <a:lnTo>
                    <a:pt x="535978" y="763270"/>
                  </a:lnTo>
                  <a:lnTo>
                    <a:pt x="490258" y="707263"/>
                  </a:lnTo>
                  <a:lnTo>
                    <a:pt x="437540" y="637032"/>
                  </a:lnTo>
                  <a:lnTo>
                    <a:pt x="382143" y="544576"/>
                  </a:lnTo>
                  <a:lnTo>
                    <a:pt x="317588" y="423799"/>
                  </a:lnTo>
                  <a:lnTo>
                    <a:pt x="249313" y="264541"/>
                  </a:lnTo>
                  <a:lnTo>
                    <a:pt x="260007" y="335407"/>
                  </a:lnTo>
                  <a:lnTo>
                    <a:pt x="285877" y="414528"/>
                  </a:lnTo>
                  <a:lnTo>
                    <a:pt x="321221" y="498729"/>
                  </a:lnTo>
                  <a:lnTo>
                    <a:pt x="363067" y="589026"/>
                  </a:lnTo>
                  <a:lnTo>
                    <a:pt x="413854" y="676402"/>
                  </a:lnTo>
                  <a:lnTo>
                    <a:pt x="469557" y="763778"/>
                  </a:lnTo>
                  <a:lnTo>
                    <a:pt x="523913" y="839978"/>
                  </a:lnTo>
                  <a:lnTo>
                    <a:pt x="580682" y="907161"/>
                  </a:lnTo>
                  <a:lnTo>
                    <a:pt x="642404" y="974344"/>
                  </a:lnTo>
                  <a:lnTo>
                    <a:pt x="700824" y="1029462"/>
                  </a:lnTo>
                  <a:lnTo>
                    <a:pt x="755307" y="1069213"/>
                  </a:lnTo>
                  <a:lnTo>
                    <a:pt x="806996" y="1105027"/>
                  </a:lnTo>
                  <a:lnTo>
                    <a:pt x="856272" y="1131570"/>
                  </a:lnTo>
                  <a:lnTo>
                    <a:pt x="908850" y="1152144"/>
                  </a:lnTo>
                  <a:lnTo>
                    <a:pt x="963333" y="1173861"/>
                  </a:lnTo>
                  <a:lnTo>
                    <a:pt x="1023023" y="1190371"/>
                  </a:lnTo>
                  <a:lnTo>
                    <a:pt x="1147864" y="1158875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6" name="object 16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object 18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object 19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object 20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object 21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2" name="object 22"/>
          <p:cNvGrpSpPr/>
          <p:nvPr/>
        </p:nvGrpSpPr>
        <p:grpSpPr>
          <a:xfrm>
            <a:off x="0" y="0"/>
            <a:ext cx="1468120" cy="2447290"/>
            <a:chOff x="0" y="0"/>
            <a:chExt cx="1468120" cy="2447290"/>
          </a:xfrm>
        </p:grpSpPr>
        <p:sp>
          <p:nvSpPr>
            <p:cNvPr id="23" name="object 23"/>
            <p:cNvSpPr/>
            <p:nvPr/>
          </p:nvSpPr>
          <p:spPr>
            <a:xfrm>
              <a:off x="355206" y="2081276"/>
              <a:ext cx="130175" cy="365760"/>
            </a:xfrm>
            <a:custGeom>
              <a:avLst/>
              <a:gdLst/>
              <a:ahLst/>
              <a:cxnLst/>
              <a:rect l="l" t="t" r="r" b="b"/>
              <a:pathLst>
                <a:path w="130175" h="365760">
                  <a:moveTo>
                    <a:pt x="69100" y="0"/>
                  </a:moveTo>
                  <a:lnTo>
                    <a:pt x="0" y="344677"/>
                  </a:lnTo>
                  <a:lnTo>
                    <a:pt x="129667" y="365633"/>
                  </a:lnTo>
                  <a:lnTo>
                    <a:pt x="691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138112" y="149225"/>
              <a:ext cx="1104265" cy="1200150"/>
            </a:xfrm>
            <a:custGeom>
              <a:avLst/>
              <a:gdLst/>
              <a:ahLst/>
              <a:cxnLst/>
              <a:rect l="l" t="t" r="r" b="b"/>
              <a:pathLst>
                <a:path w="1104265" h="1200150">
                  <a:moveTo>
                    <a:pt x="420687" y="0"/>
                  </a:moveTo>
                  <a:lnTo>
                    <a:pt x="410964" y="2555"/>
                  </a:lnTo>
                  <a:lnTo>
                    <a:pt x="402604" y="4661"/>
                  </a:lnTo>
                  <a:lnTo>
                    <a:pt x="395287" y="6350"/>
                  </a:lnTo>
                  <a:lnTo>
                    <a:pt x="357187" y="15875"/>
                  </a:lnTo>
                  <a:lnTo>
                    <a:pt x="309760" y="26939"/>
                  </a:lnTo>
                  <a:lnTo>
                    <a:pt x="286866" y="35038"/>
                  </a:lnTo>
                  <a:lnTo>
                    <a:pt x="268287" y="47625"/>
                  </a:lnTo>
                  <a:lnTo>
                    <a:pt x="244301" y="60289"/>
                  </a:lnTo>
                  <a:lnTo>
                    <a:pt x="220464" y="78930"/>
                  </a:lnTo>
                  <a:lnTo>
                    <a:pt x="197519" y="99381"/>
                  </a:lnTo>
                  <a:lnTo>
                    <a:pt x="176212" y="117475"/>
                  </a:lnTo>
                  <a:lnTo>
                    <a:pt x="147488" y="133796"/>
                  </a:lnTo>
                  <a:lnTo>
                    <a:pt x="119062" y="159940"/>
                  </a:lnTo>
                  <a:lnTo>
                    <a:pt x="95398" y="190251"/>
                  </a:lnTo>
                  <a:lnTo>
                    <a:pt x="80962" y="219075"/>
                  </a:lnTo>
                  <a:lnTo>
                    <a:pt x="78655" y="221704"/>
                  </a:lnTo>
                  <a:lnTo>
                    <a:pt x="56753" y="255402"/>
                  </a:lnTo>
                  <a:lnTo>
                    <a:pt x="49410" y="277925"/>
                  </a:lnTo>
                  <a:lnTo>
                    <a:pt x="46037" y="288925"/>
                  </a:lnTo>
                  <a:lnTo>
                    <a:pt x="33337" y="333375"/>
                  </a:lnTo>
                  <a:lnTo>
                    <a:pt x="16073" y="366712"/>
                  </a:lnTo>
                  <a:lnTo>
                    <a:pt x="8111" y="383381"/>
                  </a:lnTo>
                  <a:lnTo>
                    <a:pt x="4762" y="400050"/>
                  </a:lnTo>
                  <a:lnTo>
                    <a:pt x="3819" y="455725"/>
                  </a:lnTo>
                  <a:lnTo>
                    <a:pt x="2530" y="566552"/>
                  </a:lnTo>
                  <a:lnTo>
                    <a:pt x="1598" y="621621"/>
                  </a:lnTo>
                  <a:lnTo>
                    <a:pt x="7937" y="625475"/>
                  </a:lnTo>
                  <a:lnTo>
                    <a:pt x="7937" y="628650"/>
                  </a:lnTo>
                  <a:lnTo>
                    <a:pt x="9549" y="643201"/>
                  </a:lnTo>
                  <a:lnTo>
                    <a:pt x="10120" y="658193"/>
                  </a:lnTo>
                  <a:lnTo>
                    <a:pt x="10393" y="673494"/>
                  </a:lnTo>
                  <a:lnTo>
                    <a:pt x="11112" y="688975"/>
                  </a:lnTo>
                  <a:lnTo>
                    <a:pt x="26516" y="731605"/>
                  </a:lnTo>
                  <a:lnTo>
                    <a:pt x="52635" y="759073"/>
                  </a:lnTo>
                  <a:lnTo>
                    <a:pt x="67865" y="773509"/>
                  </a:lnTo>
                  <a:lnTo>
                    <a:pt x="96837" y="803275"/>
                  </a:lnTo>
                  <a:lnTo>
                    <a:pt x="110951" y="815542"/>
                  </a:lnTo>
                  <a:lnTo>
                    <a:pt x="126404" y="826642"/>
                  </a:lnTo>
                  <a:lnTo>
                    <a:pt x="142155" y="837172"/>
                  </a:lnTo>
                  <a:lnTo>
                    <a:pt x="157162" y="847725"/>
                  </a:lnTo>
                  <a:lnTo>
                    <a:pt x="185365" y="870015"/>
                  </a:lnTo>
                  <a:lnTo>
                    <a:pt x="212526" y="893937"/>
                  </a:lnTo>
                  <a:lnTo>
                    <a:pt x="238199" y="919358"/>
                  </a:lnTo>
                  <a:lnTo>
                    <a:pt x="261937" y="946150"/>
                  </a:lnTo>
                  <a:lnTo>
                    <a:pt x="272504" y="957014"/>
                  </a:lnTo>
                  <a:lnTo>
                    <a:pt x="284559" y="966390"/>
                  </a:lnTo>
                  <a:lnTo>
                    <a:pt x="297209" y="975171"/>
                  </a:lnTo>
                  <a:lnTo>
                    <a:pt x="309562" y="984250"/>
                  </a:lnTo>
                  <a:lnTo>
                    <a:pt x="315267" y="986595"/>
                  </a:lnTo>
                  <a:lnTo>
                    <a:pt x="321865" y="987774"/>
                  </a:lnTo>
                  <a:lnTo>
                    <a:pt x="327868" y="989572"/>
                  </a:lnTo>
                  <a:lnTo>
                    <a:pt x="331787" y="993775"/>
                  </a:lnTo>
                  <a:lnTo>
                    <a:pt x="334069" y="1000222"/>
                  </a:lnTo>
                  <a:lnTo>
                    <a:pt x="334565" y="1007443"/>
                  </a:lnTo>
                  <a:lnTo>
                    <a:pt x="334466" y="1014974"/>
                  </a:lnTo>
                  <a:lnTo>
                    <a:pt x="334962" y="1022350"/>
                  </a:lnTo>
                  <a:lnTo>
                    <a:pt x="327645" y="1033131"/>
                  </a:lnTo>
                  <a:lnTo>
                    <a:pt x="320476" y="1045543"/>
                  </a:lnTo>
                  <a:lnTo>
                    <a:pt x="314200" y="1058265"/>
                  </a:lnTo>
                  <a:lnTo>
                    <a:pt x="309562" y="1069975"/>
                  </a:lnTo>
                  <a:lnTo>
                    <a:pt x="289941" y="1085715"/>
                  </a:lnTo>
                  <a:lnTo>
                    <a:pt x="269279" y="1099692"/>
                  </a:lnTo>
                  <a:lnTo>
                    <a:pt x="251296" y="1115480"/>
                  </a:lnTo>
                  <a:lnTo>
                    <a:pt x="239712" y="1136650"/>
                  </a:lnTo>
                  <a:lnTo>
                    <a:pt x="252412" y="1139825"/>
                  </a:lnTo>
                  <a:lnTo>
                    <a:pt x="258762" y="1143000"/>
                  </a:lnTo>
                  <a:lnTo>
                    <a:pt x="267568" y="1146984"/>
                  </a:lnTo>
                  <a:lnTo>
                    <a:pt x="275629" y="1149921"/>
                  </a:lnTo>
                  <a:lnTo>
                    <a:pt x="293687" y="1155700"/>
                  </a:lnTo>
                  <a:lnTo>
                    <a:pt x="317177" y="1166413"/>
                  </a:lnTo>
                  <a:lnTo>
                    <a:pt x="337542" y="1179687"/>
                  </a:lnTo>
                  <a:lnTo>
                    <a:pt x="358204" y="1192079"/>
                  </a:lnTo>
                  <a:lnTo>
                    <a:pt x="382587" y="1200150"/>
                  </a:lnTo>
                  <a:lnTo>
                    <a:pt x="392856" y="1190144"/>
                  </a:lnTo>
                  <a:lnTo>
                    <a:pt x="401637" y="1176115"/>
                  </a:lnTo>
                  <a:lnTo>
                    <a:pt x="408037" y="1160609"/>
                  </a:lnTo>
                  <a:lnTo>
                    <a:pt x="411162" y="1146175"/>
                  </a:lnTo>
                  <a:lnTo>
                    <a:pt x="412477" y="1111942"/>
                  </a:lnTo>
                  <a:lnTo>
                    <a:pt x="409773" y="1096343"/>
                  </a:lnTo>
                  <a:lnTo>
                    <a:pt x="410939" y="1090578"/>
                  </a:lnTo>
                  <a:lnTo>
                    <a:pt x="423862" y="1085850"/>
                  </a:lnTo>
                  <a:lnTo>
                    <a:pt x="642937" y="1085850"/>
                  </a:lnTo>
                  <a:lnTo>
                    <a:pt x="659432" y="1082540"/>
                  </a:lnTo>
                  <a:lnTo>
                    <a:pt x="678457" y="1082230"/>
                  </a:lnTo>
                  <a:lnTo>
                    <a:pt x="697185" y="1081349"/>
                  </a:lnTo>
                  <a:lnTo>
                    <a:pt x="712787" y="1076325"/>
                  </a:lnTo>
                  <a:lnTo>
                    <a:pt x="716954" y="1073298"/>
                  </a:lnTo>
                  <a:lnTo>
                    <a:pt x="727075" y="1066403"/>
                  </a:lnTo>
                  <a:lnTo>
                    <a:pt x="739576" y="1058912"/>
                  </a:lnTo>
                  <a:lnTo>
                    <a:pt x="750887" y="1054100"/>
                  </a:lnTo>
                  <a:lnTo>
                    <a:pt x="929601" y="952239"/>
                  </a:lnTo>
                  <a:lnTo>
                    <a:pt x="963612" y="933450"/>
                  </a:lnTo>
                  <a:lnTo>
                    <a:pt x="968002" y="932572"/>
                  </a:lnTo>
                  <a:lnTo>
                    <a:pt x="978495" y="930052"/>
                  </a:lnTo>
                  <a:lnTo>
                    <a:pt x="1011535" y="901747"/>
                  </a:lnTo>
                  <a:lnTo>
                    <a:pt x="1014412" y="895350"/>
                  </a:lnTo>
                  <a:lnTo>
                    <a:pt x="1022424" y="883507"/>
                  </a:lnTo>
                  <a:lnTo>
                    <a:pt x="1033264" y="873474"/>
                  </a:lnTo>
                  <a:lnTo>
                    <a:pt x="1044996" y="864060"/>
                  </a:lnTo>
                  <a:lnTo>
                    <a:pt x="1055687" y="854075"/>
                  </a:lnTo>
                  <a:lnTo>
                    <a:pt x="1078334" y="817330"/>
                  </a:lnTo>
                  <a:lnTo>
                    <a:pt x="1088032" y="775668"/>
                  </a:lnTo>
                  <a:lnTo>
                    <a:pt x="1090290" y="731934"/>
                  </a:lnTo>
                  <a:lnTo>
                    <a:pt x="1090612" y="688975"/>
                  </a:lnTo>
                  <a:lnTo>
                    <a:pt x="1096788" y="646674"/>
                  </a:lnTo>
                  <a:lnTo>
                    <a:pt x="1101923" y="604218"/>
                  </a:lnTo>
                  <a:lnTo>
                    <a:pt x="1103783" y="559690"/>
                  </a:lnTo>
                  <a:lnTo>
                    <a:pt x="1100137" y="511175"/>
                  </a:lnTo>
                  <a:lnTo>
                    <a:pt x="1092009" y="461163"/>
                  </a:lnTo>
                  <a:lnTo>
                    <a:pt x="1080071" y="417192"/>
                  </a:lnTo>
                  <a:lnTo>
                    <a:pt x="1065847" y="375368"/>
                  </a:lnTo>
                  <a:lnTo>
                    <a:pt x="1050861" y="331794"/>
                  </a:lnTo>
                  <a:lnTo>
                    <a:pt x="1036637" y="282575"/>
                  </a:lnTo>
                  <a:lnTo>
                    <a:pt x="1025078" y="262135"/>
                  </a:lnTo>
                  <a:lnTo>
                    <a:pt x="1013221" y="238125"/>
                  </a:lnTo>
                  <a:lnTo>
                    <a:pt x="999579" y="216495"/>
                  </a:lnTo>
                  <a:lnTo>
                    <a:pt x="982662" y="203200"/>
                  </a:lnTo>
                  <a:lnTo>
                    <a:pt x="950683" y="177674"/>
                  </a:lnTo>
                  <a:lnTo>
                    <a:pt x="909332" y="147368"/>
                  </a:lnTo>
                  <a:lnTo>
                    <a:pt x="863333" y="115856"/>
                  </a:lnTo>
                  <a:lnTo>
                    <a:pt x="817410" y="86709"/>
                  </a:lnTo>
                  <a:lnTo>
                    <a:pt x="776287" y="63500"/>
                  </a:lnTo>
                  <a:lnTo>
                    <a:pt x="740221" y="40100"/>
                  </a:lnTo>
                  <a:lnTo>
                    <a:pt x="697309" y="27558"/>
                  </a:lnTo>
                  <a:lnTo>
                    <a:pt x="652611" y="19494"/>
                  </a:lnTo>
                  <a:lnTo>
                    <a:pt x="611187" y="9525"/>
                  </a:lnTo>
                  <a:lnTo>
                    <a:pt x="566737" y="3175"/>
                  </a:lnTo>
                  <a:lnTo>
                    <a:pt x="530076" y="1553"/>
                  </a:lnTo>
                  <a:lnTo>
                    <a:pt x="420687" y="0"/>
                  </a:lnTo>
                  <a:close/>
                </a:path>
                <a:path w="1104265" h="1200150">
                  <a:moveTo>
                    <a:pt x="642937" y="1085850"/>
                  </a:moveTo>
                  <a:lnTo>
                    <a:pt x="423862" y="1085850"/>
                  </a:lnTo>
                  <a:lnTo>
                    <a:pt x="505420" y="1091755"/>
                  </a:lnTo>
                  <a:lnTo>
                    <a:pt x="545975" y="1093851"/>
                  </a:lnTo>
                  <a:lnTo>
                    <a:pt x="595312" y="1095375"/>
                  </a:lnTo>
                  <a:lnTo>
                    <a:pt x="607441" y="1093208"/>
                  </a:lnTo>
                  <a:lnTo>
                    <a:pt x="619720" y="1091184"/>
                  </a:lnTo>
                  <a:lnTo>
                    <a:pt x="631700" y="1088874"/>
                  </a:lnTo>
                  <a:lnTo>
                    <a:pt x="642937" y="1085850"/>
                  </a:lnTo>
                  <a:close/>
                </a:path>
                <a:path w="1104265" h="1200150">
                  <a:moveTo>
                    <a:pt x="0" y="620649"/>
                  </a:moveTo>
                  <a:lnTo>
                    <a:pt x="1587" y="622300"/>
                  </a:lnTo>
                  <a:lnTo>
                    <a:pt x="1598" y="621621"/>
                  </a:lnTo>
                  <a:lnTo>
                    <a:pt x="0" y="620649"/>
                  </a:lnTo>
                  <a:close/>
                </a:path>
              </a:pathLst>
            </a:custGeom>
            <a:solidFill>
              <a:srgbClr val="ECF9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124" y="549783"/>
              <a:ext cx="372745" cy="584200"/>
            </a:xfrm>
            <a:custGeom>
              <a:avLst/>
              <a:gdLst/>
              <a:ahLst/>
              <a:cxnLst/>
              <a:rect l="l" t="t" r="r" b="b"/>
              <a:pathLst>
                <a:path w="372745" h="584200">
                  <a:moveTo>
                    <a:pt x="52585" y="0"/>
                  </a:moveTo>
                  <a:lnTo>
                    <a:pt x="34335" y="36702"/>
                  </a:lnTo>
                  <a:lnTo>
                    <a:pt x="9269" y="115824"/>
                  </a:lnTo>
                  <a:lnTo>
                    <a:pt x="2002" y="154431"/>
                  </a:lnTo>
                  <a:lnTo>
                    <a:pt x="0" y="191896"/>
                  </a:lnTo>
                  <a:lnTo>
                    <a:pt x="1075" y="232663"/>
                  </a:lnTo>
                  <a:lnTo>
                    <a:pt x="7415" y="272541"/>
                  </a:lnTo>
                  <a:lnTo>
                    <a:pt x="19752" y="309752"/>
                  </a:lnTo>
                  <a:lnTo>
                    <a:pt x="38526" y="348488"/>
                  </a:lnTo>
                  <a:lnTo>
                    <a:pt x="64472" y="386968"/>
                  </a:lnTo>
                  <a:lnTo>
                    <a:pt x="94508" y="422020"/>
                  </a:lnTo>
                  <a:lnTo>
                    <a:pt x="135529" y="458850"/>
                  </a:lnTo>
                  <a:lnTo>
                    <a:pt x="182532" y="493267"/>
                  </a:lnTo>
                  <a:lnTo>
                    <a:pt x="237446" y="525906"/>
                  </a:lnTo>
                  <a:lnTo>
                    <a:pt x="299079" y="554736"/>
                  </a:lnTo>
                  <a:lnTo>
                    <a:pt x="372422" y="583818"/>
                  </a:lnTo>
                  <a:lnTo>
                    <a:pt x="313253" y="545338"/>
                  </a:lnTo>
                  <a:lnTo>
                    <a:pt x="263177" y="507618"/>
                  </a:lnTo>
                  <a:lnTo>
                    <a:pt x="221432" y="472186"/>
                  </a:lnTo>
                  <a:lnTo>
                    <a:pt x="185389" y="439674"/>
                  </a:lnTo>
                  <a:lnTo>
                    <a:pt x="155354" y="404621"/>
                  </a:lnTo>
                  <a:lnTo>
                    <a:pt x="132938" y="373252"/>
                  </a:lnTo>
                  <a:lnTo>
                    <a:pt x="113875" y="339978"/>
                  </a:lnTo>
                  <a:lnTo>
                    <a:pt x="86723" y="275208"/>
                  </a:lnTo>
                  <a:lnTo>
                    <a:pt x="73464" y="206375"/>
                  </a:lnTo>
                  <a:lnTo>
                    <a:pt x="70200" y="169925"/>
                  </a:lnTo>
                  <a:lnTo>
                    <a:pt x="65031" y="132587"/>
                  </a:lnTo>
                  <a:lnTo>
                    <a:pt x="62059" y="90804"/>
                  </a:lnTo>
                  <a:lnTo>
                    <a:pt x="57906" y="46608"/>
                  </a:lnTo>
                  <a:lnTo>
                    <a:pt x="52585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357416" y="1223899"/>
              <a:ext cx="238925" cy="205231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979868" y="415416"/>
              <a:ext cx="132715" cy="331470"/>
            </a:xfrm>
            <a:custGeom>
              <a:avLst/>
              <a:gdLst/>
              <a:ahLst/>
              <a:cxnLst/>
              <a:rect l="l" t="t" r="r" b="b"/>
              <a:pathLst>
                <a:path w="132715" h="331470">
                  <a:moveTo>
                    <a:pt x="0" y="0"/>
                  </a:moveTo>
                  <a:lnTo>
                    <a:pt x="42799" y="62992"/>
                  </a:lnTo>
                  <a:lnTo>
                    <a:pt x="60909" y="108331"/>
                  </a:lnTo>
                  <a:lnTo>
                    <a:pt x="62496" y="143763"/>
                  </a:lnTo>
                  <a:lnTo>
                    <a:pt x="55219" y="172847"/>
                  </a:lnTo>
                  <a:lnTo>
                    <a:pt x="37884" y="193294"/>
                  </a:lnTo>
                  <a:lnTo>
                    <a:pt x="21272" y="212344"/>
                  </a:lnTo>
                  <a:lnTo>
                    <a:pt x="10413" y="234187"/>
                  </a:lnTo>
                  <a:lnTo>
                    <a:pt x="21577" y="274320"/>
                  </a:lnTo>
                  <a:lnTo>
                    <a:pt x="55333" y="307340"/>
                  </a:lnTo>
                  <a:lnTo>
                    <a:pt x="65392" y="315975"/>
                  </a:lnTo>
                  <a:lnTo>
                    <a:pt x="96075" y="331216"/>
                  </a:lnTo>
                  <a:lnTo>
                    <a:pt x="126987" y="259334"/>
                  </a:lnTo>
                  <a:lnTo>
                    <a:pt x="132689" y="194945"/>
                  </a:lnTo>
                  <a:lnTo>
                    <a:pt x="117716" y="138430"/>
                  </a:lnTo>
                  <a:lnTo>
                    <a:pt x="93853" y="90170"/>
                  </a:lnTo>
                  <a:lnTo>
                    <a:pt x="62268" y="52705"/>
                  </a:lnTo>
                  <a:lnTo>
                    <a:pt x="30899" y="24384"/>
                  </a:lnTo>
                  <a:lnTo>
                    <a:pt x="8864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345541" y="1160272"/>
              <a:ext cx="138049" cy="110998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949121" y="717804"/>
              <a:ext cx="90792" cy="96774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0" y="1406525"/>
              <a:ext cx="571500" cy="1031875"/>
            </a:xfrm>
            <a:custGeom>
              <a:avLst/>
              <a:gdLst/>
              <a:ahLst/>
              <a:cxnLst/>
              <a:rect l="l" t="t" r="r" b="b"/>
              <a:pathLst>
                <a:path w="571500" h="1031875">
                  <a:moveTo>
                    <a:pt x="419100" y="0"/>
                  </a:moveTo>
                  <a:lnTo>
                    <a:pt x="427037" y="14224"/>
                  </a:lnTo>
                  <a:lnTo>
                    <a:pt x="439737" y="34925"/>
                  </a:lnTo>
                  <a:lnTo>
                    <a:pt x="454025" y="61849"/>
                  </a:lnTo>
                  <a:lnTo>
                    <a:pt x="490537" y="131699"/>
                  </a:lnTo>
                  <a:lnTo>
                    <a:pt x="506412" y="171450"/>
                  </a:lnTo>
                  <a:lnTo>
                    <a:pt x="522287" y="215900"/>
                  </a:lnTo>
                  <a:lnTo>
                    <a:pt x="528637" y="258699"/>
                  </a:lnTo>
                  <a:lnTo>
                    <a:pt x="533400" y="306324"/>
                  </a:lnTo>
                  <a:lnTo>
                    <a:pt x="527050" y="353949"/>
                  </a:lnTo>
                  <a:lnTo>
                    <a:pt x="512762" y="404749"/>
                  </a:lnTo>
                  <a:lnTo>
                    <a:pt x="492125" y="452374"/>
                  </a:lnTo>
                  <a:lnTo>
                    <a:pt x="455612" y="499999"/>
                  </a:lnTo>
                  <a:lnTo>
                    <a:pt x="407987" y="544449"/>
                  </a:lnTo>
                  <a:lnTo>
                    <a:pt x="346075" y="587375"/>
                  </a:lnTo>
                  <a:lnTo>
                    <a:pt x="265112" y="628650"/>
                  </a:lnTo>
                  <a:lnTo>
                    <a:pt x="176212" y="674624"/>
                  </a:lnTo>
                  <a:lnTo>
                    <a:pt x="109537" y="725424"/>
                  </a:lnTo>
                  <a:lnTo>
                    <a:pt x="55562" y="777875"/>
                  </a:lnTo>
                  <a:lnTo>
                    <a:pt x="19050" y="835025"/>
                  </a:lnTo>
                  <a:lnTo>
                    <a:pt x="0" y="877824"/>
                  </a:lnTo>
                  <a:lnTo>
                    <a:pt x="0" y="1031875"/>
                  </a:lnTo>
                  <a:lnTo>
                    <a:pt x="9525" y="996950"/>
                  </a:lnTo>
                  <a:lnTo>
                    <a:pt x="30162" y="942975"/>
                  </a:lnTo>
                  <a:lnTo>
                    <a:pt x="68262" y="874649"/>
                  </a:lnTo>
                  <a:lnTo>
                    <a:pt x="120650" y="798449"/>
                  </a:lnTo>
                  <a:lnTo>
                    <a:pt x="198437" y="720725"/>
                  </a:lnTo>
                  <a:lnTo>
                    <a:pt x="301625" y="647700"/>
                  </a:lnTo>
                  <a:lnTo>
                    <a:pt x="436562" y="579374"/>
                  </a:lnTo>
                  <a:lnTo>
                    <a:pt x="488950" y="542925"/>
                  </a:lnTo>
                  <a:lnTo>
                    <a:pt x="531812" y="484124"/>
                  </a:lnTo>
                  <a:lnTo>
                    <a:pt x="558800" y="404749"/>
                  </a:lnTo>
                  <a:lnTo>
                    <a:pt x="571500" y="319024"/>
                  </a:lnTo>
                  <a:lnTo>
                    <a:pt x="565150" y="228600"/>
                  </a:lnTo>
                  <a:lnTo>
                    <a:pt x="541337" y="139700"/>
                  </a:lnTo>
                  <a:lnTo>
                    <a:pt x="493712" y="6184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1293749" y="0"/>
              <a:ext cx="174625" cy="219075"/>
            </a:xfrm>
            <a:custGeom>
              <a:avLst/>
              <a:gdLst/>
              <a:ahLst/>
              <a:cxnLst/>
              <a:rect l="l" t="t" r="r" b="b"/>
              <a:pathLst>
                <a:path w="174625" h="219075">
                  <a:moveTo>
                    <a:pt x="56641" y="0"/>
                  </a:moveTo>
                  <a:lnTo>
                    <a:pt x="0" y="218948"/>
                  </a:lnTo>
                  <a:lnTo>
                    <a:pt x="174116" y="52450"/>
                  </a:lnTo>
                  <a:lnTo>
                    <a:pt x="5664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155016" y="83057"/>
              <a:ext cx="1188085" cy="1210945"/>
            </a:xfrm>
            <a:custGeom>
              <a:avLst/>
              <a:gdLst/>
              <a:ahLst/>
              <a:cxnLst/>
              <a:rect l="l" t="t" r="r" b="b"/>
              <a:pathLst>
                <a:path w="1188085" h="1210945">
                  <a:moveTo>
                    <a:pt x="396328" y="0"/>
                  </a:moveTo>
                  <a:lnTo>
                    <a:pt x="313855" y="12065"/>
                  </a:lnTo>
                  <a:lnTo>
                    <a:pt x="244551" y="36068"/>
                  </a:lnTo>
                  <a:lnTo>
                    <a:pt x="180746" y="68325"/>
                  </a:lnTo>
                  <a:lnTo>
                    <a:pt x="131546" y="109600"/>
                  </a:lnTo>
                  <a:lnTo>
                    <a:pt x="88836" y="152273"/>
                  </a:lnTo>
                  <a:lnTo>
                    <a:pt x="55714" y="199771"/>
                  </a:lnTo>
                  <a:lnTo>
                    <a:pt x="32448" y="246634"/>
                  </a:lnTo>
                  <a:lnTo>
                    <a:pt x="13271" y="290068"/>
                  </a:lnTo>
                  <a:lnTo>
                    <a:pt x="6146" y="328422"/>
                  </a:lnTo>
                  <a:lnTo>
                    <a:pt x="0" y="360045"/>
                  </a:lnTo>
                  <a:lnTo>
                    <a:pt x="4241" y="380492"/>
                  </a:lnTo>
                  <a:lnTo>
                    <a:pt x="14287" y="389128"/>
                  </a:lnTo>
                  <a:lnTo>
                    <a:pt x="49796" y="346456"/>
                  </a:lnTo>
                  <a:lnTo>
                    <a:pt x="84112" y="301498"/>
                  </a:lnTo>
                  <a:lnTo>
                    <a:pt x="121526" y="259715"/>
                  </a:lnTo>
                  <a:lnTo>
                    <a:pt x="160870" y="219075"/>
                  </a:lnTo>
                  <a:lnTo>
                    <a:pt x="202133" y="179324"/>
                  </a:lnTo>
                  <a:lnTo>
                    <a:pt x="246964" y="146812"/>
                  </a:lnTo>
                  <a:lnTo>
                    <a:pt x="295363" y="121539"/>
                  </a:lnTo>
                  <a:lnTo>
                    <a:pt x="346875" y="99695"/>
                  </a:lnTo>
                  <a:lnTo>
                    <a:pt x="401243" y="86487"/>
                  </a:lnTo>
                  <a:lnTo>
                    <a:pt x="461556" y="85344"/>
                  </a:lnTo>
                  <a:lnTo>
                    <a:pt x="524713" y="92964"/>
                  </a:lnTo>
                  <a:lnTo>
                    <a:pt x="593826" y="112649"/>
                  </a:lnTo>
                  <a:lnTo>
                    <a:pt x="670090" y="146939"/>
                  </a:lnTo>
                  <a:lnTo>
                    <a:pt x="751585" y="194691"/>
                  </a:lnTo>
                  <a:lnTo>
                    <a:pt x="842137" y="257937"/>
                  </a:lnTo>
                  <a:lnTo>
                    <a:pt x="936459" y="337566"/>
                  </a:lnTo>
                  <a:lnTo>
                    <a:pt x="991704" y="399669"/>
                  </a:lnTo>
                  <a:lnTo>
                    <a:pt x="1027696" y="466852"/>
                  </a:lnTo>
                  <a:lnTo>
                    <a:pt x="1046365" y="540004"/>
                  </a:lnTo>
                  <a:lnTo>
                    <a:pt x="1050620" y="613283"/>
                  </a:lnTo>
                  <a:lnTo>
                    <a:pt x="1040917" y="690626"/>
                  </a:lnTo>
                  <a:lnTo>
                    <a:pt x="1016330" y="764286"/>
                  </a:lnTo>
                  <a:lnTo>
                    <a:pt x="981887" y="838454"/>
                  </a:lnTo>
                  <a:lnTo>
                    <a:pt x="940511" y="907288"/>
                  </a:lnTo>
                  <a:lnTo>
                    <a:pt x="888809" y="972947"/>
                  </a:lnTo>
                  <a:lnTo>
                    <a:pt x="831608" y="1030351"/>
                  </a:lnTo>
                  <a:lnTo>
                    <a:pt x="771575" y="1079119"/>
                  </a:lnTo>
                  <a:lnTo>
                    <a:pt x="706767" y="1118108"/>
                  </a:lnTo>
                  <a:lnTo>
                    <a:pt x="639851" y="1146937"/>
                  </a:lnTo>
                  <a:lnTo>
                    <a:pt x="575640" y="1160653"/>
                  </a:lnTo>
                  <a:lnTo>
                    <a:pt x="509574" y="1158875"/>
                  </a:lnTo>
                  <a:lnTo>
                    <a:pt x="448856" y="1141603"/>
                  </a:lnTo>
                  <a:lnTo>
                    <a:pt x="560374" y="1191387"/>
                  </a:lnTo>
                  <a:lnTo>
                    <a:pt x="665530" y="1210818"/>
                  </a:lnTo>
                  <a:lnTo>
                    <a:pt x="767905" y="1206881"/>
                  </a:lnTo>
                  <a:lnTo>
                    <a:pt x="861009" y="1178179"/>
                  </a:lnTo>
                  <a:lnTo>
                    <a:pt x="946518" y="1131189"/>
                  </a:lnTo>
                  <a:lnTo>
                    <a:pt x="1023683" y="1067308"/>
                  </a:lnTo>
                  <a:lnTo>
                    <a:pt x="1086485" y="988949"/>
                  </a:lnTo>
                  <a:lnTo>
                    <a:pt x="1133525" y="899033"/>
                  </a:lnTo>
                  <a:lnTo>
                    <a:pt x="1169720" y="802005"/>
                  </a:lnTo>
                  <a:lnTo>
                    <a:pt x="1187881" y="697865"/>
                  </a:lnTo>
                  <a:lnTo>
                    <a:pt x="1185214" y="592582"/>
                  </a:lnTo>
                  <a:lnTo>
                    <a:pt x="1165529" y="487807"/>
                  </a:lnTo>
                  <a:lnTo>
                    <a:pt x="1121460" y="383794"/>
                  </a:lnTo>
                  <a:lnTo>
                    <a:pt x="1054900" y="286893"/>
                  </a:lnTo>
                  <a:lnTo>
                    <a:pt x="964933" y="198374"/>
                  </a:lnTo>
                  <a:lnTo>
                    <a:pt x="844880" y="122300"/>
                  </a:lnTo>
                  <a:lnTo>
                    <a:pt x="714908" y="61468"/>
                  </a:lnTo>
                  <a:lnTo>
                    <a:pt x="597573" y="23241"/>
                  </a:lnTo>
                  <a:lnTo>
                    <a:pt x="492417" y="3937"/>
                  </a:lnTo>
                  <a:lnTo>
                    <a:pt x="396328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3" name="object 33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Картинки по запросу &quot;Комплекс маркетингових комунікацій&quot;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87" b="5927"/>
          <a:stretch/>
        </p:blipFill>
        <p:spPr bwMode="auto">
          <a:xfrm>
            <a:off x="155575" y="149225"/>
            <a:ext cx="8849942" cy="637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74063" y="13716"/>
            <a:ext cx="6621780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607566" y="174447"/>
            <a:ext cx="591756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PR </a:t>
            </a:r>
            <a:r>
              <a:rPr spc="-5" dirty="0"/>
              <a:t>(public </a:t>
            </a:r>
            <a:r>
              <a:rPr dirty="0"/>
              <a:t>relations</a:t>
            </a:r>
            <a:r>
              <a:rPr spc="-80" dirty="0"/>
              <a:t> </a:t>
            </a:r>
            <a:r>
              <a:rPr dirty="0"/>
              <a:t>)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546301"/>
            <a:ext cx="8063865" cy="4464685"/>
          </a:xfrm>
          <a:prstGeom prst="rect">
            <a:avLst/>
          </a:prstGeom>
        </p:spPr>
        <p:txBody>
          <a:bodyPr vert="horz" wrap="square" lIns="0" tIns="97790" rIns="0" bIns="0" rtlCol="0">
            <a:spAutoFit/>
          </a:bodyPr>
          <a:lstStyle/>
          <a:p>
            <a:pPr marL="355600" marR="358140" indent="-343535">
              <a:lnSpc>
                <a:spcPct val="80000"/>
              </a:lnSpc>
              <a:spcBef>
                <a:spcPts val="770"/>
              </a:spcBef>
              <a:buFont typeface="Verdana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—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скорочення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від англійського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терміну public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relations (укр. -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зв'язки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з  громадськістю).</a:t>
            </a:r>
            <a:endParaRPr sz="280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60"/>
              </a:spcBef>
              <a:buClr>
                <a:srgbClr val="006699"/>
              </a:buClr>
              <a:buFont typeface="Verdana"/>
              <a:buChar char="•"/>
            </a:pPr>
            <a:endParaRPr sz="3250">
              <a:latin typeface="Verdana"/>
              <a:cs typeface="Verdana"/>
            </a:endParaRPr>
          </a:p>
          <a:p>
            <a:pPr marL="355600" marR="1143000" indent="-343535">
              <a:lnSpc>
                <a:spcPts val="2690"/>
              </a:lnSpc>
              <a:buFont typeface="Verdana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— це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особливий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вид діяльності,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спрямований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на</a:t>
            </a:r>
            <a:r>
              <a:rPr sz="2800" spc="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формування</a:t>
            </a:r>
            <a:endParaRPr sz="2800">
              <a:latin typeface="Verdana"/>
              <a:cs typeface="Verdana"/>
            </a:endParaRPr>
          </a:p>
          <a:p>
            <a:pPr marL="355600" marR="457200">
              <a:lnSpc>
                <a:spcPct val="80000"/>
              </a:lnSpc>
              <a:spcBef>
                <a:spcPts val="20"/>
              </a:spcBef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громадської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думки з широкого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спектру  питань.</a:t>
            </a:r>
            <a:endParaRPr sz="2800">
              <a:latin typeface="Verdana"/>
              <a:cs typeface="Verdana"/>
            </a:endParaRPr>
          </a:p>
          <a:p>
            <a:pPr marL="355600" marR="5080" indent="-343535">
              <a:lnSpc>
                <a:spcPct val="80000"/>
              </a:lnSpc>
              <a:spcBef>
                <a:spcPts val="675"/>
              </a:spcBef>
              <a:buFont typeface="Verdana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 –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форма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особистого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чи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неособистого  комунікативного процесу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у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суспільстві та  серед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окремих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його членів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з</a:t>
            </a:r>
            <a:r>
              <a:rPr sz="2800" spc="5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метою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ts val="2690"/>
              </a:lnSpc>
            </a:pP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формування позитивного</a:t>
            </a:r>
            <a:r>
              <a:rPr sz="2800" spc="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іміджу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6879" y="830061"/>
            <a:ext cx="3523765" cy="47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757" y="684402"/>
            <a:ext cx="3604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9665" algn="l"/>
              </a:tabLst>
            </a:pPr>
            <a:r>
              <a:rPr dirty="0"/>
              <a:t>PR	в</a:t>
            </a:r>
            <a:r>
              <a:rPr spc="-75" dirty="0"/>
              <a:t> </a:t>
            </a:r>
            <a:r>
              <a:rPr spc="-5" dirty="0"/>
              <a:t>бізнесі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32026"/>
            <a:ext cx="7976234" cy="4378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55600" marR="1324610" indent="-343535">
              <a:lnSpc>
                <a:spcPct val="100000"/>
              </a:lnSpc>
              <a:spcBef>
                <a:spcPts val="95"/>
              </a:spcBef>
              <a:buFont typeface="Verdana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 –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це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систематична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діяльність  компанії, що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спрямована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на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зміну  переконань, ставлення,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думок</a:t>
            </a:r>
            <a:r>
              <a:rPr sz="2800" spc="8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2800">
              <a:latin typeface="Verdana"/>
              <a:cs typeface="Verdana"/>
            </a:endParaRPr>
          </a:p>
          <a:p>
            <a:pPr marL="355600" marR="311150">
              <a:lnSpc>
                <a:spcPct val="100000"/>
              </a:lnSpc>
              <a:spcBef>
                <a:spcPts val="5"/>
              </a:spcBef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поведінки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різних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груп людей (цільових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груп) стосовно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компанії, її продуктів, 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послуг,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а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також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конкретних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проблем, 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ідей та</a:t>
            </a:r>
            <a:r>
              <a:rPr sz="2800" spc="-2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дій.</a:t>
            </a:r>
            <a:endParaRPr sz="2800">
              <a:latin typeface="Verdana"/>
              <a:cs typeface="Verdana"/>
            </a:endParaRPr>
          </a:p>
          <a:p>
            <a:pPr marL="355600" marR="149860" indent="-343535">
              <a:lnSpc>
                <a:spcPct val="100000"/>
              </a:lnSpc>
              <a:spcBef>
                <a:spcPts val="675"/>
              </a:spcBef>
              <a:buFont typeface="Verdana"/>
              <a:buChar char="•"/>
              <a:tabLst>
                <a:tab pos="356235" algn="l"/>
              </a:tabLst>
            </a:pPr>
            <a:r>
              <a:rPr sz="2800" b="1" spc="-5" dirty="0">
                <a:solidFill>
                  <a:srgbClr val="006699"/>
                </a:solidFill>
                <a:latin typeface="Verdana"/>
                <a:cs typeface="Verdana"/>
              </a:rPr>
              <a:t>PR –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це функція управління, що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сприяє  налагодженню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або</a:t>
            </a:r>
            <a:r>
              <a:rPr sz="2800" spc="5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підтримці</a:t>
            </a:r>
            <a:endParaRPr sz="28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взаємовигідних </a:t>
            </a:r>
            <a:r>
              <a:rPr sz="2800" spc="-10" dirty="0">
                <a:solidFill>
                  <a:srgbClr val="006699"/>
                </a:solidFill>
                <a:latin typeface="Verdana"/>
                <a:cs typeface="Verdana"/>
              </a:rPr>
              <a:t>зв'язків </a:t>
            </a:r>
            <a:r>
              <a:rPr sz="2800" spc="-5" dirty="0">
                <a:solidFill>
                  <a:srgbClr val="006699"/>
                </a:solidFill>
                <a:latin typeface="Verdana"/>
                <a:cs typeface="Verdana"/>
              </a:rPr>
              <a:t>з громадськістю.</a:t>
            </a:r>
            <a:endParaRPr sz="28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5199648"/>
            <a:ext cx="696595" cy="1657350"/>
            <a:chOff x="0" y="5199648"/>
            <a:chExt cx="696595" cy="1657350"/>
          </a:xfrm>
        </p:grpSpPr>
        <p:sp>
          <p:nvSpPr>
            <p:cNvPr id="3" name="object 3"/>
            <p:cNvSpPr/>
            <p:nvPr/>
          </p:nvSpPr>
          <p:spPr>
            <a:xfrm>
              <a:off x="0" y="5199648"/>
              <a:ext cx="696595" cy="1252220"/>
            </a:xfrm>
            <a:custGeom>
              <a:avLst/>
              <a:gdLst/>
              <a:ahLst/>
              <a:cxnLst/>
              <a:rect l="l" t="t" r="r" b="b"/>
              <a:pathLst>
                <a:path w="696595" h="1252220">
                  <a:moveTo>
                    <a:pt x="97313" y="0"/>
                  </a:moveTo>
                  <a:lnTo>
                    <a:pt x="87382" y="649"/>
                  </a:lnTo>
                  <a:lnTo>
                    <a:pt x="75741" y="3524"/>
                  </a:lnTo>
                  <a:lnTo>
                    <a:pt x="59335" y="9033"/>
                  </a:lnTo>
                  <a:lnTo>
                    <a:pt x="35106" y="17581"/>
                  </a:lnTo>
                  <a:lnTo>
                    <a:pt x="0" y="29576"/>
                  </a:lnTo>
                  <a:lnTo>
                    <a:pt x="0" y="1042401"/>
                  </a:lnTo>
                  <a:lnTo>
                    <a:pt x="16867" y="1056416"/>
                  </a:lnTo>
                  <a:lnTo>
                    <a:pt x="28971" y="1068794"/>
                  </a:lnTo>
                  <a:lnTo>
                    <a:pt x="39290" y="1088613"/>
                  </a:lnTo>
                  <a:lnTo>
                    <a:pt x="50800" y="1124951"/>
                  </a:lnTo>
                  <a:lnTo>
                    <a:pt x="43978" y="1138396"/>
                  </a:lnTo>
                  <a:lnTo>
                    <a:pt x="28376" y="1149161"/>
                  </a:lnTo>
                  <a:lnTo>
                    <a:pt x="11285" y="1159331"/>
                  </a:lnTo>
                  <a:lnTo>
                    <a:pt x="0" y="1170989"/>
                  </a:lnTo>
                  <a:lnTo>
                    <a:pt x="15" y="1221814"/>
                  </a:lnTo>
                  <a:lnTo>
                    <a:pt x="52387" y="1241434"/>
                  </a:lnTo>
                  <a:lnTo>
                    <a:pt x="101600" y="1251951"/>
                  </a:lnTo>
                  <a:lnTo>
                    <a:pt x="101792" y="1221724"/>
                  </a:lnTo>
                  <a:lnTo>
                    <a:pt x="99615" y="1190634"/>
                  </a:lnTo>
                  <a:lnTo>
                    <a:pt x="101600" y="1161538"/>
                  </a:lnTo>
                  <a:lnTo>
                    <a:pt x="114300" y="1137651"/>
                  </a:lnTo>
                  <a:lnTo>
                    <a:pt x="146595" y="1120511"/>
                  </a:lnTo>
                  <a:lnTo>
                    <a:pt x="185737" y="1117212"/>
                  </a:lnTo>
                  <a:lnTo>
                    <a:pt x="231328" y="1117212"/>
                  </a:lnTo>
                  <a:lnTo>
                    <a:pt x="266700" y="1112251"/>
                  </a:lnTo>
                  <a:lnTo>
                    <a:pt x="309631" y="1107299"/>
                  </a:lnTo>
                  <a:lnTo>
                    <a:pt x="355118" y="1100820"/>
                  </a:lnTo>
                  <a:lnTo>
                    <a:pt x="400660" y="1091091"/>
                  </a:lnTo>
                  <a:lnTo>
                    <a:pt x="443759" y="1076391"/>
                  </a:lnTo>
                  <a:lnTo>
                    <a:pt x="481915" y="1055000"/>
                  </a:lnTo>
                  <a:lnTo>
                    <a:pt x="512628" y="1025193"/>
                  </a:lnTo>
                  <a:lnTo>
                    <a:pt x="533400" y="985251"/>
                  </a:lnTo>
                  <a:lnTo>
                    <a:pt x="562694" y="949632"/>
                  </a:lnTo>
                  <a:lnTo>
                    <a:pt x="586779" y="908655"/>
                  </a:lnTo>
                  <a:lnTo>
                    <a:pt x="606400" y="864701"/>
                  </a:lnTo>
                  <a:lnTo>
                    <a:pt x="622300" y="820151"/>
                  </a:lnTo>
                  <a:lnTo>
                    <a:pt x="652838" y="783917"/>
                  </a:lnTo>
                  <a:lnTo>
                    <a:pt x="674014" y="746491"/>
                  </a:lnTo>
                  <a:lnTo>
                    <a:pt x="687322" y="707637"/>
                  </a:lnTo>
                  <a:lnTo>
                    <a:pt x="694258" y="667116"/>
                  </a:lnTo>
                  <a:lnTo>
                    <a:pt x="696317" y="624690"/>
                  </a:lnTo>
                  <a:lnTo>
                    <a:pt x="694994" y="580121"/>
                  </a:lnTo>
                  <a:lnTo>
                    <a:pt x="691786" y="533171"/>
                  </a:lnTo>
                  <a:lnTo>
                    <a:pt x="688187" y="483601"/>
                  </a:lnTo>
                  <a:lnTo>
                    <a:pt x="685693" y="431174"/>
                  </a:lnTo>
                  <a:lnTo>
                    <a:pt x="685800" y="375651"/>
                  </a:lnTo>
                  <a:lnTo>
                    <a:pt x="678180" y="335641"/>
                  </a:lnTo>
                  <a:lnTo>
                    <a:pt x="662178" y="278948"/>
                  </a:lnTo>
                  <a:lnTo>
                    <a:pt x="647700" y="235951"/>
                  </a:lnTo>
                  <a:lnTo>
                    <a:pt x="615280" y="214469"/>
                  </a:lnTo>
                  <a:lnTo>
                    <a:pt x="601464" y="202392"/>
                  </a:lnTo>
                  <a:lnTo>
                    <a:pt x="558800" y="134351"/>
                  </a:lnTo>
                  <a:lnTo>
                    <a:pt x="505221" y="98829"/>
                  </a:lnTo>
                  <a:lnTo>
                    <a:pt x="482600" y="83551"/>
                  </a:lnTo>
                  <a:lnTo>
                    <a:pt x="440556" y="63325"/>
                  </a:lnTo>
                  <a:lnTo>
                    <a:pt x="389135" y="46991"/>
                  </a:lnTo>
                  <a:lnTo>
                    <a:pt x="336822" y="33063"/>
                  </a:lnTo>
                  <a:lnTo>
                    <a:pt x="292100" y="20051"/>
                  </a:lnTo>
                  <a:lnTo>
                    <a:pt x="228261" y="15894"/>
                  </a:lnTo>
                  <a:lnTo>
                    <a:pt x="181046" y="11519"/>
                  </a:lnTo>
                  <a:lnTo>
                    <a:pt x="147400" y="7336"/>
                  </a:lnTo>
                  <a:lnTo>
                    <a:pt x="108589" y="1169"/>
                  </a:lnTo>
                  <a:lnTo>
                    <a:pt x="97313" y="0"/>
                  </a:lnTo>
                  <a:close/>
                </a:path>
                <a:path w="696595" h="1252220">
                  <a:moveTo>
                    <a:pt x="231328" y="1117212"/>
                  </a:moveTo>
                  <a:lnTo>
                    <a:pt x="185737" y="1117212"/>
                  </a:lnTo>
                  <a:lnTo>
                    <a:pt x="227260" y="1117783"/>
                  </a:lnTo>
                  <a:lnTo>
                    <a:pt x="231328" y="1117212"/>
                  </a:lnTo>
                  <a:close/>
                </a:path>
              </a:pathLst>
            </a:custGeom>
            <a:solidFill>
              <a:srgbClr val="F1DFFC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474560" y="6303772"/>
              <a:ext cx="167005" cy="345440"/>
            </a:xfrm>
            <a:custGeom>
              <a:avLst/>
              <a:gdLst/>
              <a:ahLst/>
              <a:cxnLst/>
              <a:rect l="l" t="t" r="r" b="b"/>
              <a:pathLst>
                <a:path w="167004" h="345440">
                  <a:moveTo>
                    <a:pt x="166827" y="0"/>
                  </a:moveTo>
                  <a:lnTo>
                    <a:pt x="0" y="286067"/>
                  </a:lnTo>
                  <a:lnTo>
                    <a:pt x="95618" y="345224"/>
                  </a:lnTo>
                  <a:lnTo>
                    <a:pt x="166827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7462" y="5382640"/>
              <a:ext cx="557530" cy="1473835"/>
            </a:xfrm>
            <a:custGeom>
              <a:avLst/>
              <a:gdLst/>
              <a:ahLst/>
              <a:cxnLst/>
              <a:rect l="l" t="t" r="r" b="b"/>
              <a:pathLst>
                <a:path w="557530" h="1473834">
                  <a:moveTo>
                    <a:pt x="187325" y="1473771"/>
                  </a:moveTo>
                  <a:lnTo>
                    <a:pt x="185737" y="1422971"/>
                  </a:lnTo>
                  <a:lnTo>
                    <a:pt x="165100" y="1330896"/>
                  </a:lnTo>
                  <a:lnTo>
                    <a:pt x="130175" y="1251521"/>
                  </a:lnTo>
                  <a:lnTo>
                    <a:pt x="74612" y="1184846"/>
                  </a:lnTo>
                  <a:lnTo>
                    <a:pt x="0" y="1141984"/>
                  </a:lnTo>
                  <a:lnTo>
                    <a:pt x="9525" y="1154684"/>
                  </a:lnTo>
                  <a:lnTo>
                    <a:pt x="23812" y="1172146"/>
                  </a:lnTo>
                  <a:lnTo>
                    <a:pt x="41275" y="1194371"/>
                  </a:lnTo>
                  <a:lnTo>
                    <a:pt x="60325" y="1222946"/>
                  </a:lnTo>
                  <a:lnTo>
                    <a:pt x="85725" y="1256284"/>
                  </a:lnTo>
                  <a:lnTo>
                    <a:pt x="106362" y="1291209"/>
                  </a:lnTo>
                  <a:lnTo>
                    <a:pt x="125412" y="1330896"/>
                  </a:lnTo>
                  <a:lnTo>
                    <a:pt x="138112" y="1373759"/>
                  </a:lnTo>
                  <a:lnTo>
                    <a:pt x="149225" y="1419796"/>
                  </a:lnTo>
                  <a:lnTo>
                    <a:pt x="144462" y="1473771"/>
                  </a:lnTo>
                  <a:lnTo>
                    <a:pt x="187325" y="1473771"/>
                  </a:lnTo>
                  <a:close/>
                </a:path>
                <a:path w="557530" h="1473834">
                  <a:moveTo>
                    <a:pt x="557326" y="227368"/>
                  </a:moveTo>
                  <a:lnTo>
                    <a:pt x="551802" y="161290"/>
                  </a:lnTo>
                  <a:lnTo>
                    <a:pt x="529158" y="108458"/>
                  </a:lnTo>
                  <a:lnTo>
                    <a:pt x="499922" y="66294"/>
                  </a:lnTo>
                  <a:lnTo>
                    <a:pt x="465594" y="36830"/>
                  </a:lnTo>
                  <a:lnTo>
                    <a:pt x="432955" y="16510"/>
                  </a:lnTo>
                  <a:lnTo>
                    <a:pt x="401383" y="0"/>
                  </a:lnTo>
                  <a:lnTo>
                    <a:pt x="449922" y="52197"/>
                  </a:lnTo>
                  <a:lnTo>
                    <a:pt x="473557" y="92964"/>
                  </a:lnTo>
                  <a:lnTo>
                    <a:pt x="480783" y="128016"/>
                  </a:lnTo>
                  <a:lnTo>
                    <a:pt x="479082" y="159131"/>
                  </a:lnTo>
                  <a:lnTo>
                    <a:pt x="466979" y="184150"/>
                  </a:lnTo>
                  <a:lnTo>
                    <a:pt x="455295" y="207543"/>
                  </a:lnTo>
                  <a:lnTo>
                    <a:pt x="449211" y="232295"/>
                  </a:lnTo>
                  <a:lnTo>
                    <a:pt x="465772" y="269608"/>
                  </a:lnTo>
                  <a:lnTo>
                    <a:pt x="501332" y="294106"/>
                  </a:lnTo>
                  <a:lnTo>
                    <a:pt x="511721" y="300164"/>
                  </a:lnTo>
                  <a:lnTo>
                    <a:pt x="541591" y="307505"/>
                  </a:lnTo>
                  <a:lnTo>
                    <a:pt x="557326" y="227368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" name="object 6"/>
          <p:cNvGrpSpPr/>
          <p:nvPr/>
        </p:nvGrpSpPr>
        <p:grpSpPr>
          <a:xfrm>
            <a:off x="93892" y="2709036"/>
            <a:ext cx="1882139" cy="2270125"/>
            <a:chOff x="93892" y="2709036"/>
            <a:chExt cx="1882139" cy="2270125"/>
          </a:xfrm>
        </p:grpSpPr>
        <p:sp>
          <p:nvSpPr>
            <p:cNvPr id="7" name="object 7"/>
            <p:cNvSpPr/>
            <p:nvPr/>
          </p:nvSpPr>
          <p:spPr>
            <a:xfrm>
              <a:off x="93892" y="3922394"/>
              <a:ext cx="222250" cy="284480"/>
            </a:xfrm>
            <a:custGeom>
              <a:avLst/>
              <a:gdLst/>
              <a:ahLst/>
              <a:cxnLst/>
              <a:rect l="l" t="t" r="r" b="b"/>
              <a:pathLst>
                <a:path w="222250" h="284479">
                  <a:moveTo>
                    <a:pt x="221880" y="0"/>
                  </a:moveTo>
                  <a:lnTo>
                    <a:pt x="0" y="162559"/>
                  </a:lnTo>
                  <a:lnTo>
                    <a:pt x="113447" y="284352"/>
                  </a:lnTo>
                  <a:lnTo>
                    <a:pt x="22188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1841" y="2755899"/>
              <a:ext cx="1118235" cy="1219200"/>
            </a:xfrm>
            <a:custGeom>
              <a:avLst/>
              <a:gdLst/>
              <a:ahLst/>
              <a:cxnLst/>
              <a:rect l="l" t="t" r="r" b="b"/>
              <a:pathLst>
                <a:path w="1118235" h="1219200">
                  <a:moveTo>
                    <a:pt x="546658" y="0"/>
                  </a:moveTo>
                  <a:lnTo>
                    <a:pt x="501554" y="5850"/>
                  </a:lnTo>
                  <a:lnTo>
                    <a:pt x="456230" y="13612"/>
                  </a:lnTo>
                  <a:lnTo>
                    <a:pt x="412316" y="25177"/>
                  </a:lnTo>
                  <a:lnTo>
                    <a:pt x="371445" y="42436"/>
                  </a:lnTo>
                  <a:lnTo>
                    <a:pt x="335249" y="67280"/>
                  </a:lnTo>
                  <a:lnTo>
                    <a:pt x="305358" y="101600"/>
                  </a:lnTo>
                  <a:lnTo>
                    <a:pt x="296577" y="106412"/>
                  </a:lnTo>
                  <a:lnTo>
                    <a:pt x="250441" y="135086"/>
                  </a:lnTo>
                  <a:lnTo>
                    <a:pt x="190463" y="189880"/>
                  </a:lnTo>
                  <a:lnTo>
                    <a:pt x="152958" y="228600"/>
                  </a:lnTo>
                  <a:lnTo>
                    <a:pt x="121666" y="263595"/>
                  </a:lnTo>
                  <a:lnTo>
                    <a:pt x="87782" y="302851"/>
                  </a:lnTo>
                  <a:lnTo>
                    <a:pt x="55575" y="344929"/>
                  </a:lnTo>
                  <a:lnTo>
                    <a:pt x="29311" y="388392"/>
                  </a:lnTo>
                  <a:lnTo>
                    <a:pt x="13258" y="431800"/>
                  </a:lnTo>
                  <a:lnTo>
                    <a:pt x="3505" y="486785"/>
                  </a:lnTo>
                  <a:lnTo>
                    <a:pt x="0" y="529366"/>
                  </a:lnTo>
                  <a:lnTo>
                    <a:pt x="1371" y="567314"/>
                  </a:lnTo>
                  <a:lnTo>
                    <a:pt x="6248" y="608401"/>
                  </a:lnTo>
                  <a:lnTo>
                    <a:pt x="13258" y="660400"/>
                  </a:lnTo>
                  <a:lnTo>
                    <a:pt x="15019" y="646176"/>
                  </a:lnTo>
                  <a:lnTo>
                    <a:pt x="15441" y="631380"/>
                  </a:lnTo>
                  <a:lnTo>
                    <a:pt x="17946" y="618394"/>
                  </a:lnTo>
                  <a:lnTo>
                    <a:pt x="25958" y="609600"/>
                  </a:lnTo>
                  <a:lnTo>
                    <a:pt x="32408" y="611088"/>
                  </a:lnTo>
                  <a:lnTo>
                    <a:pt x="34690" y="621506"/>
                  </a:lnTo>
                  <a:lnTo>
                    <a:pt x="35781" y="635496"/>
                  </a:lnTo>
                  <a:lnTo>
                    <a:pt x="38658" y="647700"/>
                  </a:lnTo>
                  <a:lnTo>
                    <a:pt x="55040" y="677189"/>
                  </a:lnTo>
                  <a:lnTo>
                    <a:pt x="62294" y="685875"/>
                  </a:lnTo>
                  <a:lnTo>
                    <a:pt x="64257" y="684958"/>
                  </a:lnTo>
                  <a:lnTo>
                    <a:pt x="64764" y="685640"/>
                  </a:lnTo>
                  <a:lnTo>
                    <a:pt x="67652" y="699120"/>
                  </a:lnTo>
                  <a:lnTo>
                    <a:pt x="76758" y="736600"/>
                  </a:lnTo>
                  <a:lnTo>
                    <a:pt x="96514" y="814446"/>
                  </a:lnTo>
                  <a:lnTo>
                    <a:pt x="100571" y="831453"/>
                  </a:lnTo>
                  <a:lnTo>
                    <a:pt x="103569" y="847137"/>
                  </a:lnTo>
                  <a:lnTo>
                    <a:pt x="114858" y="914400"/>
                  </a:lnTo>
                  <a:lnTo>
                    <a:pt x="133115" y="943546"/>
                  </a:lnTo>
                  <a:lnTo>
                    <a:pt x="165658" y="990600"/>
                  </a:lnTo>
                  <a:lnTo>
                    <a:pt x="193340" y="1020032"/>
                  </a:lnTo>
                  <a:lnTo>
                    <a:pt x="244264" y="1054248"/>
                  </a:lnTo>
                  <a:lnTo>
                    <a:pt x="288491" y="1071165"/>
                  </a:lnTo>
                  <a:lnTo>
                    <a:pt x="334801" y="1082724"/>
                  </a:lnTo>
                  <a:lnTo>
                    <a:pt x="381558" y="1092200"/>
                  </a:lnTo>
                  <a:lnTo>
                    <a:pt x="456700" y="1093216"/>
                  </a:lnTo>
                  <a:lnTo>
                    <a:pt x="521457" y="1095724"/>
                  </a:lnTo>
                  <a:lnTo>
                    <a:pt x="588992" y="1101682"/>
                  </a:lnTo>
                  <a:lnTo>
                    <a:pt x="647795" y="1112678"/>
                  </a:lnTo>
                  <a:lnTo>
                    <a:pt x="686358" y="1130300"/>
                  </a:lnTo>
                  <a:lnTo>
                    <a:pt x="704416" y="1171749"/>
                  </a:lnTo>
                  <a:lnTo>
                    <a:pt x="707120" y="1196147"/>
                  </a:lnTo>
                  <a:lnTo>
                    <a:pt x="711758" y="1219200"/>
                  </a:lnTo>
                  <a:lnTo>
                    <a:pt x="766006" y="1202430"/>
                  </a:lnTo>
                  <a:lnTo>
                    <a:pt x="816087" y="1173458"/>
                  </a:lnTo>
                  <a:lnTo>
                    <a:pt x="826058" y="1168400"/>
                  </a:lnTo>
                  <a:lnTo>
                    <a:pt x="846001" y="1163734"/>
                  </a:lnTo>
                  <a:lnTo>
                    <a:pt x="866540" y="1159843"/>
                  </a:lnTo>
                  <a:lnTo>
                    <a:pt x="885887" y="1153880"/>
                  </a:lnTo>
                  <a:lnTo>
                    <a:pt x="902258" y="1143000"/>
                  </a:lnTo>
                  <a:lnTo>
                    <a:pt x="904962" y="1134814"/>
                  </a:lnTo>
                  <a:lnTo>
                    <a:pt x="901266" y="1125140"/>
                  </a:lnTo>
                  <a:lnTo>
                    <a:pt x="894891" y="1114871"/>
                  </a:lnTo>
                  <a:lnTo>
                    <a:pt x="889558" y="1104900"/>
                  </a:lnTo>
                  <a:lnTo>
                    <a:pt x="835980" y="1086790"/>
                  </a:lnTo>
                  <a:lnTo>
                    <a:pt x="813358" y="1079500"/>
                  </a:lnTo>
                  <a:lnTo>
                    <a:pt x="790736" y="1075942"/>
                  </a:lnTo>
                  <a:lnTo>
                    <a:pt x="765733" y="1073896"/>
                  </a:lnTo>
                  <a:lnTo>
                    <a:pt x="745493" y="1068302"/>
                  </a:lnTo>
                  <a:lnTo>
                    <a:pt x="737158" y="1054100"/>
                  </a:lnTo>
                  <a:lnTo>
                    <a:pt x="745716" y="1042739"/>
                  </a:lnTo>
                  <a:lnTo>
                    <a:pt x="766329" y="1041796"/>
                  </a:lnTo>
                  <a:lnTo>
                    <a:pt x="791406" y="1043830"/>
                  </a:lnTo>
                  <a:lnTo>
                    <a:pt x="813358" y="1041400"/>
                  </a:lnTo>
                  <a:lnTo>
                    <a:pt x="826877" y="1033857"/>
                  </a:lnTo>
                  <a:lnTo>
                    <a:pt x="839354" y="1024112"/>
                  </a:lnTo>
                  <a:lnTo>
                    <a:pt x="851533" y="1013485"/>
                  </a:lnTo>
                  <a:lnTo>
                    <a:pt x="864158" y="1003300"/>
                  </a:lnTo>
                  <a:lnTo>
                    <a:pt x="905446" y="983503"/>
                  </a:lnTo>
                  <a:lnTo>
                    <a:pt x="939664" y="955176"/>
                  </a:lnTo>
                  <a:lnTo>
                    <a:pt x="968078" y="920198"/>
                  </a:lnTo>
                  <a:lnTo>
                    <a:pt x="991952" y="880443"/>
                  </a:lnTo>
                  <a:lnTo>
                    <a:pt x="1012552" y="837789"/>
                  </a:lnTo>
                  <a:lnTo>
                    <a:pt x="1031143" y="794113"/>
                  </a:lnTo>
                  <a:lnTo>
                    <a:pt x="1048990" y="751291"/>
                  </a:lnTo>
                  <a:lnTo>
                    <a:pt x="1067358" y="711200"/>
                  </a:lnTo>
                  <a:lnTo>
                    <a:pt x="1079562" y="691024"/>
                  </a:lnTo>
                  <a:lnTo>
                    <a:pt x="1091171" y="674862"/>
                  </a:lnTo>
                  <a:lnTo>
                    <a:pt x="1100398" y="657818"/>
                  </a:lnTo>
                  <a:lnTo>
                    <a:pt x="1108824" y="581909"/>
                  </a:lnTo>
                  <a:lnTo>
                    <a:pt x="1111220" y="529006"/>
                  </a:lnTo>
                  <a:lnTo>
                    <a:pt x="1112999" y="476202"/>
                  </a:lnTo>
                  <a:lnTo>
                    <a:pt x="1116115" y="370537"/>
                  </a:lnTo>
                  <a:lnTo>
                    <a:pt x="1118158" y="317500"/>
                  </a:lnTo>
                  <a:lnTo>
                    <a:pt x="1104689" y="268682"/>
                  </a:lnTo>
                  <a:lnTo>
                    <a:pt x="1090179" y="231949"/>
                  </a:lnTo>
                  <a:lnTo>
                    <a:pt x="1070608" y="196717"/>
                  </a:lnTo>
                  <a:lnTo>
                    <a:pt x="1041958" y="152400"/>
                  </a:lnTo>
                  <a:lnTo>
                    <a:pt x="1004976" y="123362"/>
                  </a:lnTo>
                  <a:lnTo>
                    <a:pt x="966317" y="88320"/>
                  </a:lnTo>
                  <a:lnTo>
                    <a:pt x="925829" y="53827"/>
                  </a:lnTo>
                  <a:lnTo>
                    <a:pt x="883361" y="26436"/>
                  </a:lnTo>
                  <a:lnTo>
                    <a:pt x="838758" y="12700"/>
                  </a:lnTo>
                  <a:lnTo>
                    <a:pt x="790222" y="8205"/>
                  </a:lnTo>
                  <a:lnTo>
                    <a:pt x="741509" y="5484"/>
                  </a:lnTo>
                  <a:lnTo>
                    <a:pt x="692708" y="3921"/>
                  </a:lnTo>
                  <a:lnTo>
                    <a:pt x="595195" y="1796"/>
                  </a:lnTo>
                  <a:lnTo>
                    <a:pt x="546658" y="0"/>
                  </a:lnTo>
                  <a:close/>
                </a:path>
              </a:pathLst>
            </a:custGeom>
            <a:solidFill>
              <a:srgbClr val="EBF7FF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00317" y="2709036"/>
              <a:ext cx="1270635" cy="1171575"/>
            </a:xfrm>
            <a:custGeom>
              <a:avLst/>
              <a:gdLst/>
              <a:ahLst/>
              <a:cxnLst/>
              <a:rect l="l" t="t" r="r" b="b"/>
              <a:pathLst>
                <a:path w="1270635" h="1171575">
                  <a:moveTo>
                    <a:pt x="504418" y="796671"/>
                  </a:moveTo>
                  <a:lnTo>
                    <a:pt x="451904" y="742823"/>
                  </a:lnTo>
                  <a:lnTo>
                    <a:pt x="420382" y="708533"/>
                  </a:lnTo>
                  <a:lnTo>
                    <a:pt x="391591" y="662559"/>
                  </a:lnTo>
                  <a:lnTo>
                    <a:pt x="368249" y="603250"/>
                  </a:lnTo>
                  <a:lnTo>
                    <a:pt x="357543" y="529717"/>
                  </a:lnTo>
                  <a:lnTo>
                    <a:pt x="364401" y="440690"/>
                  </a:lnTo>
                  <a:lnTo>
                    <a:pt x="395998" y="335407"/>
                  </a:lnTo>
                  <a:lnTo>
                    <a:pt x="366852" y="350647"/>
                  </a:lnTo>
                  <a:lnTo>
                    <a:pt x="335026" y="387223"/>
                  </a:lnTo>
                  <a:lnTo>
                    <a:pt x="304888" y="436499"/>
                  </a:lnTo>
                  <a:lnTo>
                    <a:pt x="278663" y="498983"/>
                  </a:lnTo>
                  <a:lnTo>
                    <a:pt x="262953" y="576199"/>
                  </a:lnTo>
                  <a:lnTo>
                    <a:pt x="268744" y="660781"/>
                  </a:lnTo>
                  <a:lnTo>
                    <a:pt x="297700" y="755777"/>
                  </a:lnTo>
                  <a:lnTo>
                    <a:pt x="353136" y="856869"/>
                  </a:lnTo>
                  <a:lnTo>
                    <a:pt x="379564" y="853313"/>
                  </a:lnTo>
                  <a:lnTo>
                    <a:pt x="405447" y="851916"/>
                  </a:lnTo>
                  <a:lnTo>
                    <a:pt x="434619" y="846594"/>
                  </a:lnTo>
                  <a:lnTo>
                    <a:pt x="458851" y="842391"/>
                  </a:lnTo>
                  <a:lnTo>
                    <a:pt x="479209" y="834898"/>
                  </a:lnTo>
                  <a:lnTo>
                    <a:pt x="495693" y="824103"/>
                  </a:lnTo>
                  <a:lnTo>
                    <a:pt x="503910" y="808863"/>
                  </a:lnTo>
                  <a:lnTo>
                    <a:pt x="504418" y="796671"/>
                  </a:lnTo>
                  <a:close/>
                </a:path>
                <a:path w="1270635" h="1171575">
                  <a:moveTo>
                    <a:pt x="720915" y="1117727"/>
                  </a:moveTo>
                  <a:lnTo>
                    <a:pt x="663028" y="1128903"/>
                  </a:lnTo>
                  <a:lnTo>
                    <a:pt x="601853" y="1134237"/>
                  </a:lnTo>
                  <a:lnTo>
                    <a:pt x="546150" y="1136015"/>
                  </a:lnTo>
                  <a:lnTo>
                    <a:pt x="492633" y="1128395"/>
                  </a:lnTo>
                  <a:lnTo>
                    <a:pt x="440194" y="1116203"/>
                  </a:lnTo>
                  <a:lnTo>
                    <a:pt x="393230" y="1100328"/>
                  </a:lnTo>
                  <a:lnTo>
                    <a:pt x="352818" y="1076071"/>
                  </a:lnTo>
                  <a:lnTo>
                    <a:pt x="311302" y="1056513"/>
                  </a:lnTo>
                  <a:lnTo>
                    <a:pt x="271983" y="1027557"/>
                  </a:lnTo>
                  <a:lnTo>
                    <a:pt x="243586" y="991362"/>
                  </a:lnTo>
                  <a:lnTo>
                    <a:pt x="218465" y="960882"/>
                  </a:lnTo>
                  <a:lnTo>
                    <a:pt x="191160" y="919988"/>
                  </a:lnTo>
                  <a:lnTo>
                    <a:pt x="173685" y="876427"/>
                  </a:lnTo>
                  <a:lnTo>
                    <a:pt x="160566" y="834021"/>
                  </a:lnTo>
                  <a:lnTo>
                    <a:pt x="151828" y="792480"/>
                  </a:lnTo>
                  <a:lnTo>
                    <a:pt x="145275" y="741680"/>
                  </a:lnTo>
                  <a:lnTo>
                    <a:pt x="156197" y="576707"/>
                  </a:lnTo>
                  <a:lnTo>
                    <a:pt x="187883" y="441325"/>
                  </a:lnTo>
                  <a:lnTo>
                    <a:pt x="235940" y="334264"/>
                  </a:lnTo>
                  <a:lnTo>
                    <a:pt x="291642" y="253619"/>
                  </a:lnTo>
                  <a:lnTo>
                    <a:pt x="351726" y="193802"/>
                  </a:lnTo>
                  <a:lnTo>
                    <a:pt x="401967" y="156337"/>
                  </a:lnTo>
                  <a:lnTo>
                    <a:pt x="434733" y="134366"/>
                  </a:lnTo>
                  <a:lnTo>
                    <a:pt x="450024" y="128143"/>
                  </a:lnTo>
                  <a:lnTo>
                    <a:pt x="403059" y="131953"/>
                  </a:lnTo>
                  <a:lnTo>
                    <a:pt x="369201" y="138811"/>
                  </a:lnTo>
                  <a:lnTo>
                    <a:pt x="339699" y="146685"/>
                  </a:lnTo>
                  <a:lnTo>
                    <a:pt x="311302" y="149860"/>
                  </a:lnTo>
                  <a:lnTo>
                    <a:pt x="291642" y="155194"/>
                  </a:lnTo>
                  <a:lnTo>
                    <a:pt x="267614" y="159385"/>
                  </a:lnTo>
                  <a:lnTo>
                    <a:pt x="246862" y="169291"/>
                  </a:lnTo>
                  <a:lnTo>
                    <a:pt x="221742" y="178181"/>
                  </a:lnTo>
                  <a:lnTo>
                    <a:pt x="120154" y="277622"/>
                  </a:lnTo>
                  <a:lnTo>
                    <a:pt x="44792" y="422656"/>
                  </a:lnTo>
                  <a:lnTo>
                    <a:pt x="31686" y="498348"/>
                  </a:lnTo>
                  <a:lnTo>
                    <a:pt x="14198" y="573151"/>
                  </a:lnTo>
                  <a:lnTo>
                    <a:pt x="4368" y="654558"/>
                  </a:lnTo>
                  <a:lnTo>
                    <a:pt x="0" y="732409"/>
                  </a:lnTo>
                  <a:lnTo>
                    <a:pt x="12014" y="819023"/>
                  </a:lnTo>
                  <a:lnTo>
                    <a:pt x="43700" y="900303"/>
                  </a:lnTo>
                  <a:lnTo>
                    <a:pt x="97218" y="986663"/>
                  </a:lnTo>
                  <a:lnTo>
                    <a:pt x="140906" y="1036320"/>
                  </a:lnTo>
                  <a:lnTo>
                    <a:pt x="194437" y="1083310"/>
                  </a:lnTo>
                  <a:lnTo>
                    <a:pt x="259969" y="1118362"/>
                  </a:lnTo>
                  <a:lnTo>
                    <a:pt x="297103" y="1136904"/>
                  </a:lnTo>
                  <a:lnTo>
                    <a:pt x="374662" y="1160018"/>
                  </a:lnTo>
                  <a:lnTo>
                    <a:pt x="464223" y="1171067"/>
                  </a:lnTo>
                  <a:lnTo>
                    <a:pt x="558165" y="1163447"/>
                  </a:lnTo>
                  <a:lnTo>
                    <a:pt x="665213" y="1139190"/>
                  </a:lnTo>
                  <a:lnTo>
                    <a:pt x="720915" y="1117727"/>
                  </a:lnTo>
                  <a:close/>
                </a:path>
                <a:path w="1270635" h="1171575">
                  <a:moveTo>
                    <a:pt x="1270266" y="495427"/>
                  </a:moveTo>
                  <a:lnTo>
                    <a:pt x="1262519" y="370713"/>
                  </a:lnTo>
                  <a:lnTo>
                    <a:pt x="1207655" y="249682"/>
                  </a:lnTo>
                  <a:lnTo>
                    <a:pt x="1143038" y="170688"/>
                  </a:lnTo>
                  <a:lnTo>
                    <a:pt x="1088275" y="108712"/>
                  </a:lnTo>
                  <a:lnTo>
                    <a:pt x="1041196" y="73152"/>
                  </a:lnTo>
                  <a:lnTo>
                    <a:pt x="1003973" y="54610"/>
                  </a:lnTo>
                  <a:lnTo>
                    <a:pt x="973328" y="47371"/>
                  </a:lnTo>
                  <a:lnTo>
                    <a:pt x="908735" y="7747"/>
                  </a:lnTo>
                  <a:lnTo>
                    <a:pt x="707390" y="0"/>
                  </a:lnTo>
                  <a:lnTo>
                    <a:pt x="650494" y="6350"/>
                  </a:lnTo>
                  <a:lnTo>
                    <a:pt x="594690" y="8001"/>
                  </a:lnTo>
                  <a:lnTo>
                    <a:pt x="546557" y="16510"/>
                  </a:lnTo>
                  <a:lnTo>
                    <a:pt x="467791" y="37338"/>
                  </a:lnTo>
                  <a:lnTo>
                    <a:pt x="431698" y="53467"/>
                  </a:lnTo>
                  <a:lnTo>
                    <a:pt x="398894" y="75311"/>
                  </a:lnTo>
                  <a:lnTo>
                    <a:pt x="364998" y="101854"/>
                  </a:lnTo>
                  <a:lnTo>
                    <a:pt x="422986" y="90805"/>
                  </a:lnTo>
                  <a:lnTo>
                    <a:pt x="475500" y="83439"/>
                  </a:lnTo>
                  <a:lnTo>
                    <a:pt x="578345" y="77978"/>
                  </a:lnTo>
                  <a:lnTo>
                    <a:pt x="621017" y="73152"/>
                  </a:lnTo>
                  <a:lnTo>
                    <a:pt x="665886" y="78740"/>
                  </a:lnTo>
                  <a:lnTo>
                    <a:pt x="711835" y="79756"/>
                  </a:lnTo>
                  <a:lnTo>
                    <a:pt x="790638" y="98171"/>
                  </a:lnTo>
                  <a:lnTo>
                    <a:pt x="828954" y="112014"/>
                  </a:lnTo>
                  <a:lnTo>
                    <a:pt x="866165" y="130556"/>
                  </a:lnTo>
                  <a:lnTo>
                    <a:pt x="929678" y="174879"/>
                  </a:lnTo>
                  <a:lnTo>
                    <a:pt x="965809" y="198120"/>
                  </a:lnTo>
                  <a:lnTo>
                    <a:pt x="1024953" y="261112"/>
                  </a:lnTo>
                  <a:lnTo>
                    <a:pt x="1069886" y="345313"/>
                  </a:lnTo>
                  <a:lnTo>
                    <a:pt x="1092962" y="444119"/>
                  </a:lnTo>
                  <a:lnTo>
                    <a:pt x="1089787" y="556514"/>
                  </a:lnTo>
                  <a:lnTo>
                    <a:pt x="1073467" y="665734"/>
                  </a:lnTo>
                  <a:lnTo>
                    <a:pt x="1046226" y="782320"/>
                  </a:lnTo>
                  <a:lnTo>
                    <a:pt x="1008024" y="886460"/>
                  </a:lnTo>
                  <a:lnTo>
                    <a:pt x="973086" y="976503"/>
                  </a:lnTo>
                  <a:lnTo>
                    <a:pt x="933767" y="1045972"/>
                  </a:lnTo>
                  <a:lnTo>
                    <a:pt x="986243" y="999363"/>
                  </a:lnTo>
                  <a:lnTo>
                    <a:pt x="1052931" y="931291"/>
                  </a:lnTo>
                  <a:lnTo>
                    <a:pt x="1125054" y="839978"/>
                  </a:lnTo>
                  <a:lnTo>
                    <a:pt x="1194955" y="738378"/>
                  </a:lnTo>
                  <a:lnTo>
                    <a:pt x="1245247" y="622300"/>
                  </a:lnTo>
                  <a:lnTo>
                    <a:pt x="1270266" y="495427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725601" y="4035933"/>
              <a:ext cx="219075" cy="386080"/>
            </a:xfrm>
            <a:custGeom>
              <a:avLst/>
              <a:gdLst/>
              <a:ahLst/>
              <a:cxnLst/>
              <a:rect l="l" t="t" r="r" b="b"/>
              <a:pathLst>
                <a:path w="219075" h="386079">
                  <a:moveTo>
                    <a:pt x="0" y="0"/>
                  </a:moveTo>
                  <a:lnTo>
                    <a:pt x="127749" y="385699"/>
                  </a:lnTo>
                  <a:lnTo>
                    <a:pt x="219036" y="30949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827747" y="3788790"/>
              <a:ext cx="1148080" cy="1190625"/>
            </a:xfrm>
            <a:custGeom>
              <a:avLst/>
              <a:gdLst/>
              <a:ahLst/>
              <a:cxnLst/>
              <a:rect l="l" t="t" r="r" b="b"/>
              <a:pathLst>
                <a:path w="1148080" h="1190625">
                  <a:moveTo>
                    <a:pt x="47345" y="144653"/>
                  </a:moveTo>
                  <a:lnTo>
                    <a:pt x="41097" y="92202"/>
                  </a:lnTo>
                  <a:lnTo>
                    <a:pt x="15176" y="64135"/>
                  </a:lnTo>
                  <a:lnTo>
                    <a:pt x="1993" y="61087"/>
                  </a:lnTo>
                  <a:lnTo>
                    <a:pt x="4000" y="151638"/>
                  </a:lnTo>
                  <a:lnTo>
                    <a:pt x="4152" y="190627"/>
                  </a:lnTo>
                  <a:lnTo>
                    <a:pt x="0" y="248031"/>
                  </a:lnTo>
                  <a:lnTo>
                    <a:pt x="26758" y="212979"/>
                  </a:lnTo>
                  <a:lnTo>
                    <a:pt x="41986" y="177546"/>
                  </a:lnTo>
                  <a:lnTo>
                    <a:pt x="47345" y="144653"/>
                  </a:lnTo>
                  <a:close/>
                </a:path>
                <a:path w="1148080" h="1190625">
                  <a:moveTo>
                    <a:pt x="339572" y="95504"/>
                  </a:moveTo>
                  <a:lnTo>
                    <a:pt x="187502" y="0"/>
                  </a:lnTo>
                  <a:lnTo>
                    <a:pt x="90335" y="27686"/>
                  </a:lnTo>
                  <a:lnTo>
                    <a:pt x="92544" y="28194"/>
                  </a:lnTo>
                  <a:lnTo>
                    <a:pt x="100825" y="32512"/>
                  </a:lnTo>
                  <a:lnTo>
                    <a:pt x="108585" y="39116"/>
                  </a:lnTo>
                  <a:lnTo>
                    <a:pt x="123482" y="45085"/>
                  </a:lnTo>
                  <a:lnTo>
                    <a:pt x="142798" y="51943"/>
                  </a:lnTo>
                  <a:lnTo>
                    <a:pt x="163779" y="61595"/>
                  </a:lnTo>
                  <a:lnTo>
                    <a:pt x="185305" y="69088"/>
                  </a:lnTo>
                  <a:lnTo>
                    <a:pt x="207962" y="81534"/>
                  </a:lnTo>
                  <a:lnTo>
                    <a:pt x="185978" y="86106"/>
                  </a:lnTo>
                  <a:lnTo>
                    <a:pt x="156946" y="100838"/>
                  </a:lnTo>
                  <a:lnTo>
                    <a:pt x="125768" y="124841"/>
                  </a:lnTo>
                  <a:lnTo>
                    <a:pt x="95199" y="156083"/>
                  </a:lnTo>
                  <a:lnTo>
                    <a:pt x="66840" y="187833"/>
                  </a:lnTo>
                  <a:lnTo>
                    <a:pt x="42354" y="222885"/>
                  </a:lnTo>
                  <a:lnTo>
                    <a:pt x="26847" y="279273"/>
                  </a:lnTo>
                  <a:lnTo>
                    <a:pt x="73152" y="220472"/>
                  </a:lnTo>
                  <a:lnTo>
                    <a:pt x="125082" y="177419"/>
                  </a:lnTo>
                  <a:lnTo>
                    <a:pt x="174358" y="145796"/>
                  </a:lnTo>
                  <a:lnTo>
                    <a:pt x="226441" y="121920"/>
                  </a:lnTo>
                  <a:lnTo>
                    <a:pt x="269773" y="105664"/>
                  </a:lnTo>
                  <a:lnTo>
                    <a:pt x="332422" y="96266"/>
                  </a:lnTo>
                  <a:lnTo>
                    <a:pt x="339572" y="95504"/>
                  </a:lnTo>
                  <a:close/>
                </a:path>
                <a:path w="1148080" h="1190625">
                  <a:moveTo>
                    <a:pt x="1147864" y="1158875"/>
                  </a:moveTo>
                  <a:lnTo>
                    <a:pt x="1011212" y="1103249"/>
                  </a:lnTo>
                  <a:lnTo>
                    <a:pt x="872528" y="1033526"/>
                  </a:lnTo>
                  <a:lnTo>
                    <a:pt x="752513" y="960882"/>
                  </a:lnTo>
                  <a:lnTo>
                    <a:pt x="659422" y="879348"/>
                  </a:lnTo>
                  <a:lnTo>
                    <a:pt x="621576" y="840613"/>
                  </a:lnTo>
                  <a:lnTo>
                    <a:pt x="581444" y="806069"/>
                  </a:lnTo>
                  <a:lnTo>
                    <a:pt x="535978" y="763270"/>
                  </a:lnTo>
                  <a:lnTo>
                    <a:pt x="490258" y="707263"/>
                  </a:lnTo>
                  <a:lnTo>
                    <a:pt x="437540" y="637032"/>
                  </a:lnTo>
                  <a:lnTo>
                    <a:pt x="382143" y="544576"/>
                  </a:lnTo>
                  <a:lnTo>
                    <a:pt x="317588" y="423799"/>
                  </a:lnTo>
                  <a:lnTo>
                    <a:pt x="249313" y="264541"/>
                  </a:lnTo>
                  <a:lnTo>
                    <a:pt x="260007" y="335407"/>
                  </a:lnTo>
                  <a:lnTo>
                    <a:pt x="285877" y="414528"/>
                  </a:lnTo>
                  <a:lnTo>
                    <a:pt x="321221" y="498729"/>
                  </a:lnTo>
                  <a:lnTo>
                    <a:pt x="363067" y="589026"/>
                  </a:lnTo>
                  <a:lnTo>
                    <a:pt x="413854" y="676402"/>
                  </a:lnTo>
                  <a:lnTo>
                    <a:pt x="469557" y="763778"/>
                  </a:lnTo>
                  <a:lnTo>
                    <a:pt x="523913" y="839978"/>
                  </a:lnTo>
                  <a:lnTo>
                    <a:pt x="580682" y="907161"/>
                  </a:lnTo>
                  <a:lnTo>
                    <a:pt x="642404" y="974344"/>
                  </a:lnTo>
                  <a:lnTo>
                    <a:pt x="700824" y="1029462"/>
                  </a:lnTo>
                  <a:lnTo>
                    <a:pt x="755307" y="1069213"/>
                  </a:lnTo>
                  <a:lnTo>
                    <a:pt x="806996" y="1105027"/>
                  </a:lnTo>
                  <a:lnTo>
                    <a:pt x="856272" y="1131570"/>
                  </a:lnTo>
                  <a:lnTo>
                    <a:pt x="908850" y="1152144"/>
                  </a:lnTo>
                  <a:lnTo>
                    <a:pt x="963333" y="1173861"/>
                  </a:lnTo>
                  <a:lnTo>
                    <a:pt x="1023023" y="1190371"/>
                  </a:lnTo>
                  <a:lnTo>
                    <a:pt x="1147864" y="1158875"/>
                  </a:lnTo>
                  <a:close/>
                </a:path>
              </a:pathLst>
            </a:custGeom>
            <a:solidFill>
              <a:srgbClr val="EBF7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2" name="object 12"/>
          <p:cNvSpPr/>
          <p:nvPr/>
        </p:nvSpPr>
        <p:spPr>
          <a:xfrm>
            <a:off x="416255" y="4201286"/>
            <a:ext cx="125095" cy="403225"/>
          </a:xfrm>
          <a:custGeom>
            <a:avLst/>
            <a:gdLst/>
            <a:ahLst/>
            <a:cxnLst/>
            <a:rect l="l" t="t" r="r" b="b"/>
            <a:pathLst>
              <a:path w="125095" h="403225">
                <a:moveTo>
                  <a:pt x="90563" y="0"/>
                </a:moveTo>
                <a:lnTo>
                  <a:pt x="0" y="384556"/>
                </a:lnTo>
                <a:lnTo>
                  <a:pt x="124485" y="403098"/>
                </a:lnTo>
                <a:lnTo>
                  <a:pt x="90563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" name="object 13"/>
          <p:cNvSpPr/>
          <p:nvPr/>
        </p:nvSpPr>
        <p:spPr>
          <a:xfrm>
            <a:off x="2159000" y="5073777"/>
            <a:ext cx="432434" cy="294640"/>
          </a:xfrm>
          <a:custGeom>
            <a:avLst/>
            <a:gdLst/>
            <a:ahLst/>
            <a:cxnLst/>
            <a:rect l="l" t="t" r="r" b="b"/>
            <a:pathLst>
              <a:path w="432435" h="294639">
                <a:moveTo>
                  <a:pt x="57150" y="0"/>
                </a:moveTo>
                <a:lnTo>
                  <a:pt x="0" y="37973"/>
                </a:lnTo>
                <a:lnTo>
                  <a:pt x="143637" y="102362"/>
                </a:lnTo>
                <a:lnTo>
                  <a:pt x="251079" y="165608"/>
                </a:lnTo>
                <a:lnTo>
                  <a:pt x="329183" y="229108"/>
                </a:lnTo>
                <a:lnTo>
                  <a:pt x="381762" y="294513"/>
                </a:lnTo>
                <a:lnTo>
                  <a:pt x="432181" y="287274"/>
                </a:lnTo>
                <a:lnTo>
                  <a:pt x="409956" y="251460"/>
                </a:lnTo>
                <a:lnTo>
                  <a:pt x="385572" y="219710"/>
                </a:lnTo>
                <a:lnTo>
                  <a:pt x="359282" y="187071"/>
                </a:lnTo>
                <a:lnTo>
                  <a:pt x="328802" y="157353"/>
                </a:lnTo>
                <a:lnTo>
                  <a:pt x="272795" y="116459"/>
                </a:lnTo>
                <a:lnTo>
                  <a:pt x="204977" y="74549"/>
                </a:lnTo>
                <a:lnTo>
                  <a:pt x="133095" y="35814"/>
                </a:lnTo>
                <a:lnTo>
                  <a:pt x="57150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" name="object 14"/>
          <p:cNvSpPr/>
          <p:nvPr/>
        </p:nvSpPr>
        <p:spPr>
          <a:xfrm>
            <a:off x="2589402" y="5524500"/>
            <a:ext cx="59055" cy="195580"/>
          </a:xfrm>
          <a:custGeom>
            <a:avLst/>
            <a:gdLst/>
            <a:ahLst/>
            <a:cxnLst/>
            <a:rect l="l" t="t" r="r" b="b"/>
            <a:pathLst>
              <a:path w="59055" h="195579">
                <a:moveTo>
                  <a:pt x="58547" y="0"/>
                </a:moveTo>
                <a:lnTo>
                  <a:pt x="11049" y="8255"/>
                </a:lnTo>
                <a:lnTo>
                  <a:pt x="13081" y="35306"/>
                </a:lnTo>
                <a:lnTo>
                  <a:pt x="9525" y="90627"/>
                </a:lnTo>
                <a:lnTo>
                  <a:pt x="7112" y="112750"/>
                </a:lnTo>
                <a:lnTo>
                  <a:pt x="2667" y="138899"/>
                </a:lnTo>
                <a:lnTo>
                  <a:pt x="0" y="179108"/>
                </a:lnTo>
                <a:lnTo>
                  <a:pt x="889" y="195186"/>
                </a:lnTo>
                <a:lnTo>
                  <a:pt x="18796" y="171018"/>
                </a:lnTo>
                <a:lnTo>
                  <a:pt x="29210" y="142836"/>
                </a:lnTo>
                <a:lnTo>
                  <a:pt x="39243" y="119697"/>
                </a:lnTo>
                <a:lnTo>
                  <a:pt x="46482" y="97561"/>
                </a:lnTo>
                <a:lnTo>
                  <a:pt x="54737" y="73418"/>
                </a:lnTo>
                <a:lnTo>
                  <a:pt x="56388" y="48259"/>
                </a:lnTo>
                <a:lnTo>
                  <a:pt x="56896" y="25146"/>
                </a:lnTo>
                <a:lnTo>
                  <a:pt x="58547" y="0"/>
                </a:lnTo>
                <a:close/>
              </a:path>
            </a:pathLst>
          </a:custGeom>
          <a:solidFill>
            <a:srgbClr val="EBF7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object 15"/>
          <p:cNvSpPr/>
          <p:nvPr/>
        </p:nvSpPr>
        <p:spPr>
          <a:xfrm>
            <a:off x="868375" y="6173482"/>
            <a:ext cx="374015" cy="610870"/>
          </a:xfrm>
          <a:custGeom>
            <a:avLst/>
            <a:gdLst/>
            <a:ahLst/>
            <a:cxnLst/>
            <a:rect l="l" t="t" r="r" b="b"/>
            <a:pathLst>
              <a:path w="374015" h="610870">
                <a:moveTo>
                  <a:pt x="134175" y="584466"/>
                </a:moveTo>
                <a:lnTo>
                  <a:pt x="0" y="257136"/>
                </a:lnTo>
                <a:lnTo>
                  <a:pt x="19354" y="610247"/>
                </a:lnTo>
                <a:lnTo>
                  <a:pt x="134175" y="584466"/>
                </a:lnTo>
                <a:close/>
              </a:path>
              <a:path w="374015" h="610870">
                <a:moveTo>
                  <a:pt x="373938" y="124193"/>
                </a:moveTo>
                <a:lnTo>
                  <a:pt x="144373" y="0"/>
                </a:lnTo>
                <a:lnTo>
                  <a:pt x="282638" y="238798"/>
                </a:lnTo>
                <a:lnTo>
                  <a:pt x="373938" y="124193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" name="object 16"/>
          <p:cNvSpPr/>
          <p:nvPr/>
        </p:nvSpPr>
        <p:spPr>
          <a:xfrm>
            <a:off x="782573" y="1810130"/>
            <a:ext cx="304165" cy="180340"/>
          </a:xfrm>
          <a:custGeom>
            <a:avLst/>
            <a:gdLst/>
            <a:ahLst/>
            <a:cxnLst/>
            <a:rect l="l" t="t" r="r" b="b"/>
            <a:pathLst>
              <a:path w="304165" h="180339">
                <a:moveTo>
                  <a:pt x="0" y="0"/>
                </a:moveTo>
                <a:lnTo>
                  <a:pt x="249339" y="180340"/>
                </a:lnTo>
                <a:lnTo>
                  <a:pt x="304088" y="32766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17"/>
          <p:cNvSpPr/>
          <p:nvPr/>
        </p:nvSpPr>
        <p:spPr>
          <a:xfrm>
            <a:off x="726630" y="2117725"/>
            <a:ext cx="280670" cy="338455"/>
          </a:xfrm>
          <a:custGeom>
            <a:avLst/>
            <a:gdLst/>
            <a:ahLst/>
            <a:cxnLst/>
            <a:rect l="l" t="t" r="r" b="b"/>
            <a:pathLst>
              <a:path w="280669" h="338455">
                <a:moveTo>
                  <a:pt x="0" y="0"/>
                </a:moveTo>
                <a:lnTo>
                  <a:pt x="163918" y="338327"/>
                </a:lnTo>
                <a:lnTo>
                  <a:pt x="280543" y="268604"/>
                </a:lnTo>
                <a:lnTo>
                  <a:pt x="0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18" name="object 18"/>
          <p:cNvGrpSpPr/>
          <p:nvPr/>
        </p:nvGrpSpPr>
        <p:grpSpPr>
          <a:xfrm>
            <a:off x="0" y="0"/>
            <a:ext cx="1468120" cy="2447290"/>
            <a:chOff x="0" y="0"/>
            <a:chExt cx="1468120" cy="2447290"/>
          </a:xfrm>
        </p:grpSpPr>
        <p:sp>
          <p:nvSpPr>
            <p:cNvPr id="19" name="object 19"/>
            <p:cNvSpPr/>
            <p:nvPr/>
          </p:nvSpPr>
          <p:spPr>
            <a:xfrm>
              <a:off x="355206" y="2081276"/>
              <a:ext cx="130175" cy="365760"/>
            </a:xfrm>
            <a:custGeom>
              <a:avLst/>
              <a:gdLst/>
              <a:ahLst/>
              <a:cxnLst/>
              <a:rect l="l" t="t" r="r" b="b"/>
              <a:pathLst>
                <a:path w="130175" h="365760">
                  <a:moveTo>
                    <a:pt x="69100" y="0"/>
                  </a:moveTo>
                  <a:lnTo>
                    <a:pt x="0" y="344677"/>
                  </a:lnTo>
                  <a:lnTo>
                    <a:pt x="129667" y="365633"/>
                  </a:lnTo>
                  <a:lnTo>
                    <a:pt x="69100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138112" y="149225"/>
              <a:ext cx="1104265" cy="1200150"/>
            </a:xfrm>
            <a:custGeom>
              <a:avLst/>
              <a:gdLst/>
              <a:ahLst/>
              <a:cxnLst/>
              <a:rect l="l" t="t" r="r" b="b"/>
              <a:pathLst>
                <a:path w="1104265" h="1200150">
                  <a:moveTo>
                    <a:pt x="420687" y="0"/>
                  </a:moveTo>
                  <a:lnTo>
                    <a:pt x="410964" y="2555"/>
                  </a:lnTo>
                  <a:lnTo>
                    <a:pt x="402604" y="4661"/>
                  </a:lnTo>
                  <a:lnTo>
                    <a:pt x="395287" y="6350"/>
                  </a:lnTo>
                  <a:lnTo>
                    <a:pt x="357187" y="15875"/>
                  </a:lnTo>
                  <a:lnTo>
                    <a:pt x="309760" y="26939"/>
                  </a:lnTo>
                  <a:lnTo>
                    <a:pt x="286866" y="35038"/>
                  </a:lnTo>
                  <a:lnTo>
                    <a:pt x="268287" y="47625"/>
                  </a:lnTo>
                  <a:lnTo>
                    <a:pt x="244301" y="60289"/>
                  </a:lnTo>
                  <a:lnTo>
                    <a:pt x="220464" y="78930"/>
                  </a:lnTo>
                  <a:lnTo>
                    <a:pt x="197519" y="99381"/>
                  </a:lnTo>
                  <a:lnTo>
                    <a:pt x="176212" y="117475"/>
                  </a:lnTo>
                  <a:lnTo>
                    <a:pt x="147488" y="133796"/>
                  </a:lnTo>
                  <a:lnTo>
                    <a:pt x="119062" y="159940"/>
                  </a:lnTo>
                  <a:lnTo>
                    <a:pt x="95398" y="190251"/>
                  </a:lnTo>
                  <a:lnTo>
                    <a:pt x="80962" y="219075"/>
                  </a:lnTo>
                  <a:lnTo>
                    <a:pt x="78655" y="221704"/>
                  </a:lnTo>
                  <a:lnTo>
                    <a:pt x="56753" y="255402"/>
                  </a:lnTo>
                  <a:lnTo>
                    <a:pt x="49410" y="277925"/>
                  </a:lnTo>
                  <a:lnTo>
                    <a:pt x="46037" y="288925"/>
                  </a:lnTo>
                  <a:lnTo>
                    <a:pt x="33337" y="333375"/>
                  </a:lnTo>
                  <a:lnTo>
                    <a:pt x="16073" y="366712"/>
                  </a:lnTo>
                  <a:lnTo>
                    <a:pt x="8111" y="383381"/>
                  </a:lnTo>
                  <a:lnTo>
                    <a:pt x="4762" y="400050"/>
                  </a:lnTo>
                  <a:lnTo>
                    <a:pt x="3819" y="455725"/>
                  </a:lnTo>
                  <a:lnTo>
                    <a:pt x="2530" y="566552"/>
                  </a:lnTo>
                  <a:lnTo>
                    <a:pt x="1598" y="621621"/>
                  </a:lnTo>
                  <a:lnTo>
                    <a:pt x="7937" y="625475"/>
                  </a:lnTo>
                  <a:lnTo>
                    <a:pt x="7937" y="628650"/>
                  </a:lnTo>
                  <a:lnTo>
                    <a:pt x="9549" y="643201"/>
                  </a:lnTo>
                  <a:lnTo>
                    <a:pt x="10120" y="658193"/>
                  </a:lnTo>
                  <a:lnTo>
                    <a:pt x="10393" y="673494"/>
                  </a:lnTo>
                  <a:lnTo>
                    <a:pt x="11112" y="688975"/>
                  </a:lnTo>
                  <a:lnTo>
                    <a:pt x="26516" y="731605"/>
                  </a:lnTo>
                  <a:lnTo>
                    <a:pt x="52635" y="759073"/>
                  </a:lnTo>
                  <a:lnTo>
                    <a:pt x="67865" y="773509"/>
                  </a:lnTo>
                  <a:lnTo>
                    <a:pt x="96837" y="803275"/>
                  </a:lnTo>
                  <a:lnTo>
                    <a:pt x="110951" y="815542"/>
                  </a:lnTo>
                  <a:lnTo>
                    <a:pt x="126404" y="826642"/>
                  </a:lnTo>
                  <a:lnTo>
                    <a:pt x="142155" y="837172"/>
                  </a:lnTo>
                  <a:lnTo>
                    <a:pt x="157162" y="847725"/>
                  </a:lnTo>
                  <a:lnTo>
                    <a:pt x="185365" y="870015"/>
                  </a:lnTo>
                  <a:lnTo>
                    <a:pt x="212526" y="893937"/>
                  </a:lnTo>
                  <a:lnTo>
                    <a:pt x="238199" y="919358"/>
                  </a:lnTo>
                  <a:lnTo>
                    <a:pt x="261937" y="946150"/>
                  </a:lnTo>
                  <a:lnTo>
                    <a:pt x="272504" y="957014"/>
                  </a:lnTo>
                  <a:lnTo>
                    <a:pt x="284559" y="966390"/>
                  </a:lnTo>
                  <a:lnTo>
                    <a:pt x="297209" y="975171"/>
                  </a:lnTo>
                  <a:lnTo>
                    <a:pt x="309562" y="984250"/>
                  </a:lnTo>
                  <a:lnTo>
                    <a:pt x="315267" y="986595"/>
                  </a:lnTo>
                  <a:lnTo>
                    <a:pt x="321865" y="987774"/>
                  </a:lnTo>
                  <a:lnTo>
                    <a:pt x="327868" y="989572"/>
                  </a:lnTo>
                  <a:lnTo>
                    <a:pt x="331787" y="993775"/>
                  </a:lnTo>
                  <a:lnTo>
                    <a:pt x="334069" y="1000222"/>
                  </a:lnTo>
                  <a:lnTo>
                    <a:pt x="334565" y="1007443"/>
                  </a:lnTo>
                  <a:lnTo>
                    <a:pt x="334466" y="1014974"/>
                  </a:lnTo>
                  <a:lnTo>
                    <a:pt x="334962" y="1022350"/>
                  </a:lnTo>
                  <a:lnTo>
                    <a:pt x="327645" y="1033131"/>
                  </a:lnTo>
                  <a:lnTo>
                    <a:pt x="320476" y="1045543"/>
                  </a:lnTo>
                  <a:lnTo>
                    <a:pt x="314200" y="1058265"/>
                  </a:lnTo>
                  <a:lnTo>
                    <a:pt x="309562" y="1069975"/>
                  </a:lnTo>
                  <a:lnTo>
                    <a:pt x="289941" y="1085715"/>
                  </a:lnTo>
                  <a:lnTo>
                    <a:pt x="269279" y="1099692"/>
                  </a:lnTo>
                  <a:lnTo>
                    <a:pt x="251296" y="1115480"/>
                  </a:lnTo>
                  <a:lnTo>
                    <a:pt x="239712" y="1136650"/>
                  </a:lnTo>
                  <a:lnTo>
                    <a:pt x="252412" y="1139825"/>
                  </a:lnTo>
                  <a:lnTo>
                    <a:pt x="258762" y="1143000"/>
                  </a:lnTo>
                  <a:lnTo>
                    <a:pt x="267568" y="1146984"/>
                  </a:lnTo>
                  <a:lnTo>
                    <a:pt x="275629" y="1149921"/>
                  </a:lnTo>
                  <a:lnTo>
                    <a:pt x="293687" y="1155700"/>
                  </a:lnTo>
                  <a:lnTo>
                    <a:pt x="317177" y="1166413"/>
                  </a:lnTo>
                  <a:lnTo>
                    <a:pt x="337542" y="1179687"/>
                  </a:lnTo>
                  <a:lnTo>
                    <a:pt x="358204" y="1192079"/>
                  </a:lnTo>
                  <a:lnTo>
                    <a:pt x="382587" y="1200150"/>
                  </a:lnTo>
                  <a:lnTo>
                    <a:pt x="392856" y="1190144"/>
                  </a:lnTo>
                  <a:lnTo>
                    <a:pt x="401637" y="1176115"/>
                  </a:lnTo>
                  <a:lnTo>
                    <a:pt x="408037" y="1160609"/>
                  </a:lnTo>
                  <a:lnTo>
                    <a:pt x="411162" y="1146175"/>
                  </a:lnTo>
                  <a:lnTo>
                    <a:pt x="412477" y="1111942"/>
                  </a:lnTo>
                  <a:lnTo>
                    <a:pt x="409773" y="1096343"/>
                  </a:lnTo>
                  <a:lnTo>
                    <a:pt x="410939" y="1090578"/>
                  </a:lnTo>
                  <a:lnTo>
                    <a:pt x="423862" y="1085850"/>
                  </a:lnTo>
                  <a:lnTo>
                    <a:pt x="642937" y="1085850"/>
                  </a:lnTo>
                  <a:lnTo>
                    <a:pt x="659432" y="1082540"/>
                  </a:lnTo>
                  <a:lnTo>
                    <a:pt x="678457" y="1082230"/>
                  </a:lnTo>
                  <a:lnTo>
                    <a:pt x="697185" y="1081349"/>
                  </a:lnTo>
                  <a:lnTo>
                    <a:pt x="712787" y="1076325"/>
                  </a:lnTo>
                  <a:lnTo>
                    <a:pt x="716954" y="1073298"/>
                  </a:lnTo>
                  <a:lnTo>
                    <a:pt x="727075" y="1066403"/>
                  </a:lnTo>
                  <a:lnTo>
                    <a:pt x="739576" y="1058912"/>
                  </a:lnTo>
                  <a:lnTo>
                    <a:pt x="750887" y="1054100"/>
                  </a:lnTo>
                  <a:lnTo>
                    <a:pt x="929601" y="952239"/>
                  </a:lnTo>
                  <a:lnTo>
                    <a:pt x="963612" y="933450"/>
                  </a:lnTo>
                  <a:lnTo>
                    <a:pt x="968002" y="932572"/>
                  </a:lnTo>
                  <a:lnTo>
                    <a:pt x="978495" y="930052"/>
                  </a:lnTo>
                  <a:lnTo>
                    <a:pt x="1011535" y="901747"/>
                  </a:lnTo>
                  <a:lnTo>
                    <a:pt x="1014412" y="895350"/>
                  </a:lnTo>
                  <a:lnTo>
                    <a:pt x="1022424" y="883507"/>
                  </a:lnTo>
                  <a:lnTo>
                    <a:pt x="1033264" y="873474"/>
                  </a:lnTo>
                  <a:lnTo>
                    <a:pt x="1044996" y="864060"/>
                  </a:lnTo>
                  <a:lnTo>
                    <a:pt x="1055687" y="854075"/>
                  </a:lnTo>
                  <a:lnTo>
                    <a:pt x="1078334" y="817330"/>
                  </a:lnTo>
                  <a:lnTo>
                    <a:pt x="1088032" y="775668"/>
                  </a:lnTo>
                  <a:lnTo>
                    <a:pt x="1090290" y="731934"/>
                  </a:lnTo>
                  <a:lnTo>
                    <a:pt x="1090612" y="688975"/>
                  </a:lnTo>
                  <a:lnTo>
                    <a:pt x="1096788" y="646674"/>
                  </a:lnTo>
                  <a:lnTo>
                    <a:pt x="1101923" y="604218"/>
                  </a:lnTo>
                  <a:lnTo>
                    <a:pt x="1103783" y="559690"/>
                  </a:lnTo>
                  <a:lnTo>
                    <a:pt x="1100137" y="511175"/>
                  </a:lnTo>
                  <a:lnTo>
                    <a:pt x="1092009" y="461163"/>
                  </a:lnTo>
                  <a:lnTo>
                    <a:pt x="1080071" y="417192"/>
                  </a:lnTo>
                  <a:lnTo>
                    <a:pt x="1065847" y="375368"/>
                  </a:lnTo>
                  <a:lnTo>
                    <a:pt x="1050861" y="331794"/>
                  </a:lnTo>
                  <a:lnTo>
                    <a:pt x="1036637" y="282575"/>
                  </a:lnTo>
                  <a:lnTo>
                    <a:pt x="1025078" y="262135"/>
                  </a:lnTo>
                  <a:lnTo>
                    <a:pt x="1013221" y="238125"/>
                  </a:lnTo>
                  <a:lnTo>
                    <a:pt x="999579" y="216495"/>
                  </a:lnTo>
                  <a:lnTo>
                    <a:pt x="982662" y="203200"/>
                  </a:lnTo>
                  <a:lnTo>
                    <a:pt x="950683" y="177674"/>
                  </a:lnTo>
                  <a:lnTo>
                    <a:pt x="909332" y="147368"/>
                  </a:lnTo>
                  <a:lnTo>
                    <a:pt x="863333" y="115856"/>
                  </a:lnTo>
                  <a:lnTo>
                    <a:pt x="817410" y="86709"/>
                  </a:lnTo>
                  <a:lnTo>
                    <a:pt x="776287" y="63500"/>
                  </a:lnTo>
                  <a:lnTo>
                    <a:pt x="740221" y="40100"/>
                  </a:lnTo>
                  <a:lnTo>
                    <a:pt x="697309" y="27558"/>
                  </a:lnTo>
                  <a:lnTo>
                    <a:pt x="652611" y="19494"/>
                  </a:lnTo>
                  <a:lnTo>
                    <a:pt x="611187" y="9525"/>
                  </a:lnTo>
                  <a:lnTo>
                    <a:pt x="566737" y="3175"/>
                  </a:lnTo>
                  <a:lnTo>
                    <a:pt x="530076" y="1553"/>
                  </a:lnTo>
                  <a:lnTo>
                    <a:pt x="420687" y="0"/>
                  </a:lnTo>
                  <a:close/>
                </a:path>
                <a:path w="1104265" h="1200150">
                  <a:moveTo>
                    <a:pt x="642937" y="1085850"/>
                  </a:moveTo>
                  <a:lnTo>
                    <a:pt x="423862" y="1085850"/>
                  </a:lnTo>
                  <a:lnTo>
                    <a:pt x="505420" y="1091755"/>
                  </a:lnTo>
                  <a:lnTo>
                    <a:pt x="545975" y="1093851"/>
                  </a:lnTo>
                  <a:lnTo>
                    <a:pt x="595312" y="1095375"/>
                  </a:lnTo>
                  <a:lnTo>
                    <a:pt x="607441" y="1093208"/>
                  </a:lnTo>
                  <a:lnTo>
                    <a:pt x="619720" y="1091184"/>
                  </a:lnTo>
                  <a:lnTo>
                    <a:pt x="631700" y="1088874"/>
                  </a:lnTo>
                  <a:lnTo>
                    <a:pt x="642937" y="1085850"/>
                  </a:lnTo>
                  <a:close/>
                </a:path>
                <a:path w="1104265" h="1200150">
                  <a:moveTo>
                    <a:pt x="0" y="620649"/>
                  </a:moveTo>
                  <a:lnTo>
                    <a:pt x="1587" y="622300"/>
                  </a:lnTo>
                  <a:lnTo>
                    <a:pt x="1598" y="621621"/>
                  </a:lnTo>
                  <a:lnTo>
                    <a:pt x="0" y="620649"/>
                  </a:lnTo>
                  <a:close/>
                </a:path>
              </a:pathLst>
            </a:custGeom>
            <a:solidFill>
              <a:srgbClr val="ECF9D2">
                <a:alpha val="50195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94124" y="549783"/>
              <a:ext cx="372745" cy="584200"/>
            </a:xfrm>
            <a:custGeom>
              <a:avLst/>
              <a:gdLst/>
              <a:ahLst/>
              <a:cxnLst/>
              <a:rect l="l" t="t" r="r" b="b"/>
              <a:pathLst>
                <a:path w="372745" h="584200">
                  <a:moveTo>
                    <a:pt x="52585" y="0"/>
                  </a:moveTo>
                  <a:lnTo>
                    <a:pt x="34335" y="36702"/>
                  </a:lnTo>
                  <a:lnTo>
                    <a:pt x="9269" y="115824"/>
                  </a:lnTo>
                  <a:lnTo>
                    <a:pt x="2002" y="154431"/>
                  </a:lnTo>
                  <a:lnTo>
                    <a:pt x="0" y="191896"/>
                  </a:lnTo>
                  <a:lnTo>
                    <a:pt x="1075" y="232663"/>
                  </a:lnTo>
                  <a:lnTo>
                    <a:pt x="7415" y="272541"/>
                  </a:lnTo>
                  <a:lnTo>
                    <a:pt x="19752" y="309752"/>
                  </a:lnTo>
                  <a:lnTo>
                    <a:pt x="38526" y="348488"/>
                  </a:lnTo>
                  <a:lnTo>
                    <a:pt x="64472" y="386968"/>
                  </a:lnTo>
                  <a:lnTo>
                    <a:pt x="94508" y="422020"/>
                  </a:lnTo>
                  <a:lnTo>
                    <a:pt x="135529" y="458850"/>
                  </a:lnTo>
                  <a:lnTo>
                    <a:pt x="182532" y="493267"/>
                  </a:lnTo>
                  <a:lnTo>
                    <a:pt x="237446" y="525906"/>
                  </a:lnTo>
                  <a:lnTo>
                    <a:pt x="299079" y="554736"/>
                  </a:lnTo>
                  <a:lnTo>
                    <a:pt x="372422" y="583818"/>
                  </a:lnTo>
                  <a:lnTo>
                    <a:pt x="313253" y="545338"/>
                  </a:lnTo>
                  <a:lnTo>
                    <a:pt x="263177" y="507618"/>
                  </a:lnTo>
                  <a:lnTo>
                    <a:pt x="221432" y="472186"/>
                  </a:lnTo>
                  <a:lnTo>
                    <a:pt x="185389" y="439674"/>
                  </a:lnTo>
                  <a:lnTo>
                    <a:pt x="155354" y="404621"/>
                  </a:lnTo>
                  <a:lnTo>
                    <a:pt x="132938" y="373252"/>
                  </a:lnTo>
                  <a:lnTo>
                    <a:pt x="113875" y="339978"/>
                  </a:lnTo>
                  <a:lnTo>
                    <a:pt x="86723" y="275208"/>
                  </a:lnTo>
                  <a:lnTo>
                    <a:pt x="73464" y="206375"/>
                  </a:lnTo>
                  <a:lnTo>
                    <a:pt x="70200" y="169925"/>
                  </a:lnTo>
                  <a:lnTo>
                    <a:pt x="65031" y="132587"/>
                  </a:lnTo>
                  <a:lnTo>
                    <a:pt x="62059" y="90804"/>
                  </a:lnTo>
                  <a:lnTo>
                    <a:pt x="57906" y="46608"/>
                  </a:lnTo>
                  <a:lnTo>
                    <a:pt x="52585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57416" y="1223899"/>
              <a:ext cx="238925" cy="20523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979868" y="415416"/>
              <a:ext cx="132715" cy="331470"/>
            </a:xfrm>
            <a:custGeom>
              <a:avLst/>
              <a:gdLst/>
              <a:ahLst/>
              <a:cxnLst/>
              <a:rect l="l" t="t" r="r" b="b"/>
              <a:pathLst>
                <a:path w="132715" h="331470">
                  <a:moveTo>
                    <a:pt x="0" y="0"/>
                  </a:moveTo>
                  <a:lnTo>
                    <a:pt x="42799" y="62992"/>
                  </a:lnTo>
                  <a:lnTo>
                    <a:pt x="60909" y="108331"/>
                  </a:lnTo>
                  <a:lnTo>
                    <a:pt x="62496" y="143763"/>
                  </a:lnTo>
                  <a:lnTo>
                    <a:pt x="55219" y="172847"/>
                  </a:lnTo>
                  <a:lnTo>
                    <a:pt x="37884" y="193294"/>
                  </a:lnTo>
                  <a:lnTo>
                    <a:pt x="21272" y="212344"/>
                  </a:lnTo>
                  <a:lnTo>
                    <a:pt x="10413" y="234187"/>
                  </a:lnTo>
                  <a:lnTo>
                    <a:pt x="21577" y="274320"/>
                  </a:lnTo>
                  <a:lnTo>
                    <a:pt x="55333" y="307340"/>
                  </a:lnTo>
                  <a:lnTo>
                    <a:pt x="65392" y="315975"/>
                  </a:lnTo>
                  <a:lnTo>
                    <a:pt x="96075" y="331216"/>
                  </a:lnTo>
                  <a:lnTo>
                    <a:pt x="126987" y="259334"/>
                  </a:lnTo>
                  <a:lnTo>
                    <a:pt x="132689" y="194945"/>
                  </a:lnTo>
                  <a:lnTo>
                    <a:pt x="117716" y="138430"/>
                  </a:lnTo>
                  <a:lnTo>
                    <a:pt x="93853" y="90170"/>
                  </a:lnTo>
                  <a:lnTo>
                    <a:pt x="62268" y="52705"/>
                  </a:lnTo>
                  <a:lnTo>
                    <a:pt x="30899" y="24384"/>
                  </a:lnTo>
                  <a:lnTo>
                    <a:pt x="8864" y="62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45541" y="1160272"/>
              <a:ext cx="138049" cy="11099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949121" y="717804"/>
              <a:ext cx="90792" cy="967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0" y="1406525"/>
              <a:ext cx="571500" cy="1031875"/>
            </a:xfrm>
            <a:custGeom>
              <a:avLst/>
              <a:gdLst/>
              <a:ahLst/>
              <a:cxnLst/>
              <a:rect l="l" t="t" r="r" b="b"/>
              <a:pathLst>
                <a:path w="571500" h="1031875">
                  <a:moveTo>
                    <a:pt x="419100" y="0"/>
                  </a:moveTo>
                  <a:lnTo>
                    <a:pt x="427037" y="14224"/>
                  </a:lnTo>
                  <a:lnTo>
                    <a:pt x="439737" y="34925"/>
                  </a:lnTo>
                  <a:lnTo>
                    <a:pt x="454025" y="61849"/>
                  </a:lnTo>
                  <a:lnTo>
                    <a:pt x="490537" y="131699"/>
                  </a:lnTo>
                  <a:lnTo>
                    <a:pt x="506412" y="171450"/>
                  </a:lnTo>
                  <a:lnTo>
                    <a:pt x="522287" y="215900"/>
                  </a:lnTo>
                  <a:lnTo>
                    <a:pt x="528637" y="258699"/>
                  </a:lnTo>
                  <a:lnTo>
                    <a:pt x="533400" y="306324"/>
                  </a:lnTo>
                  <a:lnTo>
                    <a:pt x="527050" y="353949"/>
                  </a:lnTo>
                  <a:lnTo>
                    <a:pt x="512762" y="404749"/>
                  </a:lnTo>
                  <a:lnTo>
                    <a:pt x="492125" y="452374"/>
                  </a:lnTo>
                  <a:lnTo>
                    <a:pt x="455612" y="499999"/>
                  </a:lnTo>
                  <a:lnTo>
                    <a:pt x="407987" y="544449"/>
                  </a:lnTo>
                  <a:lnTo>
                    <a:pt x="346075" y="587375"/>
                  </a:lnTo>
                  <a:lnTo>
                    <a:pt x="265112" y="628650"/>
                  </a:lnTo>
                  <a:lnTo>
                    <a:pt x="176212" y="674624"/>
                  </a:lnTo>
                  <a:lnTo>
                    <a:pt x="109537" y="725424"/>
                  </a:lnTo>
                  <a:lnTo>
                    <a:pt x="55562" y="777875"/>
                  </a:lnTo>
                  <a:lnTo>
                    <a:pt x="19050" y="835025"/>
                  </a:lnTo>
                  <a:lnTo>
                    <a:pt x="0" y="877824"/>
                  </a:lnTo>
                  <a:lnTo>
                    <a:pt x="0" y="1031875"/>
                  </a:lnTo>
                  <a:lnTo>
                    <a:pt x="9525" y="996950"/>
                  </a:lnTo>
                  <a:lnTo>
                    <a:pt x="30162" y="942975"/>
                  </a:lnTo>
                  <a:lnTo>
                    <a:pt x="68262" y="874649"/>
                  </a:lnTo>
                  <a:lnTo>
                    <a:pt x="120650" y="798449"/>
                  </a:lnTo>
                  <a:lnTo>
                    <a:pt x="198437" y="720725"/>
                  </a:lnTo>
                  <a:lnTo>
                    <a:pt x="301625" y="647700"/>
                  </a:lnTo>
                  <a:lnTo>
                    <a:pt x="436562" y="579374"/>
                  </a:lnTo>
                  <a:lnTo>
                    <a:pt x="488950" y="542925"/>
                  </a:lnTo>
                  <a:lnTo>
                    <a:pt x="531812" y="484124"/>
                  </a:lnTo>
                  <a:lnTo>
                    <a:pt x="558800" y="404749"/>
                  </a:lnTo>
                  <a:lnTo>
                    <a:pt x="571500" y="319024"/>
                  </a:lnTo>
                  <a:lnTo>
                    <a:pt x="565150" y="228600"/>
                  </a:lnTo>
                  <a:lnTo>
                    <a:pt x="541337" y="139700"/>
                  </a:lnTo>
                  <a:lnTo>
                    <a:pt x="493712" y="61849"/>
                  </a:lnTo>
                  <a:lnTo>
                    <a:pt x="419100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1293749" y="0"/>
              <a:ext cx="174625" cy="219075"/>
            </a:xfrm>
            <a:custGeom>
              <a:avLst/>
              <a:gdLst/>
              <a:ahLst/>
              <a:cxnLst/>
              <a:rect l="l" t="t" r="r" b="b"/>
              <a:pathLst>
                <a:path w="174625" h="219075">
                  <a:moveTo>
                    <a:pt x="56641" y="0"/>
                  </a:moveTo>
                  <a:lnTo>
                    <a:pt x="0" y="218948"/>
                  </a:lnTo>
                  <a:lnTo>
                    <a:pt x="174116" y="52450"/>
                  </a:lnTo>
                  <a:lnTo>
                    <a:pt x="56641" y="0"/>
                  </a:lnTo>
                  <a:close/>
                </a:path>
              </a:pathLst>
            </a:custGeom>
            <a:solidFill>
              <a:srgbClr val="FFFF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155016" y="83057"/>
              <a:ext cx="1188085" cy="1210945"/>
            </a:xfrm>
            <a:custGeom>
              <a:avLst/>
              <a:gdLst/>
              <a:ahLst/>
              <a:cxnLst/>
              <a:rect l="l" t="t" r="r" b="b"/>
              <a:pathLst>
                <a:path w="1188085" h="1210945">
                  <a:moveTo>
                    <a:pt x="396328" y="0"/>
                  </a:moveTo>
                  <a:lnTo>
                    <a:pt x="313855" y="12065"/>
                  </a:lnTo>
                  <a:lnTo>
                    <a:pt x="244551" y="36068"/>
                  </a:lnTo>
                  <a:lnTo>
                    <a:pt x="180746" y="68325"/>
                  </a:lnTo>
                  <a:lnTo>
                    <a:pt x="131546" y="109600"/>
                  </a:lnTo>
                  <a:lnTo>
                    <a:pt x="88836" y="152273"/>
                  </a:lnTo>
                  <a:lnTo>
                    <a:pt x="55714" y="199771"/>
                  </a:lnTo>
                  <a:lnTo>
                    <a:pt x="32448" y="246634"/>
                  </a:lnTo>
                  <a:lnTo>
                    <a:pt x="13271" y="290068"/>
                  </a:lnTo>
                  <a:lnTo>
                    <a:pt x="6146" y="328422"/>
                  </a:lnTo>
                  <a:lnTo>
                    <a:pt x="0" y="360045"/>
                  </a:lnTo>
                  <a:lnTo>
                    <a:pt x="4241" y="380492"/>
                  </a:lnTo>
                  <a:lnTo>
                    <a:pt x="14287" y="389128"/>
                  </a:lnTo>
                  <a:lnTo>
                    <a:pt x="49796" y="346456"/>
                  </a:lnTo>
                  <a:lnTo>
                    <a:pt x="84112" y="301498"/>
                  </a:lnTo>
                  <a:lnTo>
                    <a:pt x="121526" y="259715"/>
                  </a:lnTo>
                  <a:lnTo>
                    <a:pt x="160870" y="219075"/>
                  </a:lnTo>
                  <a:lnTo>
                    <a:pt x="202133" y="179324"/>
                  </a:lnTo>
                  <a:lnTo>
                    <a:pt x="246964" y="146812"/>
                  </a:lnTo>
                  <a:lnTo>
                    <a:pt x="295363" y="121539"/>
                  </a:lnTo>
                  <a:lnTo>
                    <a:pt x="346875" y="99695"/>
                  </a:lnTo>
                  <a:lnTo>
                    <a:pt x="401243" y="86487"/>
                  </a:lnTo>
                  <a:lnTo>
                    <a:pt x="461556" y="85344"/>
                  </a:lnTo>
                  <a:lnTo>
                    <a:pt x="524713" y="92964"/>
                  </a:lnTo>
                  <a:lnTo>
                    <a:pt x="593826" y="112649"/>
                  </a:lnTo>
                  <a:lnTo>
                    <a:pt x="670090" y="146939"/>
                  </a:lnTo>
                  <a:lnTo>
                    <a:pt x="751585" y="194691"/>
                  </a:lnTo>
                  <a:lnTo>
                    <a:pt x="842137" y="257937"/>
                  </a:lnTo>
                  <a:lnTo>
                    <a:pt x="936459" y="337566"/>
                  </a:lnTo>
                  <a:lnTo>
                    <a:pt x="991704" y="399669"/>
                  </a:lnTo>
                  <a:lnTo>
                    <a:pt x="1027696" y="466852"/>
                  </a:lnTo>
                  <a:lnTo>
                    <a:pt x="1046365" y="540004"/>
                  </a:lnTo>
                  <a:lnTo>
                    <a:pt x="1050620" y="613283"/>
                  </a:lnTo>
                  <a:lnTo>
                    <a:pt x="1040917" y="690626"/>
                  </a:lnTo>
                  <a:lnTo>
                    <a:pt x="1016330" y="764286"/>
                  </a:lnTo>
                  <a:lnTo>
                    <a:pt x="981887" y="838454"/>
                  </a:lnTo>
                  <a:lnTo>
                    <a:pt x="940511" y="907288"/>
                  </a:lnTo>
                  <a:lnTo>
                    <a:pt x="888809" y="972947"/>
                  </a:lnTo>
                  <a:lnTo>
                    <a:pt x="831608" y="1030351"/>
                  </a:lnTo>
                  <a:lnTo>
                    <a:pt x="771575" y="1079119"/>
                  </a:lnTo>
                  <a:lnTo>
                    <a:pt x="706767" y="1118108"/>
                  </a:lnTo>
                  <a:lnTo>
                    <a:pt x="639851" y="1146937"/>
                  </a:lnTo>
                  <a:lnTo>
                    <a:pt x="575640" y="1160653"/>
                  </a:lnTo>
                  <a:lnTo>
                    <a:pt x="509574" y="1158875"/>
                  </a:lnTo>
                  <a:lnTo>
                    <a:pt x="448856" y="1141603"/>
                  </a:lnTo>
                  <a:lnTo>
                    <a:pt x="560374" y="1191387"/>
                  </a:lnTo>
                  <a:lnTo>
                    <a:pt x="665530" y="1210818"/>
                  </a:lnTo>
                  <a:lnTo>
                    <a:pt x="767905" y="1206881"/>
                  </a:lnTo>
                  <a:lnTo>
                    <a:pt x="861009" y="1178179"/>
                  </a:lnTo>
                  <a:lnTo>
                    <a:pt x="946518" y="1131189"/>
                  </a:lnTo>
                  <a:lnTo>
                    <a:pt x="1023683" y="1067308"/>
                  </a:lnTo>
                  <a:lnTo>
                    <a:pt x="1086485" y="988949"/>
                  </a:lnTo>
                  <a:lnTo>
                    <a:pt x="1133525" y="899033"/>
                  </a:lnTo>
                  <a:lnTo>
                    <a:pt x="1169720" y="802005"/>
                  </a:lnTo>
                  <a:lnTo>
                    <a:pt x="1187881" y="697865"/>
                  </a:lnTo>
                  <a:lnTo>
                    <a:pt x="1185214" y="592582"/>
                  </a:lnTo>
                  <a:lnTo>
                    <a:pt x="1165529" y="487807"/>
                  </a:lnTo>
                  <a:lnTo>
                    <a:pt x="1121460" y="383794"/>
                  </a:lnTo>
                  <a:lnTo>
                    <a:pt x="1054900" y="286893"/>
                  </a:lnTo>
                  <a:lnTo>
                    <a:pt x="964933" y="198374"/>
                  </a:lnTo>
                  <a:lnTo>
                    <a:pt x="844880" y="122300"/>
                  </a:lnTo>
                  <a:lnTo>
                    <a:pt x="714908" y="61468"/>
                  </a:lnTo>
                  <a:lnTo>
                    <a:pt x="597573" y="23241"/>
                  </a:lnTo>
                  <a:lnTo>
                    <a:pt x="492417" y="3937"/>
                  </a:lnTo>
                  <a:lnTo>
                    <a:pt x="396328" y="0"/>
                  </a:lnTo>
                  <a:close/>
                </a:path>
              </a:pathLst>
            </a:custGeom>
            <a:solidFill>
              <a:srgbClr val="ECF9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9" name="object 29"/>
          <p:cNvSpPr/>
          <p:nvPr/>
        </p:nvSpPr>
        <p:spPr>
          <a:xfrm>
            <a:off x="1544319" y="103886"/>
            <a:ext cx="297180" cy="182245"/>
          </a:xfrm>
          <a:custGeom>
            <a:avLst/>
            <a:gdLst/>
            <a:ahLst/>
            <a:cxnLst/>
            <a:rect l="l" t="t" r="r" b="b"/>
            <a:pathLst>
              <a:path w="297180" h="182245">
                <a:moveTo>
                  <a:pt x="250444" y="0"/>
                </a:moveTo>
                <a:lnTo>
                  <a:pt x="0" y="181864"/>
                </a:lnTo>
                <a:lnTo>
                  <a:pt x="297180" y="90932"/>
                </a:lnTo>
                <a:lnTo>
                  <a:pt x="250444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object 30"/>
          <p:cNvSpPr/>
          <p:nvPr/>
        </p:nvSpPr>
        <p:spPr>
          <a:xfrm>
            <a:off x="1484883" y="489838"/>
            <a:ext cx="309880" cy="93345"/>
          </a:xfrm>
          <a:custGeom>
            <a:avLst/>
            <a:gdLst/>
            <a:ahLst/>
            <a:cxnLst/>
            <a:rect l="l" t="t" r="r" b="b"/>
            <a:pathLst>
              <a:path w="309880" h="93345">
                <a:moveTo>
                  <a:pt x="309879" y="0"/>
                </a:moveTo>
                <a:lnTo>
                  <a:pt x="0" y="13208"/>
                </a:lnTo>
                <a:lnTo>
                  <a:pt x="280034" y="92837"/>
                </a:lnTo>
                <a:lnTo>
                  <a:pt x="309879" y="0"/>
                </a:lnTo>
                <a:close/>
              </a:path>
            </a:pathLst>
          </a:custGeom>
          <a:solidFill>
            <a:srgbClr val="FFFFCC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1" name="object 31"/>
          <p:cNvGrpSpPr/>
          <p:nvPr/>
        </p:nvGrpSpPr>
        <p:grpSpPr>
          <a:xfrm>
            <a:off x="0" y="5141848"/>
            <a:ext cx="789305" cy="1360805"/>
            <a:chOff x="0" y="5141848"/>
            <a:chExt cx="789305" cy="1360805"/>
          </a:xfrm>
        </p:grpSpPr>
        <p:sp>
          <p:nvSpPr>
            <p:cNvPr id="32" name="object 32"/>
            <p:cNvSpPr/>
            <p:nvPr/>
          </p:nvSpPr>
          <p:spPr>
            <a:xfrm>
              <a:off x="431939" y="5690781"/>
              <a:ext cx="95224" cy="8342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0" y="6269037"/>
              <a:ext cx="206375" cy="23336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0" y="5141848"/>
              <a:ext cx="789305" cy="1175385"/>
            </a:xfrm>
            <a:custGeom>
              <a:avLst/>
              <a:gdLst/>
              <a:ahLst/>
              <a:cxnLst/>
              <a:rect l="l" t="t" r="r" b="b"/>
              <a:pathLst>
                <a:path w="789305" h="1175385">
                  <a:moveTo>
                    <a:pt x="160337" y="0"/>
                  </a:moveTo>
                  <a:lnTo>
                    <a:pt x="65087" y="6350"/>
                  </a:lnTo>
                  <a:lnTo>
                    <a:pt x="0" y="20700"/>
                  </a:lnTo>
                  <a:lnTo>
                    <a:pt x="0" y="111251"/>
                  </a:lnTo>
                  <a:lnTo>
                    <a:pt x="50800" y="96900"/>
                  </a:lnTo>
                  <a:lnTo>
                    <a:pt x="107950" y="87375"/>
                  </a:lnTo>
                  <a:lnTo>
                    <a:pt x="171450" y="88900"/>
                  </a:lnTo>
                  <a:lnTo>
                    <a:pt x="244475" y="103250"/>
                  </a:lnTo>
                  <a:lnTo>
                    <a:pt x="322262" y="130301"/>
                  </a:lnTo>
                  <a:lnTo>
                    <a:pt x="412750" y="169925"/>
                  </a:lnTo>
                  <a:lnTo>
                    <a:pt x="508000" y="225551"/>
                  </a:lnTo>
                  <a:lnTo>
                    <a:pt x="566737" y="273176"/>
                  </a:lnTo>
                  <a:lnTo>
                    <a:pt x="609600" y="330326"/>
                  </a:lnTo>
                  <a:lnTo>
                    <a:pt x="638175" y="398525"/>
                  </a:lnTo>
                  <a:lnTo>
                    <a:pt x="654050" y="469963"/>
                  </a:lnTo>
                  <a:lnTo>
                    <a:pt x="657225" y="549338"/>
                  </a:lnTo>
                  <a:lnTo>
                    <a:pt x="647700" y="630301"/>
                  </a:lnTo>
                  <a:lnTo>
                    <a:pt x="628650" y="712851"/>
                  </a:lnTo>
                  <a:lnTo>
                    <a:pt x="604837" y="793813"/>
                  </a:lnTo>
                  <a:lnTo>
                    <a:pt x="568325" y="871601"/>
                  </a:lnTo>
                  <a:lnTo>
                    <a:pt x="528637" y="943038"/>
                  </a:lnTo>
                  <a:lnTo>
                    <a:pt x="482600" y="1008126"/>
                  </a:lnTo>
                  <a:lnTo>
                    <a:pt x="431800" y="1063688"/>
                  </a:lnTo>
                  <a:lnTo>
                    <a:pt x="377825" y="1111313"/>
                  </a:lnTo>
                  <a:lnTo>
                    <a:pt x="323850" y="1139888"/>
                  </a:lnTo>
                  <a:lnTo>
                    <a:pt x="265112" y="1155763"/>
                  </a:lnTo>
                  <a:lnTo>
                    <a:pt x="207962" y="1154176"/>
                  </a:lnTo>
                  <a:lnTo>
                    <a:pt x="314325" y="1174813"/>
                  </a:lnTo>
                  <a:lnTo>
                    <a:pt x="411162" y="1168463"/>
                  </a:lnTo>
                  <a:lnTo>
                    <a:pt x="500062" y="1135126"/>
                  </a:lnTo>
                  <a:lnTo>
                    <a:pt x="577850" y="1084326"/>
                  </a:lnTo>
                  <a:lnTo>
                    <a:pt x="644525" y="1014476"/>
                  </a:lnTo>
                  <a:lnTo>
                    <a:pt x="703262" y="930338"/>
                  </a:lnTo>
                  <a:lnTo>
                    <a:pt x="746125" y="836676"/>
                  </a:lnTo>
                  <a:lnTo>
                    <a:pt x="773112" y="733488"/>
                  </a:lnTo>
                  <a:lnTo>
                    <a:pt x="788987" y="628713"/>
                  </a:lnTo>
                  <a:lnTo>
                    <a:pt x="787400" y="519175"/>
                  </a:lnTo>
                  <a:lnTo>
                    <a:pt x="769937" y="416051"/>
                  </a:lnTo>
                  <a:lnTo>
                    <a:pt x="735012" y="315975"/>
                  </a:lnTo>
                  <a:lnTo>
                    <a:pt x="679450" y="223900"/>
                  </a:lnTo>
                  <a:lnTo>
                    <a:pt x="606425" y="143001"/>
                  </a:lnTo>
                  <a:lnTo>
                    <a:pt x="512762" y="79375"/>
                  </a:lnTo>
                  <a:lnTo>
                    <a:pt x="393700" y="33400"/>
                  </a:lnTo>
                  <a:lnTo>
                    <a:pt x="269875" y="6350"/>
                  </a:lnTo>
                  <a:lnTo>
                    <a:pt x="160337" y="0"/>
                  </a:lnTo>
                  <a:close/>
                </a:path>
              </a:pathLst>
            </a:custGeom>
            <a:solidFill>
              <a:srgbClr val="F1DFF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5" name="object 35"/>
          <p:cNvGraphicFramePr>
            <a:graphicFrameLocks noGrp="1"/>
          </p:cNvGraphicFramePr>
          <p:nvPr/>
        </p:nvGraphicFramePr>
        <p:xfrm>
          <a:off x="0" y="0"/>
          <a:ext cx="9137649" cy="673893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60855"/>
                <a:gridCol w="3044824"/>
                <a:gridCol w="2369820"/>
                <a:gridCol w="1962150"/>
              </a:tblGrid>
              <a:tr h="965200">
                <a:tc>
                  <a:txBody>
                    <a:bodyPr/>
                    <a:lstStyle/>
                    <a:p>
                      <a:pPr marL="13906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Показник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b="1" spc="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PR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5467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Реклама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140335">
                        <a:lnSpc>
                          <a:spcPct val="100000"/>
                        </a:lnSpc>
                        <a:spcBef>
                          <a:spcPts val="254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Маркетинг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2384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635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5300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80"/>
                        </a:spcBef>
                      </a:pP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Мета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5560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95275">
                        <a:lnSpc>
                          <a:spcPct val="100200"/>
                        </a:lnSpc>
                        <a:spcBef>
                          <a:spcPts val="260"/>
                        </a:spcBef>
                      </a:pP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Домогтися</a:t>
                      </a:r>
                      <a:r>
                        <a:rPr sz="2600" b="1" spc="-10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довіри  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з </a:t>
                      </a:r>
                      <a:r>
                        <a:rPr sz="2600" b="1" spc="-2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боку  </a:t>
                      </a: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громадськості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266700">
                        <a:lnSpc>
                          <a:spcPct val="100200"/>
                        </a:lnSpc>
                        <a:spcBef>
                          <a:spcPts val="260"/>
                        </a:spcBef>
                      </a:pP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Вдало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презен</a:t>
                      </a:r>
                      <a:r>
                        <a:rPr sz="2600" b="1" spc="-4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ув</a:t>
                      </a:r>
                      <a:r>
                        <a:rPr sz="2600" b="1" spc="-6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ти  </a:t>
                      </a:r>
                      <a:r>
                        <a:rPr sz="2600" b="1" spc="-2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товар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226060">
                        <a:lnSpc>
                          <a:spcPct val="100200"/>
                        </a:lnSpc>
                        <a:spcBef>
                          <a:spcPts val="260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Створити</a:t>
                      </a:r>
                      <a:r>
                        <a:rPr sz="2600" b="1" spc="-15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зберегти  ринки 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для 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товарів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302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1766824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Функція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211454">
                        <a:lnSpc>
                          <a:spcPct val="100200"/>
                        </a:lnSpc>
                        <a:spcBef>
                          <a:spcPts val="265"/>
                        </a:spcBef>
                      </a:pPr>
                      <a:r>
                        <a:rPr sz="2600" b="1" spc="-3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Управління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підприє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ниць</a:t>
                      </a:r>
                      <a:r>
                        <a:rPr sz="2600" b="1" spc="-3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ою  діяльністю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 marR="155575">
                        <a:lnSpc>
                          <a:spcPct val="100200"/>
                        </a:lnSpc>
                        <a:spcBef>
                          <a:spcPts val="265"/>
                        </a:spcBef>
                      </a:pP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Інструмент  </a:t>
                      </a:r>
                      <a:r>
                        <a:rPr sz="2600" b="1" spc="-2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комплексу 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600" b="1" spc="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600" b="1" spc="-6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етин</a:t>
                      </a:r>
                      <a:r>
                        <a:rPr sz="2600" b="1" spc="-6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600" b="1" spc="-7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в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и  х</a:t>
                      </a:r>
                      <a:r>
                        <a:rPr sz="2600" b="1" spc="-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комунікацій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365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114300">
                        <a:lnSpc>
                          <a:spcPct val="100000"/>
                        </a:lnSpc>
                        <a:spcBef>
                          <a:spcPts val="270"/>
                        </a:spcBef>
                      </a:pP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Дослід</a:t>
                      </a:r>
                      <a:r>
                        <a:rPr sz="2600" b="1" spc="-4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ж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енн  я</a:t>
                      </a: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та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710" marR="495300">
                        <a:lnSpc>
                          <a:spcPts val="3130"/>
                        </a:lnSpc>
                        <a:spcBef>
                          <a:spcPts val="100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600" b="1" spc="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зви</a:t>
                      </a:r>
                      <a:r>
                        <a:rPr sz="2600" b="1" spc="-4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ок  </a:t>
                      </a: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ринку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  <a:tr h="2241613">
                <a:tc>
                  <a:txBody>
                    <a:bodyPr/>
                    <a:lstStyle/>
                    <a:p>
                      <a:pPr marL="88265">
                        <a:lnSpc>
                          <a:spcPct val="100000"/>
                        </a:lnSpc>
                        <a:spcBef>
                          <a:spcPts val="285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Об’єкт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6195" marB="0">
                    <a:lnL w="635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1440" marR="834390">
                        <a:lnSpc>
                          <a:spcPct val="100099"/>
                        </a:lnSpc>
                        <a:spcBef>
                          <a:spcPts val="270"/>
                        </a:spcBef>
                      </a:pPr>
                      <a:r>
                        <a:rPr sz="2600" b="1" spc="-17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Г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</a:t>
                      </a:r>
                      <a:r>
                        <a:rPr sz="2600" b="1" spc="-4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о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м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а</a:t>
                      </a:r>
                      <a:r>
                        <a:rPr sz="2600" b="1" spc="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д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ян</a:t>
                      </a:r>
                      <a:r>
                        <a:rPr sz="2600" b="1" spc="-1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ь</a:t>
                      </a:r>
                      <a:r>
                        <a:rPr sz="2600" b="1" spc="-6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е 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суспільство,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працівники 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компанії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29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075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Сегмент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075" marR="387350">
                        <a:lnSpc>
                          <a:spcPts val="3130"/>
                        </a:lnSpc>
                        <a:spcBef>
                          <a:spcPts val="100"/>
                        </a:spcBef>
                      </a:pPr>
                      <a:r>
                        <a:rPr sz="2600" b="1" spc="-2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споживачів</a:t>
                      </a:r>
                      <a:r>
                        <a:rPr sz="2600" b="1" spc="-10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клієнтів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92710" marR="336550">
                        <a:lnSpc>
                          <a:spcPct val="100000"/>
                        </a:lnSpc>
                        <a:spcBef>
                          <a:spcPts val="275"/>
                        </a:spcBef>
                      </a:pP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Ринки  </a:t>
                      </a:r>
                      <a:r>
                        <a:rPr sz="2600" b="1" spc="-1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товарів</a:t>
                      </a:r>
                      <a:r>
                        <a:rPr sz="2600" b="1" spc="-13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spc="2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та  </a:t>
                      </a:r>
                      <a:r>
                        <a:rPr sz="2600" b="1" spc="-4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послуг,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  <a:p>
                      <a:pPr marL="92710" marR="156210">
                        <a:lnSpc>
                          <a:spcPts val="3130"/>
                        </a:lnSpc>
                        <a:spcBef>
                          <a:spcPts val="100"/>
                        </a:spcBef>
                      </a:pPr>
                      <a:r>
                        <a:rPr sz="2600" b="1" spc="-20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споживачі</a:t>
                      </a:r>
                      <a:r>
                        <a:rPr sz="2600" b="1" spc="-114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 </a:t>
                      </a:r>
                      <a:r>
                        <a:rPr sz="2600" b="1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і  </a:t>
                      </a:r>
                      <a:r>
                        <a:rPr sz="2600" b="1" spc="-5" dirty="0">
                          <a:solidFill>
                            <a:srgbClr val="006699"/>
                          </a:solidFill>
                          <a:latin typeface="Times New Roman"/>
                          <a:cs typeface="Times New Roman"/>
                        </a:rPr>
                        <a:t>клієнти</a:t>
                      </a:r>
                      <a:endParaRPr sz="2600">
                        <a:latin typeface="Times New Roman"/>
                        <a:cs typeface="Times New Roman"/>
                      </a:endParaRPr>
                    </a:p>
                  </a:txBody>
                  <a:tcPr marL="0" marR="0" marT="34925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6350">
                      <a:solidFill>
                        <a:srgbClr val="000000"/>
                      </a:solidFill>
                      <a:prstDash val="solid"/>
                    </a:lnR>
                    <a:lnT w="12700">
                      <a:solidFill>
                        <a:srgbClr val="000000"/>
                      </a:solidFill>
                      <a:prstDash val="solid"/>
                    </a:lnT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14172" y="158495"/>
            <a:ext cx="7941564" cy="89915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47419" y="318973"/>
            <a:ext cx="723582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dirty="0"/>
              <a:t>Завданням PR в </a:t>
            </a:r>
            <a:r>
              <a:rPr spc="-5" dirty="0"/>
              <a:t>бізнесі</a:t>
            </a:r>
            <a:r>
              <a:rPr spc="-125" dirty="0"/>
              <a:t> </a:t>
            </a:r>
            <a:r>
              <a:rPr dirty="0"/>
              <a:t>є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610359"/>
            <a:ext cx="7925434" cy="4562475"/>
          </a:xfrm>
          <a:prstGeom prst="rect">
            <a:avLst/>
          </a:prstGeom>
        </p:spPr>
        <p:txBody>
          <a:bodyPr vert="horz" wrap="square" lIns="0" tIns="61594" rIns="0" bIns="0" rtlCol="0">
            <a:spAutoFit/>
          </a:bodyPr>
          <a:lstStyle/>
          <a:p>
            <a:pPr marL="355600" marR="763270" indent="-343535">
              <a:lnSpc>
                <a:spcPct val="90000"/>
              </a:lnSpc>
              <a:spcBef>
                <a:spcPts val="484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створення середовища,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 якому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результатами діяльності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були б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задоволені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підприємці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споживачі;</a:t>
            </a:r>
            <a:endParaRPr sz="3200">
              <a:latin typeface="Verdana"/>
              <a:cs typeface="Verdana"/>
            </a:endParaRPr>
          </a:p>
          <a:p>
            <a:pPr marL="355600" marR="5080" indent="-343535">
              <a:lnSpc>
                <a:spcPct val="90000"/>
              </a:lnSpc>
              <a:spcBef>
                <a:spcPts val="770"/>
              </a:spcBef>
              <a:buChar char="•"/>
              <a:tabLst>
                <a:tab pos="356235" algn="l"/>
              </a:tabLst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впровадження </a:t>
            </a:r>
            <a:r>
              <a:rPr sz="3200" spc="-160" dirty="0">
                <a:solidFill>
                  <a:srgbClr val="006699"/>
                </a:solidFill>
                <a:latin typeface="Verdana"/>
                <a:cs typeface="Verdana"/>
              </a:rPr>
              <a:t>―</a:t>
            </a:r>
            <a:r>
              <a:rPr sz="3200" spc="-160" dirty="0">
                <a:solidFill>
                  <a:srgbClr val="006666"/>
                </a:solidFill>
                <a:latin typeface="Verdana"/>
                <a:cs typeface="Verdana"/>
              </a:rPr>
              <a:t>технологій  </a:t>
            </a:r>
            <a:r>
              <a:rPr sz="3200" spc="-140" dirty="0">
                <a:solidFill>
                  <a:srgbClr val="006666"/>
                </a:solidFill>
                <a:latin typeface="Verdana"/>
                <a:cs typeface="Verdana"/>
              </a:rPr>
              <a:t>порозуміння</a:t>
            </a:r>
            <a:r>
              <a:rPr sz="3200" spc="-140" dirty="0">
                <a:solidFill>
                  <a:srgbClr val="006699"/>
                </a:solidFill>
                <a:latin typeface="Verdana"/>
                <a:cs typeface="Verdana"/>
              </a:rPr>
              <a:t>‖,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які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повинні,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з одного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боку, </a:t>
            </a:r>
            <a:r>
              <a:rPr sz="3200" i="1" spc="-5" dirty="0">
                <a:solidFill>
                  <a:srgbClr val="006699"/>
                </a:solidFill>
                <a:latin typeface="Verdana"/>
                <a:cs typeface="Verdana"/>
              </a:rPr>
              <a:t>пов'язати прагнення </a:t>
            </a:r>
            <a:r>
              <a:rPr sz="3200" i="1" dirty="0">
                <a:solidFill>
                  <a:srgbClr val="006699"/>
                </a:solidFill>
                <a:latin typeface="Verdana"/>
                <a:cs typeface="Verdana"/>
              </a:rPr>
              <a:t>до  </a:t>
            </a:r>
            <a:r>
              <a:rPr sz="3200" i="1" spc="-5" dirty="0">
                <a:solidFill>
                  <a:srgbClr val="006699"/>
                </a:solidFill>
                <a:latin typeface="Verdana"/>
                <a:cs typeface="Verdana"/>
              </a:rPr>
              <a:t>прибутку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3200" i="1" spc="-5" dirty="0">
                <a:solidFill>
                  <a:srgbClr val="006699"/>
                </a:solidFill>
                <a:latin typeface="Verdana"/>
                <a:cs typeface="Verdana"/>
              </a:rPr>
              <a:t>наявними</a:t>
            </a:r>
            <a:r>
              <a:rPr sz="3200" i="1" spc="-60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i="1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3200">
              <a:latin typeface="Verdana"/>
              <a:cs typeface="Verdana"/>
            </a:endParaRPr>
          </a:p>
          <a:p>
            <a:pPr marL="355600" marR="135890">
              <a:lnSpc>
                <a:spcPts val="3460"/>
              </a:lnSpc>
              <a:spcBef>
                <a:spcPts val="50"/>
              </a:spcBef>
            </a:pPr>
            <a:r>
              <a:rPr sz="3200" i="1" dirty="0">
                <a:solidFill>
                  <a:srgbClr val="006699"/>
                </a:solidFill>
                <a:latin typeface="Verdana"/>
                <a:cs typeface="Verdana"/>
              </a:rPr>
              <a:t>сформованими </a:t>
            </a:r>
            <a:r>
              <a:rPr sz="3200" i="1" spc="-5" dirty="0">
                <a:solidFill>
                  <a:srgbClr val="006699"/>
                </a:solidFill>
                <a:latin typeface="Verdana"/>
                <a:cs typeface="Verdana"/>
              </a:rPr>
              <a:t>потребами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з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іншого  боку.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2826879" y="830061"/>
            <a:ext cx="3523765" cy="47924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762757" y="684402"/>
            <a:ext cx="3604260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129665" algn="l"/>
              </a:tabLst>
            </a:pPr>
            <a:r>
              <a:rPr dirty="0"/>
              <a:t>PR	в</a:t>
            </a:r>
            <a:r>
              <a:rPr spc="-75" dirty="0"/>
              <a:t> </a:t>
            </a:r>
            <a:r>
              <a:rPr spc="-5" dirty="0"/>
              <a:t>бізнесі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535940" y="1946529"/>
            <a:ext cx="7439659" cy="1977389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355600" marR="5080" indent="-343535">
              <a:lnSpc>
                <a:spcPct val="100000"/>
              </a:lnSpc>
              <a:spcBef>
                <a:spcPts val="105"/>
              </a:spcBef>
              <a:buChar char="•"/>
              <a:tabLst>
                <a:tab pos="356235" algn="l"/>
              </a:tabLst>
            </a:pP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передбачає систему заходів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для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популяризації бізнесу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і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товарів,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з 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метою </a:t>
            </a: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домогтися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розуміння</a:t>
            </a:r>
            <a:r>
              <a:rPr sz="3200" spc="-7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та</a:t>
            </a:r>
            <a:endParaRPr sz="3200">
              <a:latin typeface="Verdana"/>
              <a:cs typeface="Verdana"/>
            </a:endParaRPr>
          </a:p>
          <a:p>
            <a:pPr marL="355600">
              <a:lnSpc>
                <a:spcPct val="100000"/>
              </a:lnSpc>
            </a:pPr>
            <a:r>
              <a:rPr sz="3200" dirty="0">
                <a:solidFill>
                  <a:srgbClr val="006699"/>
                </a:solidFill>
                <a:latin typeface="Verdana"/>
                <a:cs typeface="Verdana"/>
              </a:rPr>
              <a:t>довіри з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боку</a:t>
            </a:r>
            <a:r>
              <a:rPr sz="3200" spc="-65" dirty="0">
                <a:solidFill>
                  <a:srgbClr val="006699"/>
                </a:solidFill>
                <a:latin typeface="Verdana"/>
                <a:cs typeface="Verdana"/>
              </a:rPr>
              <a:t> </a:t>
            </a:r>
            <a:r>
              <a:rPr sz="3200" spc="-5" dirty="0">
                <a:solidFill>
                  <a:srgbClr val="006699"/>
                </a:solidFill>
                <a:latin typeface="Verdana"/>
                <a:cs typeface="Verdana"/>
              </a:rPr>
              <a:t>громадськості.</a:t>
            </a:r>
            <a:endParaRPr sz="320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1076</Words>
  <Application>Microsoft Office PowerPoint</Application>
  <PresentationFormat>Экран (4:3)</PresentationFormat>
  <Paragraphs>192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Office Theme</vt:lpstr>
      <vt:lpstr> Громадсько-ділові  зв'язки (PR)</vt:lpstr>
      <vt:lpstr>Презентация PowerPoint</vt:lpstr>
      <vt:lpstr>Бізнес-середовище</vt:lpstr>
      <vt:lpstr>Презентация PowerPoint</vt:lpstr>
      <vt:lpstr>PR (public relations )</vt:lpstr>
      <vt:lpstr>PR в бізнесі</vt:lpstr>
      <vt:lpstr>Презентация PowerPoint</vt:lpstr>
      <vt:lpstr>Завданням PR в бізнесі є</vt:lpstr>
      <vt:lpstr>PR в бізнесі</vt:lpstr>
      <vt:lpstr>Етапи планування PR  діяльності.</vt:lpstr>
      <vt:lpstr>Організація  PR- діяльності в бізнесі</vt:lpstr>
      <vt:lpstr>Мотивація створення і використання PR відділів у структурі підприємств</vt:lpstr>
      <vt:lpstr>Функцій, які закріплюються за PR відділом на  підприємстві :</vt:lpstr>
      <vt:lpstr>Розробка місії компанії</vt:lpstr>
      <vt:lpstr>Внутрішній PR</vt:lpstr>
      <vt:lpstr>Метою внутрішнього PR</vt:lpstr>
      <vt:lpstr>Презентация PowerPoint</vt:lpstr>
      <vt:lpstr>Складові PR в бізнесі</vt:lpstr>
      <vt:lpstr>Складові PR в бізнесі</vt:lpstr>
      <vt:lpstr>Пабліситі</vt:lpstr>
      <vt:lpstr>Форми встановлення і підтримування зв’язків зі ЗМІ :</vt:lpstr>
      <vt:lpstr>Презентация PowerPoint</vt:lpstr>
      <vt:lpstr>Виставки</vt:lpstr>
      <vt:lpstr>Виставки використовуються в  маркетинговій політиці компанії для:</vt:lpstr>
      <vt:lpstr>Виставковий PR</vt:lpstr>
      <vt:lpstr>Товарна пабліситі</vt:lpstr>
      <vt:lpstr>Презентация PowerPoint</vt:lpstr>
      <vt:lpstr>Учасники виставкового  процесу</vt:lpstr>
      <vt:lpstr>Всі можливості для піару експонентів  можна об’єднати в кілька груп:</vt:lpstr>
      <vt:lpstr>Прес-конференція</vt:lpstr>
      <vt:lpstr>Брифінг</vt:lpstr>
      <vt:lpstr>Прес-реліз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  “Техніка ведення переговорів”</dc:title>
  <dc:creator>Alena</dc:creator>
  <cp:lastModifiedBy>Marina</cp:lastModifiedBy>
  <cp:revision>1</cp:revision>
  <dcterms:created xsi:type="dcterms:W3CDTF">2020-02-29T05:28:56Z</dcterms:created>
  <dcterms:modified xsi:type="dcterms:W3CDTF">2020-02-29T05:46:19Z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2013-04-25T00:00:00Z</vt:filetime>
  </property>
  <property fmtid="{D5CDD505-2E9C-101B-9397-08002B2CF9AE}" pid="3" name="Creator">
    <vt:lpwstr>Microsoft® Office PowerPoint® 2007</vt:lpwstr>
  </property>
  <property fmtid="{D5CDD505-2E9C-101B-9397-08002B2CF9AE}" pid="4" name="LastSaved">
    <vt:filetime>2020-02-29T00:00:00Z</vt:filetime>
  </property>
</Properties>
</file>