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5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2E5CF7-5D3C-418E-A34A-0A009D3E0EF5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61B98CF-2FC4-45AD-9989-77D250E227B1}">
      <dgm:prSet phldrT="[Текст]"/>
      <dgm:spPr/>
      <dgm:t>
        <a:bodyPr/>
        <a:lstStyle/>
        <a:p>
          <a:r>
            <a:rPr lang="uk-UA" dirty="0"/>
            <a:t>Фінансові послуги на грошовому ринку</a:t>
          </a:r>
        </a:p>
      </dgm:t>
    </dgm:pt>
    <dgm:pt modelId="{90E177FB-7CB9-4A00-85F2-EFCFE7D338F8}" type="parTrans" cxnId="{F34BFEFE-8CEC-429C-8C09-291ABAB28B75}">
      <dgm:prSet/>
      <dgm:spPr/>
      <dgm:t>
        <a:bodyPr/>
        <a:lstStyle/>
        <a:p>
          <a:endParaRPr lang="uk-UA"/>
        </a:p>
      </dgm:t>
    </dgm:pt>
    <dgm:pt modelId="{1FC7DAC2-98FB-4448-8F82-A4A66FB88A27}" type="sibTrans" cxnId="{F34BFEFE-8CEC-429C-8C09-291ABAB28B75}">
      <dgm:prSet/>
      <dgm:spPr/>
      <dgm:t>
        <a:bodyPr/>
        <a:lstStyle/>
        <a:p>
          <a:endParaRPr lang="uk-UA"/>
        </a:p>
      </dgm:t>
    </dgm:pt>
    <dgm:pt modelId="{6AE34636-9BAE-460E-A2E0-07A3DAB2826A}">
      <dgm:prSet phldrT="[Текст]"/>
      <dgm:spPr/>
      <dgm:t>
        <a:bodyPr/>
        <a:lstStyle/>
        <a:p>
          <a:r>
            <a:rPr lang="uk-UA" dirty="0"/>
            <a:t>На міжбанківському ринку</a:t>
          </a:r>
        </a:p>
      </dgm:t>
    </dgm:pt>
    <dgm:pt modelId="{CF744968-0D24-413A-AA0A-633A7101A161}" type="parTrans" cxnId="{1423C2A8-76BB-417D-825A-9C978DD9D4F0}">
      <dgm:prSet/>
      <dgm:spPr/>
      <dgm:t>
        <a:bodyPr/>
        <a:lstStyle/>
        <a:p>
          <a:endParaRPr lang="uk-UA"/>
        </a:p>
      </dgm:t>
    </dgm:pt>
    <dgm:pt modelId="{6D059A37-6A27-44D1-8FC4-2691B5728769}" type="sibTrans" cxnId="{1423C2A8-76BB-417D-825A-9C978DD9D4F0}">
      <dgm:prSet/>
      <dgm:spPr/>
      <dgm:t>
        <a:bodyPr/>
        <a:lstStyle/>
        <a:p>
          <a:endParaRPr lang="uk-UA"/>
        </a:p>
      </dgm:t>
    </dgm:pt>
    <dgm:pt modelId="{40A4F2FC-7459-4E0A-A827-BD99068B1051}">
      <dgm:prSet phldrT="[Текст]"/>
      <dgm:spPr/>
      <dgm:t>
        <a:bodyPr/>
        <a:lstStyle/>
        <a:p>
          <a:r>
            <a:rPr lang="uk-UA" dirty="0"/>
            <a:t>На валютному ринку</a:t>
          </a:r>
        </a:p>
      </dgm:t>
    </dgm:pt>
    <dgm:pt modelId="{A9F41F2E-4820-44EB-9149-C901A948152B}" type="parTrans" cxnId="{68075F33-FCD4-4EFB-929F-AAD394D3F7E8}">
      <dgm:prSet/>
      <dgm:spPr/>
      <dgm:t>
        <a:bodyPr/>
        <a:lstStyle/>
        <a:p>
          <a:endParaRPr lang="uk-UA"/>
        </a:p>
      </dgm:t>
    </dgm:pt>
    <dgm:pt modelId="{A0E8B2D3-B20D-41E5-BD27-53708D462216}" type="sibTrans" cxnId="{68075F33-FCD4-4EFB-929F-AAD394D3F7E8}">
      <dgm:prSet/>
      <dgm:spPr/>
      <dgm:t>
        <a:bodyPr/>
        <a:lstStyle/>
        <a:p>
          <a:endParaRPr lang="uk-UA"/>
        </a:p>
      </dgm:t>
    </dgm:pt>
    <dgm:pt modelId="{2A567309-A9BC-4805-8C4C-956E60FA9454}">
      <dgm:prSet phldrT="[Текст]"/>
      <dgm:spPr/>
      <dgm:t>
        <a:bodyPr/>
        <a:lstStyle/>
        <a:p>
          <a:r>
            <a:rPr lang="uk-UA" dirty="0"/>
            <a:t>На обліковому</a:t>
          </a:r>
        </a:p>
      </dgm:t>
    </dgm:pt>
    <dgm:pt modelId="{2BEFB576-CE2A-4CF8-B29F-1EC665597E81}" type="parTrans" cxnId="{AD0F5C2A-6895-4D00-8722-9957E69A7AD6}">
      <dgm:prSet/>
      <dgm:spPr/>
      <dgm:t>
        <a:bodyPr/>
        <a:lstStyle/>
        <a:p>
          <a:endParaRPr lang="uk-UA"/>
        </a:p>
      </dgm:t>
    </dgm:pt>
    <dgm:pt modelId="{4DB45C63-8C2B-4582-9F87-BA638E401BE1}" type="sibTrans" cxnId="{AD0F5C2A-6895-4D00-8722-9957E69A7AD6}">
      <dgm:prSet/>
      <dgm:spPr/>
      <dgm:t>
        <a:bodyPr/>
        <a:lstStyle/>
        <a:p>
          <a:endParaRPr lang="uk-UA"/>
        </a:p>
      </dgm:t>
    </dgm:pt>
    <dgm:pt modelId="{3646B2A0-F9A6-4E48-8FE8-805E290AF607}" type="pres">
      <dgm:prSet presAssocID="{312E5CF7-5D3C-418E-A34A-0A009D3E0E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8A41D85-AFE1-40B7-B8BB-D0597082659B}" type="pres">
      <dgm:prSet presAssocID="{561B98CF-2FC4-45AD-9989-77D250E227B1}" presName="hierRoot1" presStyleCnt="0">
        <dgm:presLayoutVars>
          <dgm:hierBranch val="init"/>
        </dgm:presLayoutVars>
      </dgm:prSet>
      <dgm:spPr/>
    </dgm:pt>
    <dgm:pt modelId="{3186C16F-292A-4BB7-8BF4-45B9259B0826}" type="pres">
      <dgm:prSet presAssocID="{561B98CF-2FC4-45AD-9989-77D250E227B1}" presName="rootComposite1" presStyleCnt="0"/>
      <dgm:spPr/>
    </dgm:pt>
    <dgm:pt modelId="{9B0F4817-838B-4585-9CBF-7F20A92A20E1}" type="pres">
      <dgm:prSet presAssocID="{561B98CF-2FC4-45AD-9989-77D250E227B1}" presName="rootText1" presStyleLbl="node0" presStyleIdx="0" presStyleCnt="1">
        <dgm:presLayoutVars>
          <dgm:chPref val="3"/>
        </dgm:presLayoutVars>
      </dgm:prSet>
      <dgm:spPr/>
    </dgm:pt>
    <dgm:pt modelId="{C26F25BA-FBE3-4C02-89E3-8A52C1346972}" type="pres">
      <dgm:prSet presAssocID="{561B98CF-2FC4-45AD-9989-77D250E227B1}" presName="rootConnector1" presStyleLbl="node1" presStyleIdx="0" presStyleCnt="0"/>
      <dgm:spPr/>
    </dgm:pt>
    <dgm:pt modelId="{8691AD1A-2AB7-4B6F-90B9-647F6C2468FC}" type="pres">
      <dgm:prSet presAssocID="{561B98CF-2FC4-45AD-9989-77D250E227B1}" presName="hierChild2" presStyleCnt="0"/>
      <dgm:spPr/>
    </dgm:pt>
    <dgm:pt modelId="{A4557BA7-B84C-4C1B-83C6-627F818BE819}" type="pres">
      <dgm:prSet presAssocID="{CF744968-0D24-413A-AA0A-633A7101A161}" presName="Name37" presStyleLbl="parChTrans1D2" presStyleIdx="0" presStyleCnt="3"/>
      <dgm:spPr/>
    </dgm:pt>
    <dgm:pt modelId="{49C24A99-C3D2-456B-9185-DB0C58157F5A}" type="pres">
      <dgm:prSet presAssocID="{6AE34636-9BAE-460E-A2E0-07A3DAB2826A}" presName="hierRoot2" presStyleCnt="0">
        <dgm:presLayoutVars>
          <dgm:hierBranch val="init"/>
        </dgm:presLayoutVars>
      </dgm:prSet>
      <dgm:spPr/>
    </dgm:pt>
    <dgm:pt modelId="{82CB8365-A8B9-419B-9DD0-572170D35981}" type="pres">
      <dgm:prSet presAssocID="{6AE34636-9BAE-460E-A2E0-07A3DAB2826A}" presName="rootComposite" presStyleCnt="0"/>
      <dgm:spPr/>
    </dgm:pt>
    <dgm:pt modelId="{DFD41A3A-9F6F-4D2C-9280-45022E2BB0F3}" type="pres">
      <dgm:prSet presAssocID="{6AE34636-9BAE-460E-A2E0-07A3DAB2826A}" presName="rootText" presStyleLbl="node2" presStyleIdx="0" presStyleCnt="3">
        <dgm:presLayoutVars>
          <dgm:chPref val="3"/>
        </dgm:presLayoutVars>
      </dgm:prSet>
      <dgm:spPr/>
    </dgm:pt>
    <dgm:pt modelId="{70082B60-03E3-4529-8FCD-351AE01141C9}" type="pres">
      <dgm:prSet presAssocID="{6AE34636-9BAE-460E-A2E0-07A3DAB2826A}" presName="rootConnector" presStyleLbl="node2" presStyleIdx="0" presStyleCnt="3"/>
      <dgm:spPr/>
    </dgm:pt>
    <dgm:pt modelId="{737517CA-FB8B-4A15-8582-47B4C8B0180D}" type="pres">
      <dgm:prSet presAssocID="{6AE34636-9BAE-460E-A2E0-07A3DAB2826A}" presName="hierChild4" presStyleCnt="0"/>
      <dgm:spPr/>
    </dgm:pt>
    <dgm:pt modelId="{5822B8DB-6CE9-4574-B935-2B8B1AFE83D5}" type="pres">
      <dgm:prSet presAssocID="{6AE34636-9BAE-460E-A2E0-07A3DAB2826A}" presName="hierChild5" presStyleCnt="0"/>
      <dgm:spPr/>
    </dgm:pt>
    <dgm:pt modelId="{9679CC88-2911-4716-A6AE-037C6E84B5E7}" type="pres">
      <dgm:prSet presAssocID="{A9F41F2E-4820-44EB-9149-C901A948152B}" presName="Name37" presStyleLbl="parChTrans1D2" presStyleIdx="1" presStyleCnt="3"/>
      <dgm:spPr/>
    </dgm:pt>
    <dgm:pt modelId="{3D299B11-4329-4461-878D-40F1D5D8440A}" type="pres">
      <dgm:prSet presAssocID="{40A4F2FC-7459-4E0A-A827-BD99068B1051}" presName="hierRoot2" presStyleCnt="0">
        <dgm:presLayoutVars>
          <dgm:hierBranch val="init"/>
        </dgm:presLayoutVars>
      </dgm:prSet>
      <dgm:spPr/>
    </dgm:pt>
    <dgm:pt modelId="{BE4043EF-764B-44E5-867D-0D14949DA991}" type="pres">
      <dgm:prSet presAssocID="{40A4F2FC-7459-4E0A-A827-BD99068B1051}" presName="rootComposite" presStyleCnt="0"/>
      <dgm:spPr/>
    </dgm:pt>
    <dgm:pt modelId="{0B9C9B65-91C1-4B3F-A434-1B3071F9737E}" type="pres">
      <dgm:prSet presAssocID="{40A4F2FC-7459-4E0A-A827-BD99068B1051}" presName="rootText" presStyleLbl="node2" presStyleIdx="1" presStyleCnt="3">
        <dgm:presLayoutVars>
          <dgm:chPref val="3"/>
        </dgm:presLayoutVars>
      </dgm:prSet>
      <dgm:spPr/>
    </dgm:pt>
    <dgm:pt modelId="{5DC939A7-B8C5-44E5-B872-4615DB77964D}" type="pres">
      <dgm:prSet presAssocID="{40A4F2FC-7459-4E0A-A827-BD99068B1051}" presName="rootConnector" presStyleLbl="node2" presStyleIdx="1" presStyleCnt="3"/>
      <dgm:spPr/>
    </dgm:pt>
    <dgm:pt modelId="{D551258D-624A-4E14-86A6-8E8D32BB115F}" type="pres">
      <dgm:prSet presAssocID="{40A4F2FC-7459-4E0A-A827-BD99068B1051}" presName="hierChild4" presStyleCnt="0"/>
      <dgm:spPr/>
    </dgm:pt>
    <dgm:pt modelId="{9682164D-D3A3-4BCF-9C36-B54FC23FFFDC}" type="pres">
      <dgm:prSet presAssocID="{40A4F2FC-7459-4E0A-A827-BD99068B1051}" presName="hierChild5" presStyleCnt="0"/>
      <dgm:spPr/>
    </dgm:pt>
    <dgm:pt modelId="{9A94DC77-F969-4B25-8DFB-8AA27F40CB15}" type="pres">
      <dgm:prSet presAssocID="{2BEFB576-CE2A-4CF8-B29F-1EC665597E81}" presName="Name37" presStyleLbl="parChTrans1D2" presStyleIdx="2" presStyleCnt="3"/>
      <dgm:spPr/>
    </dgm:pt>
    <dgm:pt modelId="{A2F52307-244A-4070-905E-CFB18BF612C0}" type="pres">
      <dgm:prSet presAssocID="{2A567309-A9BC-4805-8C4C-956E60FA9454}" presName="hierRoot2" presStyleCnt="0">
        <dgm:presLayoutVars>
          <dgm:hierBranch val="init"/>
        </dgm:presLayoutVars>
      </dgm:prSet>
      <dgm:spPr/>
    </dgm:pt>
    <dgm:pt modelId="{A0357AD9-7158-48E3-A522-DC6D48BB12DB}" type="pres">
      <dgm:prSet presAssocID="{2A567309-A9BC-4805-8C4C-956E60FA9454}" presName="rootComposite" presStyleCnt="0"/>
      <dgm:spPr/>
    </dgm:pt>
    <dgm:pt modelId="{25E8BFA7-F8B6-49AE-B404-939BCD38271C}" type="pres">
      <dgm:prSet presAssocID="{2A567309-A9BC-4805-8C4C-956E60FA9454}" presName="rootText" presStyleLbl="node2" presStyleIdx="2" presStyleCnt="3">
        <dgm:presLayoutVars>
          <dgm:chPref val="3"/>
        </dgm:presLayoutVars>
      </dgm:prSet>
      <dgm:spPr/>
    </dgm:pt>
    <dgm:pt modelId="{46D25B73-677F-4AB7-BF37-0E05552D3578}" type="pres">
      <dgm:prSet presAssocID="{2A567309-A9BC-4805-8C4C-956E60FA9454}" presName="rootConnector" presStyleLbl="node2" presStyleIdx="2" presStyleCnt="3"/>
      <dgm:spPr/>
    </dgm:pt>
    <dgm:pt modelId="{F5ADA954-2305-46B6-8D88-538A70FDAC95}" type="pres">
      <dgm:prSet presAssocID="{2A567309-A9BC-4805-8C4C-956E60FA9454}" presName="hierChild4" presStyleCnt="0"/>
      <dgm:spPr/>
    </dgm:pt>
    <dgm:pt modelId="{2214E3F9-74AB-46A4-98EF-5D1BC2CE4D15}" type="pres">
      <dgm:prSet presAssocID="{2A567309-A9BC-4805-8C4C-956E60FA9454}" presName="hierChild5" presStyleCnt="0"/>
      <dgm:spPr/>
    </dgm:pt>
    <dgm:pt modelId="{9D874B94-819E-4835-B279-B79909A99888}" type="pres">
      <dgm:prSet presAssocID="{561B98CF-2FC4-45AD-9989-77D250E227B1}" presName="hierChild3" presStyleCnt="0"/>
      <dgm:spPr/>
    </dgm:pt>
  </dgm:ptLst>
  <dgm:cxnLst>
    <dgm:cxn modelId="{FA877E0E-C147-4EAD-B1C9-24E5BD975B9E}" type="presOf" srcId="{6AE34636-9BAE-460E-A2E0-07A3DAB2826A}" destId="{70082B60-03E3-4529-8FCD-351AE01141C9}" srcOrd="1" destOrd="0" presId="urn:microsoft.com/office/officeart/2005/8/layout/orgChart1"/>
    <dgm:cxn modelId="{9587681E-E3AE-48EA-978B-100D2E3CEBC7}" type="presOf" srcId="{561B98CF-2FC4-45AD-9989-77D250E227B1}" destId="{9B0F4817-838B-4585-9CBF-7F20A92A20E1}" srcOrd="0" destOrd="0" presId="urn:microsoft.com/office/officeart/2005/8/layout/orgChart1"/>
    <dgm:cxn modelId="{AD0F5C2A-6895-4D00-8722-9957E69A7AD6}" srcId="{561B98CF-2FC4-45AD-9989-77D250E227B1}" destId="{2A567309-A9BC-4805-8C4C-956E60FA9454}" srcOrd="2" destOrd="0" parTransId="{2BEFB576-CE2A-4CF8-B29F-1EC665597E81}" sibTransId="{4DB45C63-8C2B-4582-9F87-BA638E401BE1}"/>
    <dgm:cxn modelId="{35440232-7F5E-48D2-B540-29B25E96BC46}" type="presOf" srcId="{561B98CF-2FC4-45AD-9989-77D250E227B1}" destId="{C26F25BA-FBE3-4C02-89E3-8A52C1346972}" srcOrd="1" destOrd="0" presId="urn:microsoft.com/office/officeart/2005/8/layout/orgChart1"/>
    <dgm:cxn modelId="{68075F33-FCD4-4EFB-929F-AAD394D3F7E8}" srcId="{561B98CF-2FC4-45AD-9989-77D250E227B1}" destId="{40A4F2FC-7459-4E0A-A827-BD99068B1051}" srcOrd="1" destOrd="0" parTransId="{A9F41F2E-4820-44EB-9149-C901A948152B}" sibTransId="{A0E8B2D3-B20D-41E5-BD27-53708D462216}"/>
    <dgm:cxn modelId="{2A68363D-139F-4D8B-ACA4-81D87C951C92}" type="presOf" srcId="{2A567309-A9BC-4805-8C4C-956E60FA9454}" destId="{25E8BFA7-F8B6-49AE-B404-939BCD38271C}" srcOrd="0" destOrd="0" presId="urn:microsoft.com/office/officeart/2005/8/layout/orgChart1"/>
    <dgm:cxn modelId="{31764345-A31B-4C6B-A21F-7CE4CE09B67B}" type="presOf" srcId="{40A4F2FC-7459-4E0A-A827-BD99068B1051}" destId="{0B9C9B65-91C1-4B3F-A434-1B3071F9737E}" srcOrd="0" destOrd="0" presId="urn:microsoft.com/office/officeart/2005/8/layout/orgChart1"/>
    <dgm:cxn modelId="{F75F2871-E605-4BFC-ADD6-60AEBB84984D}" type="presOf" srcId="{CF744968-0D24-413A-AA0A-633A7101A161}" destId="{A4557BA7-B84C-4C1B-83C6-627F818BE819}" srcOrd="0" destOrd="0" presId="urn:microsoft.com/office/officeart/2005/8/layout/orgChart1"/>
    <dgm:cxn modelId="{1423C2A8-76BB-417D-825A-9C978DD9D4F0}" srcId="{561B98CF-2FC4-45AD-9989-77D250E227B1}" destId="{6AE34636-9BAE-460E-A2E0-07A3DAB2826A}" srcOrd="0" destOrd="0" parTransId="{CF744968-0D24-413A-AA0A-633A7101A161}" sibTransId="{6D059A37-6A27-44D1-8FC4-2691B5728769}"/>
    <dgm:cxn modelId="{D6481BB2-BA61-4250-A042-607C7F340A1A}" type="presOf" srcId="{312E5CF7-5D3C-418E-A34A-0A009D3E0EF5}" destId="{3646B2A0-F9A6-4E48-8FE8-805E290AF607}" srcOrd="0" destOrd="0" presId="urn:microsoft.com/office/officeart/2005/8/layout/orgChart1"/>
    <dgm:cxn modelId="{5C422BBB-B98F-4449-8B15-7A95594BA34C}" type="presOf" srcId="{2BEFB576-CE2A-4CF8-B29F-1EC665597E81}" destId="{9A94DC77-F969-4B25-8DFB-8AA27F40CB15}" srcOrd="0" destOrd="0" presId="urn:microsoft.com/office/officeart/2005/8/layout/orgChart1"/>
    <dgm:cxn modelId="{720E27C1-7382-4794-AF36-FF85CEE25DAF}" type="presOf" srcId="{A9F41F2E-4820-44EB-9149-C901A948152B}" destId="{9679CC88-2911-4716-A6AE-037C6E84B5E7}" srcOrd="0" destOrd="0" presId="urn:microsoft.com/office/officeart/2005/8/layout/orgChart1"/>
    <dgm:cxn modelId="{F855A0C1-C4EA-42BE-83F7-366CA8C5650D}" type="presOf" srcId="{2A567309-A9BC-4805-8C4C-956E60FA9454}" destId="{46D25B73-677F-4AB7-BF37-0E05552D3578}" srcOrd="1" destOrd="0" presId="urn:microsoft.com/office/officeart/2005/8/layout/orgChart1"/>
    <dgm:cxn modelId="{678B75F3-CCE5-48D2-B66A-94D74DA8D692}" type="presOf" srcId="{40A4F2FC-7459-4E0A-A827-BD99068B1051}" destId="{5DC939A7-B8C5-44E5-B872-4615DB77964D}" srcOrd="1" destOrd="0" presId="urn:microsoft.com/office/officeart/2005/8/layout/orgChart1"/>
    <dgm:cxn modelId="{B53493F9-7ABC-4D97-84EB-E7BB06B9B70E}" type="presOf" srcId="{6AE34636-9BAE-460E-A2E0-07A3DAB2826A}" destId="{DFD41A3A-9F6F-4D2C-9280-45022E2BB0F3}" srcOrd="0" destOrd="0" presId="urn:microsoft.com/office/officeart/2005/8/layout/orgChart1"/>
    <dgm:cxn modelId="{F34BFEFE-8CEC-429C-8C09-291ABAB28B75}" srcId="{312E5CF7-5D3C-418E-A34A-0A009D3E0EF5}" destId="{561B98CF-2FC4-45AD-9989-77D250E227B1}" srcOrd="0" destOrd="0" parTransId="{90E177FB-7CB9-4A00-85F2-EFCFE7D338F8}" sibTransId="{1FC7DAC2-98FB-4448-8F82-A4A66FB88A27}"/>
    <dgm:cxn modelId="{8DEBC78F-2AB0-4CC0-BD45-36CF3C38CD4A}" type="presParOf" srcId="{3646B2A0-F9A6-4E48-8FE8-805E290AF607}" destId="{88A41D85-AFE1-40B7-B8BB-D0597082659B}" srcOrd="0" destOrd="0" presId="urn:microsoft.com/office/officeart/2005/8/layout/orgChart1"/>
    <dgm:cxn modelId="{08791AE7-F323-480C-B622-5C50B1898F65}" type="presParOf" srcId="{88A41D85-AFE1-40B7-B8BB-D0597082659B}" destId="{3186C16F-292A-4BB7-8BF4-45B9259B0826}" srcOrd="0" destOrd="0" presId="urn:microsoft.com/office/officeart/2005/8/layout/orgChart1"/>
    <dgm:cxn modelId="{C8DDD24A-3DA9-4784-A1E8-B2B8C0AFC95E}" type="presParOf" srcId="{3186C16F-292A-4BB7-8BF4-45B9259B0826}" destId="{9B0F4817-838B-4585-9CBF-7F20A92A20E1}" srcOrd="0" destOrd="0" presId="urn:microsoft.com/office/officeart/2005/8/layout/orgChart1"/>
    <dgm:cxn modelId="{F7491205-0310-4864-B842-C975660332F0}" type="presParOf" srcId="{3186C16F-292A-4BB7-8BF4-45B9259B0826}" destId="{C26F25BA-FBE3-4C02-89E3-8A52C1346972}" srcOrd="1" destOrd="0" presId="urn:microsoft.com/office/officeart/2005/8/layout/orgChart1"/>
    <dgm:cxn modelId="{488B996D-1A8A-4C75-873C-1A5389A89553}" type="presParOf" srcId="{88A41D85-AFE1-40B7-B8BB-D0597082659B}" destId="{8691AD1A-2AB7-4B6F-90B9-647F6C2468FC}" srcOrd="1" destOrd="0" presId="urn:microsoft.com/office/officeart/2005/8/layout/orgChart1"/>
    <dgm:cxn modelId="{12767D80-77B0-4BAA-B5ED-05689E009579}" type="presParOf" srcId="{8691AD1A-2AB7-4B6F-90B9-647F6C2468FC}" destId="{A4557BA7-B84C-4C1B-83C6-627F818BE819}" srcOrd="0" destOrd="0" presId="urn:microsoft.com/office/officeart/2005/8/layout/orgChart1"/>
    <dgm:cxn modelId="{A27F8DA3-4759-4216-9B22-880599367A24}" type="presParOf" srcId="{8691AD1A-2AB7-4B6F-90B9-647F6C2468FC}" destId="{49C24A99-C3D2-456B-9185-DB0C58157F5A}" srcOrd="1" destOrd="0" presId="urn:microsoft.com/office/officeart/2005/8/layout/orgChart1"/>
    <dgm:cxn modelId="{889BF6FF-9D26-4B67-A4C4-BCAA7D48FBF2}" type="presParOf" srcId="{49C24A99-C3D2-456B-9185-DB0C58157F5A}" destId="{82CB8365-A8B9-419B-9DD0-572170D35981}" srcOrd="0" destOrd="0" presId="urn:microsoft.com/office/officeart/2005/8/layout/orgChart1"/>
    <dgm:cxn modelId="{CBB26628-77B8-446F-850B-5B120506DE58}" type="presParOf" srcId="{82CB8365-A8B9-419B-9DD0-572170D35981}" destId="{DFD41A3A-9F6F-4D2C-9280-45022E2BB0F3}" srcOrd="0" destOrd="0" presId="urn:microsoft.com/office/officeart/2005/8/layout/orgChart1"/>
    <dgm:cxn modelId="{990AFC49-028E-4547-B4C2-927F2AEFDB80}" type="presParOf" srcId="{82CB8365-A8B9-419B-9DD0-572170D35981}" destId="{70082B60-03E3-4529-8FCD-351AE01141C9}" srcOrd="1" destOrd="0" presId="urn:microsoft.com/office/officeart/2005/8/layout/orgChart1"/>
    <dgm:cxn modelId="{FBC644DF-7B24-4F9E-B933-E587518B9328}" type="presParOf" srcId="{49C24A99-C3D2-456B-9185-DB0C58157F5A}" destId="{737517CA-FB8B-4A15-8582-47B4C8B0180D}" srcOrd="1" destOrd="0" presId="urn:microsoft.com/office/officeart/2005/8/layout/orgChart1"/>
    <dgm:cxn modelId="{97B65493-8D75-4660-A0F4-D1E2C6965C8D}" type="presParOf" srcId="{49C24A99-C3D2-456B-9185-DB0C58157F5A}" destId="{5822B8DB-6CE9-4574-B935-2B8B1AFE83D5}" srcOrd="2" destOrd="0" presId="urn:microsoft.com/office/officeart/2005/8/layout/orgChart1"/>
    <dgm:cxn modelId="{0C59E207-6849-4FDA-803C-0BD1B8F6C1CB}" type="presParOf" srcId="{8691AD1A-2AB7-4B6F-90B9-647F6C2468FC}" destId="{9679CC88-2911-4716-A6AE-037C6E84B5E7}" srcOrd="2" destOrd="0" presId="urn:microsoft.com/office/officeart/2005/8/layout/orgChart1"/>
    <dgm:cxn modelId="{DA238CEF-8431-423E-8923-78FEB2C08451}" type="presParOf" srcId="{8691AD1A-2AB7-4B6F-90B9-647F6C2468FC}" destId="{3D299B11-4329-4461-878D-40F1D5D8440A}" srcOrd="3" destOrd="0" presId="urn:microsoft.com/office/officeart/2005/8/layout/orgChart1"/>
    <dgm:cxn modelId="{AB69ADF0-DCDF-486F-9037-B509F243574E}" type="presParOf" srcId="{3D299B11-4329-4461-878D-40F1D5D8440A}" destId="{BE4043EF-764B-44E5-867D-0D14949DA991}" srcOrd="0" destOrd="0" presId="urn:microsoft.com/office/officeart/2005/8/layout/orgChart1"/>
    <dgm:cxn modelId="{7CD33F38-A6A1-4142-82CE-8CE71029FB39}" type="presParOf" srcId="{BE4043EF-764B-44E5-867D-0D14949DA991}" destId="{0B9C9B65-91C1-4B3F-A434-1B3071F9737E}" srcOrd="0" destOrd="0" presId="urn:microsoft.com/office/officeart/2005/8/layout/orgChart1"/>
    <dgm:cxn modelId="{F6B87118-DD3C-46A9-9B2A-67F6150BBE4E}" type="presParOf" srcId="{BE4043EF-764B-44E5-867D-0D14949DA991}" destId="{5DC939A7-B8C5-44E5-B872-4615DB77964D}" srcOrd="1" destOrd="0" presId="urn:microsoft.com/office/officeart/2005/8/layout/orgChart1"/>
    <dgm:cxn modelId="{81C6C1A8-44DA-4B9C-9622-F9F1EE42427B}" type="presParOf" srcId="{3D299B11-4329-4461-878D-40F1D5D8440A}" destId="{D551258D-624A-4E14-86A6-8E8D32BB115F}" srcOrd="1" destOrd="0" presId="urn:microsoft.com/office/officeart/2005/8/layout/orgChart1"/>
    <dgm:cxn modelId="{1318B939-41A8-4532-A556-01DA0BFCAABE}" type="presParOf" srcId="{3D299B11-4329-4461-878D-40F1D5D8440A}" destId="{9682164D-D3A3-4BCF-9C36-B54FC23FFFDC}" srcOrd="2" destOrd="0" presId="urn:microsoft.com/office/officeart/2005/8/layout/orgChart1"/>
    <dgm:cxn modelId="{B6E2A685-9247-4EAD-B0C5-FA2F5420A905}" type="presParOf" srcId="{8691AD1A-2AB7-4B6F-90B9-647F6C2468FC}" destId="{9A94DC77-F969-4B25-8DFB-8AA27F40CB15}" srcOrd="4" destOrd="0" presId="urn:microsoft.com/office/officeart/2005/8/layout/orgChart1"/>
    <dgm:cxn modelId="{3BE9C38E-F632-43D0-AC32-B4B32026C3F0}" type="presParOf" srcId="{8691AD1A-2AB7-4B6F-90B9-647F6C2468FC}" destId="{A2F52307-244A-4070-905E-CFB18BF612C0}" srcOrd="5" destOrd="0" presId="urn:microsoft.com/office/officeart/2005/8/layout/orgChart1"/>
    <dgm:cxn modelId="{4EE79450-F97B-4D8D-AEAB-0DE1EFB0C691}" type="presParOf" srcId="{A2F52307-244A-4070-905E-CFB18BF612C0}" destId="{A0357AD9-7158-48E3-A522-DC6D48BB12DB}" srcOrd="0" destOrd="0" presId="urn:microsoft.com/office/officeart/2005/8/layout/orgChart1"/>
    <dgm:cxn modelId="{85E7CCA4-7E2B-4E9E-B7BF-20B163290BBB}" type="presParOf" srcId="{A0357AD9-7158-48E3-A522-DC6D48BB12DB}" destId="{25E8BFA7-F8B6-49AE-B404-939BCD38271C}" srcOrd="0" destOrd="0" presId="urn:microsoft.com/office/officeart/2005/8/layout/orgChart1"/>
    <dgm:cxn modelId="{1134FC1A-4531-4093-8FB6-D67317D26167}" type="presParOf" srcId="{A0357AD9-7158-48E3-A522-DC6D48BB12DB}" destId="{46D25B73-677F-4AB7-BF37-0E05552D3578}" srcOrd="1" destOrd="0" presId="urn:microsoft.com/office/officeart/2005/8/layout/orgChart1"/>
    <dgm:cxn modelId="{446EA857-B877-4D1A-BA6D-60CA30E1B908}" type="presParOf" srcId="{A2F52307-244A-4070-905E-CFB18BF612C0}" destId="{F5ADA954-2305-46B6-8D88-538A70FDAC95}" srcOrd="1" destOrd="0" presId="urn:microsoft.com/office/officeart/2005/8/layout/orgChart1"/>
    <dgm:cxn modelId="{CD60AA00-B3B5-4B16-8A2A-773EACA243FC}" type="presParOf" srcId="{A2F52307-244A-4070-905E-CFB18BF612C0}" destId="{2214E3F9-74AB-46A4-98EF-5D1BC2CE4D15}" srcOrd="2" destOrd="0" presId="urn:microsoft.com/office/officeart/2005/8/layout/orgChart1"/>
    <dgm:cxn modelId="{487D2B8A-2940-4CD8-9EC5-F448F2AC79CA}" type="presParOf" srcId="{88A41D85-AFE1-40B7-B8BB-D0597082659B}" destId="{9D874B94-819E-4835-B279-B79909A9988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D00BB6-8E35-4883-9186-3E38637FCFE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6D1140C-387A-49C0-AF10-7D6AC1CB8525}">
      <dgm:prSet phldrT="[Текст]"/>
      <dgm:spPr/>
      <dgm:t>
        <a:bodyPr/>
        <a:lstStyle/>
        <a:p>
          <a:r>
            <a:rPr lang="uk-UA" dirty="0"/>
            <a:t>Облігаційний</a:t>
          </a:r>
        </a:p>
      </dgm:t>
    </dgm:pt>
    <dgm:pt modelId="{428A4327-2561-4A16-8D3E-B82308EC0D47}" type="parTrans" cxnId="{469A40EF-685F-42F2-A08B-A5EBC27C1667}">
      <dgm:prSet/>
      <dgm:spPr/>
      <dgm:t>
        <a:bodyPr/>
        <a:lstStyle/>
        <a:p>
          <a:endParaRPr lang="uk-UA"/>
        </a:p>
      </dgm:t>
    </dgm:pt>
    <dgm:pt modelId="{ECA5A791-D93F-41BC-9A5A-5D4C111CE33A}" type="sibTrans" cxnId="{469A40EF-685F-42F2-A08B-A5EBC27C1667}">
      <dgm:prSet/>
      <dgm:spPr/>
      <dgm:t>
        <a:bodyPr/>
        <a:lstStyle/>
        <a:p>
          <a:endParaRPr lang="uk-UA"/>
        </a:p>
      </dgm:t>
    </dgm:pt>
    <dgm:pt modelId="{21DB33B0-6E04-4AF7-ABBE-2F5C64D3BF32}">
      <dgm:prSet phldrT="[Текст]"/>
      <dgm:spPr/>
      <dgm:t>
        <a:bodyPr/>
        <a:lstStyle/>
        <a:p>
          <a:r>
            <a:rPr lang="uk-UA" dirty="0"/>
            <a:t>Позиковий</a:t>
          </a:r>
        </a:p>
      </dgm:t>
    </dgm:pt>
    <dgm:pt modelId="{5E5F8085-D282-4DF7-9E77-411E0502353D}" type="parTrans" cxnId="{D8BA9AD8-F684-4E9E-A92B-98241ADC8705}">
      <dgm:prSet/>
      <dgm:spPr/>
      <dgm:t>
        <a:bodyPr/>
        <a:lstStyle/>
        <a:p>
          <a:endParaRPr lang="uk-UA"/>
        </a:p>
      </dgm:t>
    </dgm:pt>
    <dgm:pt modelId="{71D0AED5-D066-4906-B4CB-44BB7370312F}" type="sibTrans" cxnId="{D8BA9AD8-F684-4E9E-A92B-98241ADC8705}">
      <dgm:prSet/>
      <dgm:spPr/>
      <dgm:t>
        <a:bodyPr/>
        <a:lstStyle/>
        <a:p>
          <a:endParaRPr lang="uk-UA"/>
        </a:p>
      </dgm:t>
    </dgm:pt>
    <dgm:pt modelId="{B8D3B6C3-9795-46B5-9FF0-E338C454CA0F}">
      <dgm:prSet phldrT="[Текст]"/>
      <dgm:spPr/>
      <dgm:t>
        <a:bodyPr/>
        <a:lstStyle/>
        <a:p>
          <a:r>
            <a:rPr lang="uk-UA" dirty="0"/>
            <a:t>Обліковий</a:t>
          </a:r>
        </a:p>
      </dgm:t>
    </dgm:pt>
    <dgm:pt modelId="{11AFBF7A-2376-48E9-9E9C-8ED284E3571B}" type="parTrans" cxnId="{C3ABE5CB-1FBA-4442-B03F-3CF2C08C5C9A}">
      <dgm:prSet/>
      <dgm:spPr/>
      <dgm:t>
        <a:bodyPr/>
        <a:lstStyle/>
        <a:p>
          <a:endParaRPr lang="uk-UA"/>
        </a:p>
      </dgm:t>
    </dgm:pt>
    <dgm:pt modelId="{3D211B52-71B8-4D9F-9B57-31199FA686BC}" type="sibTrans" cxnId="{C3ABE5CB-1FBA-4442-B03F-3CF2C08C5C9A}">
      <dgm:prSet/>
      <dgm:spPr/>
      <dgm:t>
        <a:bodyPr/>
        <a:lstStyle/>
        <a:p>
          <a:endParaRPr lang="uk-UA"/>
        </a:p>
      </dgm:t>
    </dgm:pt>
    <dgm:pt modelId="{9C2D7943-74A4-4AFE-931C-AD00B856DFC8}">
      <dgm:prSet/>
      <dgm:spPr/>
      <dgm:t>
        <a:bodyPr/>
        <a:lstStyle/>
        <a:p>
          <a:r>
            <a:rPr lang="uk-UA" dirty="0"/>
            <a:t>Банківський</a:t>
          </a:r>
        </a:p>
      </dgm:t>
    </dgm:pt>
    <dgm:pt modelId="{8D69A042-9964-483B-85D4-F2C7ACA2A197}" type="parTrans" cxnId="{94E74FF8-C7AA-4EE9-A202-E9975162E77E}">
      <dgm:prSet/>
      <dgm:spPr/>
      <dgm:t>
        <a:bodyPr/>
        <a:lstStyle/>
        <a:p>
          <a:endParaRPr lang="uk-UA"/>
        </a:p>
      </dgm:t>
    </dgm:pt>
    <dgm:pt modelId="{BFF10988-6286-48C2-87B9-608F824063BE}" type="sibTrans" cxnId="{94E74FF8-C7AA-4EE9-A202-E9975162E77E}">
      <dgm:prSet/>
      <dgm:spPr/>
      <dgm:t>
        <a:bodyPr/>
        <a:lstStyle/>
        <a:p>
          <a:endParaRPr lang="uk-UA"/>
        </a:p>
      </dgm:t>
    </dgm:pt>
    <dgm:pt modelId="{D53145B2-B2B8-4F00-B09C-C5507015D28F}">
      <dgm:prSet/>
      <dgm:spPr/>
      <dgm:t>
        <a:bodyPr/>
        <a:lstStyle/>
        <a:p>
          <a:r>
            <a:rPr lang="uk-UA" dirty="0"/>
            <a:t>Депозитний</a:t>
          </a:r>
        </a:p>
      </dgm:t>
    </dgm:pt>
    <dgm:pt modelId="{93299446-1773-4261-8ED0-C74125105196}" type="parTrans" cxnId="{AF24D396-0758-4447-B3F7-827693D4974A}">
      <dgm:prSet/>
      <dgm:spPr/>
      <dgm:t>
        <a:bodyPr/>
        <a:lstStyle/>
        <a:p>
          <a:endParaRPr lang="uk-UA"/>
        </a:p>
      </dgm:t>
    </dgm:pt>
    <dgm:pt modelId="{FC97FCA8-22AA-4704-8118-96A25B944C84}" type="sibTrans" cxnId="{AF24D396-0758-4447-B3F7-827693D4974A}">
      <dgm:prSet/>
      <dgm:spPr/>
      <dgm:t>
        <a:bodyPr/>
        <a:lstStyle/>
        <a:p>
          <a:endParaRPr lang="uk-UA"/>
        </a:p>
      </dgm:t>
    </dgm:pt>
    <dgm:pt modelId="{C363DF70-DFB8-4830-ADE2-079A9CF73A0B}">
      <dgm:prSet/>
      <dgm:spPr/>
      <dgm:t>
        <a:bodyPr/>
        <a:lstStyle/>
        <a:p>
          <a:r>
            <a:rPr lang="uk-UA" dirty="0"/>
            <a:t>Міжбанківський</a:t>
          </a:r>
        </a:p>
      </dgm:t>
    </dgm:pt>
    <dgm:pt modelId="{26A89D75-9492-47C6-B12E-B57DE538CCFA}" type="parTrans" cxnId="{CE5AC1D5-DB72-4248-B5EC-AD0B223897B8}">
      <dgm:prSet/>
      <dgm:spPr/>
      <dgm:t>
        <a:bodyPr/>
        <a:lstStyle/>
        <a:p>
          <a:endParaRPr lang="uk-UA"/>
        </a:p>
      </dgm:t>
    </dgm:pt>
    <dgm:pt modelId="{99B9D20A-D347-4251-B275-4A8AB7E6E671}" type="sibTrans" cxnId="{CE5AC1D5-DB72-4248-B5EC-AD0B223897B8}">
      <dgm:prSet/>
      <dgm:spPr/>
      <dgm:t>
        <a:bodyPr/>
        <a:lstStyle/>
        <a:p>
          <a:endParaRPr lang="uk-UA"/>
        </a:p>
      </dgm:t>
    </dgm:pt>
    <dgm:pt modelId="{89B73644-0990-4FEB-B213-1DA87E776853}" type="pres">
      <dgm:prSet presAssocID="{4AD00BB6-8E35-4883-9186-3E38637FCFE9}" presName="linear" presStyleCnt="0">
        <dgm:presLayoutVars>
          <dgm:dir/>
          <dgm:animLvl val="lvl"/>
          <dgm:resizeHandles val="exact"/>
        </dgm:presLayoutVars>
      </dgm:prSet>
      <dgm:spPr/>
    </dgm:pt>
    <dgm:pt modelId="{5B04E251-17AD-49E0-A2C6-B2BEA7710BEA}" type="pres">
      <dgm:prSet presAssocID="{56D1140C-387A-49C0-AF10-7D6AC1CB8525}" presName="parentLin" presStyleCnt="0"/>
      <dgm:spPr/>
    </dgm:pt>
    <dgm:pt modelId="{B288FB46-BF35-411E-BEAD-1062FB02C314}" type="pres">
      <dgm:prSet presAssocID="{56D1140C-387A-49C0-AF10-7D6AC1CB8525}" presName="parentLeftMargin" presStyleLbl="node1" presStyleIdx="0" presStyleCnt="6"/>
      <dgm:spPr/>
    </dgm:pt>
    <dgm:pt modelId="{788038DC-B1A8-4A11-AF0B-AC7592795038}" type="pres">
      <dgm:prSet presAssocID="{56D1140C-387A-49C0-AF10-7D6AC1CB852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89FD297-57EE-4762-844F-FD8F32DF4215}" type="pres">
      <dgm:prSet presAssocID="{56D1140C-387A-49C0-AF10-7D6AC1CB8525}" presName="negativeSpace" presStyleCnt="0"/>
      <dgm:spPr/>
    </dgm:pt>
    <dgm:pt modelId="{CCEC2255-79B1-4761-A27C-7B93CA06BF4F}" type="pres">
      <dgm:prSet presAssocID="{56D1140C-387A-49C0-AF10-7D6AC1CB8525}" presName="childText" presStyleLbl="conFgAcc1" presStyleIdx="0" presStyleCnt="6">
        <dgm:presLayoutVars>
          <dgm:bulletEnabled val="1"/>
        </dgm:presLayoutVars>
      </dgm:prSet>
      <dgm:spPr/>
    </dgm:pt>
    <dgm:pt modelId="{7F10FB9E-C3F5-472C-9291-9623A9CC9A45}" type="pres">
      <dgm:prSet presAssocID="{ECA5A791-D93F-41BC-9A5A-5D4C111CE33A}" presName="spaceBetweenRectangles" presStyleCnt="0"/>
      <dgm:spPr/>
    </dgm:pt>
    <dgm:pt modelId="{89261F67-91D9-4739-95B2-9E7D3C768A58}" type="pres">
      <dgm:prSet presAssocID="{9C2D7943-74A4-4AFE-931C-AD00B856DFC8}" presName="parentLin" presStyleCnt="0"/>
      <dgm:spPr/>
    </dgm:pt>
    <dgm:pt modelId="{286C1E25-E510-4C83-8AA8-233A9E25F127}" type="pres">
      <dgm:prSet presAssocID="{9C2D7943-74A4-4AFE-931C-AD00B856DFC8}" presName="parentLeftMargin" presStyleLbl="node1" presStyleIdx="0" presStyleCnt="6"/>
      <dgm:spPr/>
    </dgm:pt>
    <dgm:pt modelId="{91A4F565-C277-4FCC-8BBE-2082427B3515}" type="pres">
      <dgm:prSet presAssocID="{9C2D7943-74A4-4AFE-931C-AD00B856DFC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259ACCE-9AF7-48FA-86A1-11DF00DF89F4}" type="pres">
      <dgm:prSet presAssocID="{9C2D7943-74A4-4AFE-931C-AD00B856DFC8}" presName="negativeSpace" presStyleCnt="0"/>
      <dgm:spPr/>
    </dgm:pt>
    <dgm:pt modelId="{24CAEF58-3B25-46D1-B782-B30F1E51DDBC}" type="pres">
      <dgm:prSet presAssocID="{9C2D7943-74A4-4AFE-931C-AD00B856DFC8}" presName="childText" presStyleLbl="conFgAcc1" presStyleIdx="1" presStyleCnt="6">
        <dgm:presLayoutVars>
          <dgm:bulletEnabled val="1"/>
        </dgm:presLayoutVars>
      </dgm:prSet>
      <dgm:spPr/>
    </dgm:pt>
    <dgm:pt modelId="{B0A40E78-3D25-499E-9F1A-2A623DB2644A}" type="pres">
      <dgm:prSet presAssocID="{BFF10988-6286-48C2-87B9-608F824063BE}" presName="spaceBetweenRectangles" presStyleCnt="0"/>
      <dgm:spPr/>
    </dgm:pt>
    <dgm:pt modelId="{467DA865-01AA-4ED7-9AA8-DBA55F2377A4}" type="pres">
      <dgm:prSet presAssocID="{D53145B2-B2B8-4F00-B09C-C5507015D28F}" presName="parentLin" presStyleCnt="0"/>
      <dgm:spPr/>
    </dgm:pt>
    <dgm:pt modelId="{F1BFA591-A7B1-4FCA-BA1A-5F6F1E6A590D}" type="pres">
      <dgm:prSet presAssocID="{D53145B2-B2B8-4F00-B09C-C5507015D28F}" presName="parentLeftMargin" presStyleLbl="node1" presStyleIdx="1" presStyleCnt="6"/>
      <dgm:spPr/>
    </dgm:pt>
    <dgm:pt modelId="{B4A6E714-33DB-4CDC-B5CB-9331DBA53C7B}" type="pres">
      <dgm:prSet presAssocID="{D53145B2-B2B8-4F00-B09C-C5507015D28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885335C-CCFB-4810-B569-A3A199C684EC}" type="pres">
      <dgm:prSet presAssocID="{D53145B2-B2B8-4F00-B09C-C5507015D28F}" presName="negativeSpace" presStyleCnt="0"/>
      <dgm:spPr/>
    </dgm:pt>
    <dgm:pt modelId="{2CBA07CD-59CC-4186-9205-2E4AFA97E140}" type="pres">
      <dgm:prSet presAssocID="{D53145B2-B2B8-4F00-B09C-C5507015D28F}" presName="childText" presStyleLbl="conFgAcc1" presStyleIdx="2" presStyleCnt="6">
        <dgm:presLayoutVars>
          <dgm:bulletEnabled val="1"/>
        </dgm:presLayoutVars>
      </dgm:prSet>
      <dgm:spPr/>
    </dgm:pt>
    <dgm:pt modelId="{1D53540A-4B32-487C-BD2B-E61E5D9190DA}" type="pres">
      <dgm:prSet presAssocID="{FC97FCA8-22AA-4704-8118-96A25B944C84}" presName="spaceBetweenRectangles" presStyleCnt="0"/>
      <dgm:spPr/>
    </dgm:pt>
    <dgm:pt modelId="{1CAFBE46-57CE-4ED4-86BE-4B52AE073EE3}" type="pres">
      <dgm:prSet presAssocID="{C363DF70-DFB8-4830-ADE2-079A9CF73A0B}" presName="parentLin" presStyleCnt="0"/>
      <dgm:spPr/>
    </dgm:pt>
    <dgm:pt modelId="{3546AC5A-82B5-4C04-B569-49FF0AEBD876}" type="pres">
      <dgm:prSet presAssocID="{C363DF70-DFB8-4830-ADE2-079A9CF73A0B}" presName="parentLeftMargin" presStyleLbl="node1" presStyleIdx="2" presStyleCnt="6"/>
      <dgm:spPr/>
    </dgm:pt>
    <dgm:pt modelId="{05699060-DC6A-4790-B9A9-09FE576A9CD8}" type="pres">
      <dgm:prSet presAssocID="{C363DF70-DFB8-4830-ADE2-079A9CF73A0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19C2956-44FF-42D2-9772-9F7BC7CCCC76}" type="pres">
      <dgm:prSet presAssocID="{C363DF70-DFB8-4830-ADE2-079A9CF73A0B}" presName="negativeSpace" presStyleCnt="0"/>
      <dgm:spPr/>
    </dgm:pt>
    <dgm:pt modelId="{639F136F-A520-4401-A788-C78D511E32F1}" type="pres">
      <dgm:prSet presAssocID="{C363DF70-DFB8-4830-ADE2-079A9CF73A0B}" presName="childText" presStyleLbl="conFgAcc1" presStyleIdx="3" presStyleCnt="6">
        <dgm:presLayoutVars>
          <dgm:bulletEnabled val="1"/>
        </dgm:presLayoutVars>
      </dgm:prSet>
      <dgm:spPr/>
    </dgm:pt>
    <dgm:pt modelId="{A81CD9DF-242C-4716-9AF0-B67B82480706}" type="pres">
      <dgm:prSet presAssocID="{99B9D20A-D347-4251-B275-4A8AB7E6E671}" presName="spaceBetweenRectangles" presStyleCnt="0"/>
      <dgm:spPr/>
    </dgm:pt>
    <dgm:pt modelId="{87F19F4A-D0F0-4D28-AF92-1B56667530BD}" type="pres">
      <dgm:prSet presAssocID="{21DB33B0-6E04-4AF7-ABBE-2F5C64D3BF32}" presName="parentLin" presStyleCnt="0"/>
      <dgm:spPr/>
    </dgm:pt>
    <dgm:pt modelId="{BA8540E0-2F71-434B-AAC6-B5D5CF0C6812}" type="pres">
      <dgm:prSet presAssocID="{21DB33B0-6E04-4AF7-ABBE-2F5C64D3BF32}" presName="parentLeftMargin" presStyleLbl="node1" presStyleIdx="3" presStyleCnt="6"/>
      <dgm:spPr/>
    </dgm:pt>
    <dgm:pt modelId="{B8F0801B-6729-4516-B996-D41BCAA8C669}" type="pres">
      <dgm:prSet presAssocID="{21DB33B0-6E04-4AF7-ABBE-2F5C64D3BF3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221F26A-7AC0-4090-896F-F83B5AB912F3}" type="pres">
      <dgm:prSet presAssocID="{21DB33B0-6E04-4AF7-ABBE-2F5C64D3BF32}" presName="negativeSpace" presStyleCnt="0"/>
      <dgm:spPr/>
    </dgm:pt>
    <dgm:pt modelId="{9878078D-8B21-4F95-98D5-4368AF2F27AE}" type="pres">
      <dgm:prSet presAssocID="{21DB33B0-6E04-4AF7-ABBE-2F5C64D3BF32}" presName="childText" presStyleLbl="conFgAcc1" presStyleIdx="4" presStyleCnt="6">
        <dgm:presLayoutVars>
          <dgm:bulletEnabled val="1"/>
        </dgm:presLayoutVars>
      </dgm:prSet>
      <dgm:spPr/>
    </dgm:pt>
    <dgm:pt modelId="{97BBA6F7-D6B5-4029-9F37-475ADBC23BE8}" type="pres">
      <dgm:prSet presAssocID="{71D0AED5-D066-4906-B4CB-44BB7370312F}" presName="spaceBetweenRectangles" presStyleCnt="0"/>
      <dgm:spPr/>
    </dgm:pt>
    <dgm:pt modelId="{F71E65DB-D032-4EC7-B535-76D2463BF267}" type="pres">
      <dgm:prSet presAssocID="{B8D3B6C3-9795-46B5-9FF0-E338C454CA0F}" presName="parentLin" presStyleCnt="0"/>
      <dgm:spPr/>
    </dgm:pt>
    <dgm:pt modelId="{449B448E-31BD-4F26-A756-D25D0CDE6A7E}" type="pres">
      <dgm:prSet presAssocID="{B8D3B6C3-9795-46B5-9FF0-E338C454CA0F}" presName="parentLeftMargin" presStyleLbl="node1" presStyleIdx="4" presStyleCnt="6"/>
      <dgm:spPr/>
    </dgm:pt>
    <dgm:pt modelId="{B4F24D72-0D65-4FBB-9800-593F7376DEE2}" type="pres">
      <dgm:prSet presAssocID="{B8D3B6C3-9795-46B5-9FF0-E338C454CA0F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A13FD866-41D7-4912-A14F-5C7EA6E751BF}" type="pres">
      <dgm:prSet presAssocID="{B8D3B6C3-9795-46B5-9FF0-E338C454CA0F}" presName="negativeSpace" presStyleCnt="0"/>
      <dgm:spPr/>
    </dgm:pt>
    <dgm:pt modelId="{22C9627C-416E-4366-B010-9ED1D81B8380}" type="pres">
      <dgm:prSet presAssocID="{B8D3B6C3-9795-46B5-9FF0-E338C454CA0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FF7EA915-CB7E-4907-A2FF-260486F70FFA}" type="presOf" srcId="{C363DF70-DFB8-4830-ADE2-079A9CF73A0B}" destId="{05699060-DC6A-4790-B9A9-09FE576A9CD8}" srcOrd="1" destOrd="0" presId="urn:microsoft.com/office/officeart/2005/8/layout/list1"/>
    <dgm:cxn modelId="{E7E29117-C9F6-4903-AFC2-EA35604D536D}" type="presOf" srcId="{C363DF70-DFB8-4830-ADE2-079A9CF73A0B}" destId="{3546AC5A-82B5-4C04-B569-49FF0AEBD876}" srcOrd="0" destOrd="0" presId="urn:microsoft.com/office/officeart/2005/8/layout/list1"/>
    <dgm:cxn modelId="{73C6FC2E-D57C-4EF6-8064-244E01126EC7}" type="presOf" srcId="{B8D3B6C3-9795-46B5-9FF0-E338C454CA0F}" destId="{449B448E-31BD-4F26-A756-D25D0CDE6A7E}" srcOrd="0" destOrd="0" presId="urn:microsoft.com/office/officeart/2005/8/layout/list1"/>
    <dgm:cxn modelId="{BF788E3C-C511-4183-A3A0-FCDFBE5D3BED}" type="presOf" srcId="{21DB33B0-6E04-4AF7-ABBE-2F5C64D3BF32}" destId="{BA8540E0-2F71-434B-AAC6-B5D5CF0C6812}" srcOrd="0" destOrd="0" presId="urn:microsoft.com/office/officeart/2005/8/layout/list1"/>
    <dgm:cxn modelId="{C1BC9363-3C69-406E-923C-3A6BA4CC3197}" type="presOf" srcId="{D53145B2-B2B8-4F00-B09C-C5507015D28F}" destId="{F1BFA591-A7B1-4FCA-BA1A-5F6F1E6A590D}" srcOrd="0" destOrd="0" presId="urn:microsoft.com/office/officeart/2005/8/layout/list1"/>
    <dgm:cxn modelId="{A333D94E-49D0-4314-95C4-B51FD6D2F529}" type="presOf" srcId="{56D1140C-387A-49C0-AF10-7D6AC1CB8525}" destId="{B288FB46-BF35-411E-BEAD-1062FB02C314}" srcOrd="0" destOrd="0" presId="urn:microsoft.com/office/officeart/2005/8/layout/list1"/>
    <dgm:cxn modelId="{CFD63377-2F59-42FC-BDD7-FD4A48BBF1C3}" type="presOf" srcId="{D53145B2-B2B8-4F00-B09C-C5507015D28F}" destId="{B4A6E714-33DB-4CDC-B5CB-9331DBA53C7B}" srcOrd="1" destOrd="0" presId="urn:microsoft.com/office/officeart/2005/8/layout/list1"/>
    <dgm:cxn modelId="{21895577-65CF-4A44-95CA-9EC899AA2BC8}" type="presOf" srcId="{4AD00BB6-8E35-4883-9186-3E38637FCFE9}" destId="{89B73644-0990-4FEB-B213-1DA87E776853}" srcOrd="0" destOrd="0" presId="urn:microsoft.com/office/officeart/2005/8/layout/list1"/>
    <dgm:cxn modelId="{8B7B6580-EF0D-4194-B961-DEE0E4AF208A}" type="presOf" srcId="{9C2D7943-74A4-4AFE-931C-AD00B856DFC8}" destId="{286C1E25-E510-4C83-8AA8-233A9E25F127}" srcOrd="0" destOrd="0" presId="urn:microsoft.com/office/officeart/2005/8/layout/list1"/>
    <dgm:cxn modelId="{AF24D396-0758-4447-B3F7-827693D4974A}" srcId="{4AD00BB6-8E35-4883-9186-3E38637FCFE9}" destId="{D53145B2-B2B8-4F00-B09C-C5507015D28F}" srcOrd="2" destOrd="0" parTransId="{93299446-1773-4261-8ED0-C74125105196}" sibTransId="{FC97FCA8-22AA-4704-8118-96A25B944C84}"/>
    <dgm:cxn modelId="{F83A39A6-131C-4C41-947D-FD4FAAE70A79}" type="presOf" srcId="{9C2D7943-74A4-4AFE-931C-AD00B856DFC8}" destId="{91A4F565-C277-4FCC-8BBE-2082427B3515}" srcOrd="1" destOrd="0" presId="urn:microsoft.com/office/officeart/2005/8/layout/list1"/>
    <dgm:cxn modelId="{207275A6-5AE3-4103-8FD6-B4E83C750643}" type="presOf" srcId="{56D1140C-387A-49C0-AF10-7D6AC1CB8525}" destId="{788038DC-B1A8-4A11-AF0B-AC7592795038}" srcOrd="1" destOrd="0" presId="urn:microsoft.com/office/officeart/2005/8/layout/list1"/>
    <dgm:cxn modelId="{C019D2CB-9E22-488C-9588-B7084B8CF6C8}" type="presOf" srcId="{B8D3B6C3-9795-46B5-9FF0-E338C454CA0F}" destId="{B4F24D72-0D65-4FBB-9800-593F7376DEE2}" srcOrd="1" destOrd="0" presId="urn:microsoft.com/office/officeart/2005/8/layout/list1"/>
    <dgm:cxn modelId="{C3ABE5CB-1FBA-4442-B03F-3CF2C08C5C9A}" srcId="{4AD00BB6-8E35-4883-9186-3E38637FCFE9}" destId="{B8D3B6C3-9795-46B5-9FF0-E338C454CA0F}" srcOrd="5" destOrd="0" parTransId="{11AFBF7A-2376-48E9-9E9C-8ED284E3571B}" sibTransId="{3D211B52-71B8-4D9F-9B57-31199FA686BC}"/>
    <dgm:cxn modelId="{CE5AC1D5-DB72-4248-B5EC-AD0B223897B8}" srcId="{4AD00BB6-8E35-4883-9186-3E38637FCFE9}" destId="{C363DF70-DFB8-4830-ADE2-079A9CF73A0B}" srcOrd="3" destOrd="0" parTransId="{26A89D75-9492-47C6-B12E-B57DE538CCFA}" sibTransId="{99B9D20A-D347-4251-B275-4A8AB7E6E671}"/>
    <dgm:cxn modelId="{D8BA9AD8-F684-4E9E-A92B-98241ADC8705}" srcId="{4AD00BB6-8E35-4883-9186-3E38637FCFE9}" destId="{21DB33B0-6E04-4AF7-ABBE-2F5C64D3BF32}" srcOrd="4" destOrd="0" parTransId="{5E5F8085-D282-4DF7-9E77-411E0502353D}" sibTransId="{71D0AED5-D066-4906-B4CB-44BB7370312F}"/>
    <dgm:cxn modelId="{3383A8EB-C1DF-4B3E-8118-AABFA48D1471}" type="presOf" srcId="{21DB33B0-6E04-4AF7-ABBE-2F5C64D3BF32}" destId="{B8F0801B-6729-4516-B996-D41BCAA8C669}" srcOrd="1" destOrd="0" presId="urn:microsoft.com/office/officeart/2005/8/layout/list1"/>
    <dgm:cxn modelId="{469A40EF-685F-42F2-A08B-A5EBC27C1667}" srcId="{4AD00BB6-8E35-4883-9186-3E38637FCFE9}" destId="{56D1140C-387A-49C0-AF10-7D6AC1CB8525}" srcOrd="0" destOrd="0" parTransId="{428A4327-2561-4A16-8D3E-B82308EC0D47}" sibTransId="{ECA5A791-D93F-41BC-9A5A-5D4C111CE33A}"/>
    <dgm:cxn modelId="{94E74FF8-C7AA-4EE9-A202-E9975162E77E}" srcId="{4AD00BB6-8E35-4883-9186-3E38637FCFE9}" destId="{9C2D7943-74A4-4AFE-931C-AD00B856DFC8}" srcOrd="1" destOrd="0" parTransId="{8D69A042-9964-483B-85D4-F2C7ACA2A197}" sibTransId="{BFF10988-6286-48C2-87B9-608F824063BE}"/>
    <dgm:cxn modelId="{1AD1C8E4-A910-4B16-932E-252D168EEB2C}" type="presParOf" srcId="{89B73644-0990-4FEB-B213-1DA87E776853}" destId="{5B04E251-17AD-49E0-A2C6-B2BEA7710BEA}" srcOrd="0" destOrd="0" presId="urn:microsoft.com/office/officeart/2005/8/layout/list1"/>
    <dgm:cxn modelId="{F06122DD-66BA-4714-A710-2984AEBE3081}" type="presParOf" srcId="{5B04E251-17AD-49E0-A2C6-B2BEA7710BEA}" destId="{B288FB46-BF35-411E-BEAD-1062FB02C314}" srcOrd="0" destOrd="0" presId="urn:microsoft.com/office/officeart/2005/8/layout/list1"/>
    <dgm:cxn modelId="{BB345605-F4A7-41BC-A69A-4EBC698D1BAE}" type="presParOf" srcId="{5B04E251-17AD-49E0-A2C6-B2BEA7710BEA}" destId="{788038DC-B1A8-4A11-AF0B-AC7592795038}" srcOrd="1" destOrd="0" presId="urn:microsoft.com/office/officeart/2005/8/layout/list1"/>
    <dgm:cxn modelId="{1F213875-3035-43A5-B771-6F262D86A49E}" type="presParOf" srcId="{89B73644-0990-4FEB-B213-1DA87E776853}" destId="{C89FD297-57EE-4762-844F-FD8F32DF4215}" srcOrd="1" destOrd="0" presId="urn:microsoft.com/office/officeart/2005/8/layout/list1"/>
    <dgm:cxn modelId="{D5B4881A-C37A-47EA-93B0-D0887CFF2AB2}" type="presParOf" srcId="{89B73644-0990-4FEB-B213-1DA87E776853}" destId="{CCEC2255-79B1-4761-A27C-7B93CA06BF4F}" srcOrd="2" destOrd="0" presId="urn:microsoft.com/office/officeart/2005/8/layout/list1"/>
    <dgm:cxn modelId="{02837B92-24D4-4E9A-BA56-202CBA7A1A6A}" type="presParOf" srcId="{89B73644-0990-4FEB-B213-1DA87E776853}" destId="{7F10FB9E-C3F5-472C-9291-9623A9CC9A45}" srcOrd="3" destOrd="0" presId="urn:microsoft.com/office/officeart/2005/8/layout/list1"/>
    <dgm:cxn modelId="{4DDDC419-DFDC-4EE1-851F-42355124BA4C}" type="presParOf" srcId="{89B73644-0990-4FEB-B213-1DA87E776853}" destId="{89261F67-91D9-4739-95B2-9E7D3C768A58}" srcOrd="4" destOrd="0" presId="urn:microsoft.com/office/officeart/2005/8/layout/list1"/>
    <dgm:cxn modelId="{10665452-D09E-4512-8F27-74362AF981BA}" type="presParOf" srcId="{89261F67-91D9-4739-95B2-9E7D3C768A58}" destId="{286C1E25-E510-4C83-8AA8-233A9E25F127}" srcOrd="0" destOrd="0" presId="urn:microsoft.com/office/officeart/2005/8/layout/list1"/>
    <dgm:cxn modelId="{D88EC6E9-3D4E-4694-AB8B-2A213304B163}" type="presParOf" srcId="{89261F67-91D9-4739-95B2-9E7D3C768A58}" destId="{91A4F565-C277-4FCC-8BBE-2082427B3515}" srcOrd="1" destOrd="0" presId="urn:microsoft.com/office/officeart/2005/8/layout/list1"/>
    <dgm:cxn modelId="{5D3F6B95-86AD-4D76-A050-7C6AFAA9F778}" type="presParOf" srcId="{89B73644-0990-4FEB-B213-1DA87E776853}" destId="{A259ACCE-9AF7-48FA-86A1-11DF00DF89F4}" srcOrd="5" destOrd="0" presId="urn:microsoft.com/office/officeart/2005/8/layout/list1"/>
    <dgm:cxn modelId="{B89F5038-C03C-41F1-9DC8-3FBEB736D02A}" type="presParOf" srcId="{89B73644-0990-4FEB-B213-1DA87E776853}" destId="{24CAEF58-3B25-46D1-B782-B30F1E51DDBC}" srcOrd="6" destOrd="0" presId="urn:microsoft.com/office/officeart/2005/8/layout/list1"/>
    <dgm:cxn modelId="{C081C5CF-22EC-4CE1-A2F7-43BAE4E9F5F2}" type="presParOf" srcId="{89B73644-0990-4FEB-B213-1DA87E776853}" destId="{B0A40E78-3D25-499E-9F1A-2A623DB2644A}" srcOrd="7" destOrd="0" presId="urn:microsoft.com/office/officeart/2005/8/layout/list1"/>
    <dgm:cxn modelId="{D74113E1-8F85-41E3-8635-9EDCEC0BAEB9}" type="presParOf" srcId="{89B73644-0990-4FEB-B213-1DA87E776853}" destId="{467DA865-01AA-4ED7-9AA8-DBA55F2377A4}" srcOrd="8" destOrd="0" presId="urn:microsoft.com/office/officeart/2005/8/layout/list1"/>
    <dgm:cxn modelId="{A3BA6371-6605-4A86-B52C-FFE7A7B8203F}" type="presParOf" srcId="{467DA865-01AA-4ED7-9AA8-DBA55F2377A4}" destId="{F1BFA591-A7B1-4FCA-BA1A-5F6F1E6A590D}" srcOrd="0" destOrd="0" presId="urn:microsoft.com/office/officeart/2005/8/layout/list1"/>
    <dgm:cxn modelId="{6E829F1C-838D-4A58-A10D-68EFDC6736FA}" type="presParOf" srcId="{467DA865-01AA-4ED7-9AA8-DBA55F2377A4}" destId="{B4A6E714-33DB-4CDC-B5CB-9331DBA53C7B}" srcOrd="1" destOrd="0" presId="urn:microsoft.com/office/officeart/2005/8/layout/list1"/>
    <dgm:cxn modelId="{ECA5CDA4-8ADD-4E07-B222-1BA45B1D373F}" type="presParOf" srcId="{89B73644-0990-4FEB-B213-1DA87E776853}" destId="{C885335C-CCFB-4810-B569-A3A199C684EC}" srcOrd="9" destOrd="0" presId="urn:microsoft.com/office/officeart/2005/8/layout/list1"/>
    <dgm:cxn modelId="{03BFA6C5-CA2F-4239-8E15-D717855420D0}" type="presParOf" srcId="{89B73644-0990-4FEB-B213-1DA87E776853}" destId="{2CBA07CD-59CC-4186-9205-2E4AFA97E140}" srcOrd="10" destOrd="0" presId="urn:microsoft.com/office/officeart/2005/8/layout/list1"/>
    <dgm:cxn modelId="{30C9CFB4-E0A9-45C0-A734-661E3AC52F79}" type="presParOf" srcId="{89B73644-0990-4FEB-B213-1DA87E776853}" destId="{1D53540A-4B32-487C-BD2B-E61E5D9190DA}" srcOrd="11" destOrd="0" presId="urn:microsoft.com/office/officeart/2005/8/layout/list1"/>
    <dgm:cxn modelId="{5B77AABC-9EF9-4AAA-B215-37BFBD611E07}" type="presParOf" srcId="{89B73644-0990-4FEB-B213-1DA87E776853}" destId="{1CAFBE46-57CE-4ED4-86BE-4B52AE073EE3}" srcOrd="12" destOrd="0" presId="urn:microsoft.com/office/officeart/2005/8/layout/list1"/>
    <dgm:cxn modelId="{42A11B98-E8FF-4396-BAA8-AFFB72286A4D}" type="presParOf" srcId="{1CAFBE46-57CE-4ED4-86BE-4B52AE073EE3}" destId="{3546AC5A-82B5-4C04-B569-49FF0AEBD876}" srcOrd="0" destOrd="0" presId="urn:microsoft.com/office/officeart/2005/8/layout/list1"/>
    <dgm:cxn modelId="{BC02373E-4302-4406-9D65-D90740087FBA}" type="presParOf" srcId="{1CAFBE46-57CE-4ED4-86BE-4B52AE073EE3}" destId="{05699060-DC6A-4790-B9A9-09FE576A9CD8}" srcOrd="1" destOrd="0" presId="urn:microsoft.com/office/officeart/2005/8/layout/list1"/>
    <dgm:cxn modelId="{87D8D5A9-4282-4184-87EC-E1D5E940E4F2}" type="presParOf" srcId="{89B73644-0990-4FEB-B213-1DA87E776853}" destId="{A19C2956-44FF-42D2-9772-9F7BC7CCCC76}" srcOrd="13" destOrd="0" presId="urn:microsoft.com/office/officeart/2005/8/layout/list1"/>
    <dgm:cxn modelId="{AE91ADF7-EB48-4782-8A52-1646C7ED0826}" type="presParOf" srcId="{89B73644-0990-4FEB-B213-1DA87E776853}" destId="{639F136F-A520-4401-A788-C78D511E32F1}" srcOrd="14" destOrd="0" presId="urn:microsoft.com/office/officeart/2005/8/layout/list1"/>
    <dgm:cxn modelId="{DB28B91B-917F-45DD-B323-CFA5A446AF4A}" type="presParOf" srcId="{89B73644-0990-4FEB-B213-1DA87E776853}" destId="{A81CD9DF-242C-4716-9AF0-B67B82480706}" srcOrd="15" destOrd="0" presId="urn:microsoft.com/office/officeart/2005/8/layout/list1"/>
    <dgm:cxn modelId="{D7DCB634-4E5C-40CF-B0C4-9DA33BC6960A}" type="presParOf" srcId="{89B73644-0990-4FEB-B213-1DA87E776853}" destId="{87F19F4A-D0F0-4D28-AF92-1B56667530BD}" srcOrd="16" destOrd="0" presId="urn:microsoft.com/office/officeart/2005/8/layout/list1"/>
    <dgm:cxn modelId="{0E5E11C6-5CA8-410C-A114-1E538ECC74D1}" type="presParOf" srcId="{87F19F4A-D0F0-4D28-AF92-1B56667530BD}" destId="{BA8540E0-2F71-434B-AAC6-B5D5CF0C6812}" srcOrd="0" destOrd="0" presId="urn:microsoft.com/office/officeart/2005/8/layout/list1"/>
    <dgm:cxn modelId="{CFE653B3-6925-4E49-89C6-5D1A824EF70B}" type="presParOf" srcId="{87F19F4A-D0F0-4D28-AF92-1B56667530BD}" destId="{B8F0801B-6729-4516-B996-D41BCAA8C669}" srcOrd="1" destOrd="0" presId="urn:microsoft.com/office/officeart/2005/8/layout/list1"/>
    <dgm:cxn modelId="{EC6FFD58-92B3-4581-B796-0FC79F8CF243}" type="presParOf" srcId="{89B73644-0990-4FEB-B213-1DA87E776853}" destId="{1221F26A-7AC0-4090-896F-F83B5AB912F3}" srcOrd="17" destOrd="0" presId="urn:microsoft.com/office/officeart/2005/8/layout/list1"/>
    <dgm:cxn modelId="{1C7E2AD2-86C0-4CA4-8425-A945A6CA543A}" type="presParOf" srcId="{89B73644-0990-4FEB-B213-1DA87E776853}" destId="{9878078D-8B21-4F95-98D5-4368AF2F27AE}" srcOrd="18" destOrd="0" presId="urn:microsoft.com/office/officeart/2005/8/layout/list1"/>
    <dgm:cxn modelId="{5D4F0A60-8E3E-43BF-AB75-ADA72DC956A9}" type="presParOf" srcId="{89B73644-0990-4FEB-B213-1DA87E776853}" destId="{97BBA6F7-D6B5-4029-9F37-475ADBC23BE8}" srcOrd="19" destOrd="0" presId="urn:microsoft.com/office/officeart/2005/8/layout/list1"/>
    <dgm:cxn modelId="{AD335984-36FA-49CA-A870-7127FCCD9AE2}" type="presParOf" srcId="{89B73644-0990-4FEB-B213-1DA87E776853}" destId="{F71E65DB-D032-4EC7-B535-76D2463BF267}" srcOrd="20" destOrd="0" presId="urn:microsoft.com/office/officeart/2005/8/layout/list1"/>
    <dgm:cxn modelId="{43D35ECC-AA5F-4E71-BC37-6F6165308689}" type="presParOf" srcId="{F71E65DB-D032-4EC7-B535-76D2463BF267}" destId="{449B448E-31BD-4F26-A756-D25D0CDE6A7E}" srcOrd="0" destOrd="0" presId="urn:microsoft.com/office/officeart/2005/8/layout/list1"/>
    <dgm:cxn modelId="{999D5A6E-D2F3-467B-A5B8-73BBBE7EBB9E}" type="presParOf" srcId="{F71E65DB-D032-4EC7-B535-76D2463BF267}" destId="{B4F24D72-0D65-4FBB-9800-593F7376DEE2}" srcOrd="1" destOrd="0" presId="urn:microsoft.com/office/officeart/2005/8/layout/list1"/>
    <dgm:cxn modelId="{7BE8B3F8-AD73-458D-AF84-D366128914BF}" type="presParOf" srcId="{89B73644-0990-4FEB-B213-1DA87E776853}" destId="{A13FD866-41D7-4912-A14F-5C7EA6E751BF}" srcOrd="21" destOrd="0" presId="urn:microsoft.com/office/officeart/2005/8/layout/list1"/>
    <dgm:cxn modelId="{B70E2A68-A097-4290-9330-E407355322B2}" type="presParOf" srcId="{89B73644-0990-4FEB-B213-1DA87E776853}" destId="{22C9627C-416E-4366-B010-9ED1D81B838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B3DC5B-D158-419C-920A-A6DA2D34A76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7A4BB49-777A-4320-B96E-FEA214375C8A}">
      <dgm:prSet phldrT="[Текст]"/>
      <dgm:spPr/>
      <dgm:t>
        <a:bodyPr/>
        <a:lstStyle/>
        <a:p>
          <a:r>
            <a:rPr lang="uk-UA" dirty="0" err="1"/>
            <a:t>Фінпослуги</a:t>
          </a:r>
          <a:r>
            <a:rPr lang="uk-UA" dirty="0"/>
            <a:t> на міжбанку</a:t>
          </a:r>
        </a:p>
      </dgm:t>
    </dgm:pt>
    <dgm:pt modelId="{702996A2-CE2B-4112-B5B5-6E1D600481D4}" type="parTrans" cxnId="{E2CCB5BD-56D0-4EBA-9054-AE7A507F2B4C}">
      <dgm:prSet/>
      <dgm:spPr/>
      <dgm:t>
        <a:bodyPr/>
        <a:lstStyle/>
        <a:p>
          <a:endParaRPr lang="uk-UA"/>
        </a:p>
      </dgm:t>
    </dgm:pt>
    <dgm:pt modelId="{A8C0EA73-3FFA-48C7-B6DE-29A1BE80944B}" type="sibTrans" cxnId="{E2CCB5BD-56D0-4EBA-9054-AE7A507F2B4C}">
      <dgm:prSet/>
      <dgm:spPr/>
      <dgm:t>
        <a:bodyPr/>
        <a:lstStyle/>
        <a:p>
          <a:endParaRPr lang="uk-UA"/>
        </a:p>
      </dgm:t>
    </dgm:pt>
    <dgm:pt modelId="{A62F12FF-AFC7-48D6-82E7-26ABA3896903}">
      <dgm:prSet phldrT="[Текст]"/>
      <dgm:spPr/>
      <dgm:t>
        <a:bodyPr/>
        <a:lstStyle/>
        <a:p>
          <a:r>
            <a:rPr lang="uk-UA" dirty="0"/>
            <a:t>Ринок міжбанківських депозитів</a:t>
          </a:r>
        </a:p>
      </dgm:t>
    </dgm:pt>
    <dgm:pt modelId="{7E494477-1A98-40AE-B378-1D4C4ADBE671}" type="parTrans" cxnId="{CDC96CE5-02B3-4228-B3D9-D09013B54CAC}">
      <dgm:prSet/>
      <dgm:spPr/>
      <dgm:t>
        <a:bodyPr/>
        <a:lstStyle/>
        <a:p>
          <a:endParaRPr lang="uk-UA"/>
        </a:p>
      </dgm:t>
    </dgm:pt>
    <dgm:pt modelId="{89AE9BC9-BE85-4766-AAE6-271EDD40C1F4}" type="sibTrans" cxnId="{CDC96CE5-02B3-4228-B3D9-D09013B54CAC}">
      <dgm:prSet/>
      <dgm:spPr/>
      <dgm:t>
        <a:bodyPr/>
        <a:lstStyle/>
        <a:p>
          <a:endParaRPr lang="uk-UA"/>
        </a:p>
      </dgm:t>
    </dgm:pt>
    <dgm:pt modelId="{E6B28A91-5AF4-419C-A271-CDB71EA57FBD}">
      <dgm:prSet phldrT="[Текст]"/>
      <dgm:spPr/>
      <dgm:t>
        <a:bodyPr/>
        <a:lstStyle/>
        <a:p>
          <a:r>
            <a:rPr lang="uk-UA" dirty="0"/>
            <a:t>Депозити до запитання</a:t>
          </a:r>
        </a:p>
      </dgm:t>
    </dgm:pt>
    <dgm:pt modelId="{E8116A9D-B88D-45BE-830E-E918811B968D}" type="parTrans" cxnId="{598B3841-AA71-4DDF-9ED0-E6D6B8824EAC}">
      <dgm:prSet/>
      <dgm:spPr/>
      <dgm:t>
        <a:bodyPr/>
        <a:lstStyle/>
        <a:p>
          <a:endParaRPr lang="uk-UA"/>
        </a:p>
      </dgm:t>
    </dgm:pt>
    <dgm:pt modelId="{F5ACD125-8140-463E-9C47-958D210073B0}" type="sibTrans" cxnId="{598B3841-AA71-4DDF-9ED0-E6D6B8824EAC}">
      <dgm:prSet/>
      <dgm:spPr/>
      <dgm:t>
        <a:bodyPr/>
        <a:lstStyle/>
        <a:p>
          <a:endParaRPr lang="uk-UA"/>
        </a:p>
      </dgm:t>
    </dgm:pt>
    <dgm:pt modelId="{AB4B0967-7C72-49E0-B2AD-D4B25FFAA5A7}">
      <dgm:prSet phldrT="[Текст]"/>
      <dgm:spPr/>
      <dgm:t>
        <a:bodyPr/>
        <a:lstStyle/>
        <a:p>
          <a:r>
            <a:rPr lang="uk-UA" dirty="0"/>
            <a:t>Депозити на фіксований термін</a:t>
          </a:r>
        </a:p>
      </dgm:t>
    </dgm:pt>
    <dgm:pt modelId="{74C61F13-65A6-44D1-B222-EA3F12E6E8CD}" type="parTrans" cxnId="{CC35B3AF-E729-4094-852D-9BEA2F06FF28}">
      <dgm:prSet/>
      <dgm:spPr/>
      <dgm:t>
        <a:bodyPr/>
        <a:lstStyle/>
        <a:p>
          <a:endParaRPr lang="uk-UA"/>
        </a:p>
      </dgm:t>
    </dgm:pt>
    <dgm:pt modelId="{8B030644-1C9D-4789-A656-F08D9818579D}" type="sibTrans" cxnId="{CC35B3AF-E729-4094-852D-9BEA2F06FF28}">
      <dgm:prSet/>
      <dgm:spPr/>
      <dgm:t>
        <a:bodyPr/>
        <a:lstStyle/>
        <a:p>
          <a:endParaRPr lang="uk-UA"/>
        </a:p>
      </dgm:t>
    </dgm:pt>
    <dgm:pt modelId="{CB57C301-DDEC-4030-BFA8-0F653F33EACC}">
      <dgm:prSet phldrT="[Текст]"/>
      <dgm:spPr/>
      <dgm:t>
        <a:bodyPr/>
        <a:lstStyle/>
        <a:p>
          <a:r>
            <a:rPr lang="uk-UA" dirty="0"/>
            <a:t>Ринок міжбанківських кредитів</a:t>
          </a:r>
        </a:p>
      </dgm:t>
    </dgm:pt>
    <dgm:pt modelId="{B7CE3793-A917-465D-9123-D279DC3C3276}" type="parTrans" cxnId="{FBA6CAAA-774C-4309-9291-299B4EE99983}">
      <dgm:prSet/>
      <dgm:spPr/>
      <dgm:t>
        <a:bodyPr/>
        <a:lstStyle/>
        <a:p>
          <a:endParaRPr lang="uk-UA"/>
        </a:p>
      </dgm:t>
    </dgm:pt>
    <dgm:pt modelId="{93C1C530-2AEB-4F55-B8F8-FF27B66AFC7B}" type="sibTrans" cxnId="{FBA6CAAA-774C-4309-9291-299B4EE99983}">
      <dgm:prSet/>
      <dgm:spPr/>
      <dgm:t>
        <a:bodyPr/>
        <a:lstStyle/>
        <a:p>
          <a:endParaRPr lang="uk-UA"/>
        </a:p>
      </dgm:t>
    </dgm:pt>
    <dgm:pt modelId="{7922FDEC-1A77-48BA-B74B-C2B919D0D634}">
      <dgm:prSet phldrT="[Текст]"/>
      <dgm:spPr/>
      <dgm:t>
        <a:bodyPr/>
        <a:lstStyle/>
        <a:p>
          <a:r>
            <a:rPr lang="uk-UA" dirty="0"/>
            <a:t>Строкові кредити</a:t>
          </a:r>
        </a:p>
      </dgm:t>
    </dgm:pt>
    <dgm:pt modelId="{F477A526-95DD-4265-BB44-E05E59B90946}" type="parTrans" cxnId="{AB1915B5-5A1D-430A-A710-59243812290D}">
      <dgm:prSet/>
      <dgm:spPr/>
      <dgm:t>
        <a:bodyPr/>
        <a:lstStyle/>
        <a:p>
          <a:endParaRPr lang="uk-UA"/>
        </a:p>
      </dgm:t>
    </dgm:pt>
    <dgm:pt modelId="{0528559F-06A7-44A9-A3CE-155957E5ED9C}" type="sibTrans" cxnId="{AB1915B5-5A1D-430A-A710-59243812290D}">
      <dgm:prSet/>
      <dgm:spPr/>
      <dgm:t>
        <a:bodyPr/>
        <a:lstStyle/>
        <a:p>
          <a:endParaRPr lang="uk-UA"/>
        </a:p>
      </dgm:t>
    </dgm:pt>
    <dgm:pt modelId="{4C2CC885-BCBB-443F-B99F-EAF3ED1A8915}">
      <dgm:prSet/>
      <dgm:spPr/>
      <dgm:t>
        <a:bodyPr/>
        <a:lstStyle/>
        <a:p>
          <a:r>
            <a:rPr lang="uk-UA" dirty="0"/>
            <a:t>Безстрокові кредити</a:t>
          </a:r>
        </a:p>
      </dgm:t>
    </dgm:pt>
    <dgm:pt modelId="{22BFF1E4-51E2-46AD-A4BD-7733CDD4D1AA}" type="parTrans" cxnId="{0E894776-4541-484D-8872-0980A6869783}">
      <dgm:prSet/>
      <dgm:spPr/>
      <dgm:t>
        <a:bodyPr/>
        <a:lstStyle/>
        <a:p>
          <a:endParaRPr lang="uk-UA"/>
        </a:p>
      </dgm:t>
    </dgm:pt>
    <dgm:pt modelId="{B8CD07A5-2F2E-4EA0-8E6E-93D4BEC079ED}" type="sibTrans" cxnId="{0E894776-4541-484D-8872-0980A6869783}">
      <dgm:prSet/>
      <dgm:spPr/>
      <dgm:t>
        <a:bodyPr/>
        <a:lstStyle/>
        <a:p>
          <a:endParaRPr lang="uk-UA"/>
        </a:p>
      </dgm:t>
    </dgm:pt>
    <dgm:pt modelId="{61842613-43F5-49F4-A037-1BEE6C8FE242}">
      <dgm:prSet/>
      <dgm:spPr/>
      <dgm:t>
        <a:bodyPr/>
        <a:lstStyle/>
        <a:p>
          <a:r>
            <a:rPr lang="uk-UA" dirty="0"/>
            <a:t>Короткострокові депозити (одноденні)</a:t>
          </a:r>
        </a:p>
      </dgm:t>
    </dgm:pt>
    <dgm:pt modelId="{93789FD8-E69D-4947-B75E-F65881E4D4B5}" type="parTrans" cxnId="{F9BEAA45-F1BF-477F-B439-6312AF39FEF7}">
      <dgm:prSet/>
      <dgm:spPr/>
      <dgm:t>
        <a:bodyPr/>
        <a:lstStyle/>
        <a:p>
          <a:endParaRPr lang="uk-UA"/>
        </a:p>
      </dgm:t>
    </dgm:pt>
    <dgm:pt modelId="{F5A01448-E310-4F65-B1B8-9F73DABD543C}" type="sibTrans" cxnId="{F9BEAA45-F1BF-477F-B439-6312AF39FEF7}">
      <dgm:prSet/>
      <dgm:spPr/>
      <dgm:t>
        <a:bodyPr/>
        <a:lstStyle/>
        <a:p>
          <a:endParaRPr lang="uk-UA"/>
        </a:p>
      </dgm:t>
    </dgm:pt>
    <dgm:pt modelId="{4FE65466-FC49-4FA7-BD28-B2F9C451C21F}" type="pres">
      <dgm:prSet presAssocID="{3BB3DC5B-D158-419C-920A-A6DA2D34A76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4646234-1DD6-4604-8AF1-C26C26DA361D}" type="pres">
      <dgm:prSet presAssocID="{77A4BB49-777A-4320-B96E-FEA214375C8A}" presName="hierRoot1" presStyleCnt="0"/>
      <dgm:spPr/>
    </dgm:pt>
    <dgm:pt modelId="{FCFA0E0C-CE3A-4C68-8491-62CE4163EE81}" type="pres">
      <dgm:prSet presAssocID="{77A4BB49-777A-4320-B96E-FEA214375C8A}" presName="composite" presStyleCnt="0"/>
      <dgm:spPr/>
    </dgm:pt>
    <dgm:pt modelId="{1B34B6C4-D6C7-4912-A997-BE61EC7F6846}" type="pres">
      <dgm:prSet presAssocID="{77A4BB49-777A-4320-B96E-FEA214375C8A}" presName="background" presStyleLbl="node0" presStyleIdx="0" presStyleCnt="1"/>
      <dgm:spPr/>
    </dgm:pt>
    <dgm:pt modelId="{4A0EDCCD-7A8F-43FC-951F-F47DE6C128EF}" type="pres">
      <dgm:prSet presAssocID="{77A4BB49-777A-4320-B96E-FEA214375C8A}" presName="text" presStyleLbl="fgAcc0" presStyleIdx="0" presStyleCnt="1">
        <dgm:presLayoutVars>
          <dgm:chPref val="3"/>
        </dgm:presLayoutVars>
      </dgm:prSet>
      <dgm:spPr/>
    </dgm:pt>
    <dgm:pt modelId="{2CFB76B2-6FED-489B-839E-587E08A27EE4}" type="pres">
      <dgm:prSet presAssocID="{77A4BB49-777A-4320-B96E-FEA214375C8A}" presName="hierChild2" presStyleCnt="0"/>
      <dgm:spPr/>
    </dgm:pt>
    <dgm:pt modelId="{7061B0F4-3C67-484E-997A-755BDC2877A0}" type="pres">
      <dgm:prSet presAssocID="{7E494477-1A98-40AE-B378-1D4C4ADBE671}" presName="Name10" presStyleLbl="parChTrans1D2" presStyleIdx="0" presStyleCnt="2"/>
      <dgm:spPr/>
    </dgm:pt>
    <dgm:pt modelId="{6286CE15-44B0-4CF6-980F-3EFB916CF724}" type="pres">
      <dgm:prSet presAssocID="{A62F12FF-AFC7-48D6-82E7-26ABA3896903}" presName="hierRoot2" presStyleCnt="0"/>
      <dgm:spPr/>
    </dgm:pt>
    <dgm:pt modelId="{93FCA9BE-C379-4695-B3B0-2B278FFF0D7A}" type="pres">
      <dgm:prSet presAssocID="{A62F12FF-AFC7-48D6-82E7-26ABA3896903}" presName="composite2" presStyleCnt="0"/>
      <dgm:spPr/>
    </dgm:pt>
    <dgm:pt modelId="{FD257FF0-EF23-4EF9-B62E-5D5D5F17E935}" type="pres">
      <dgm:prSet presAssocID="{A62F12FF-AFC7-48D6-82E7-26ABA3896903}" presName="background2" presStyleLbl="node2" presStyleIdx="0" presStyleCnt="2"/>
      <dgm:spPr/>
    </dgm:pt>
    <dgm:pt modelId="{4CDB972C-4A6A-46E1-8F3F-B303A13E2E27}" type="pres">
      <dgm:prSet presAssocID="{A62F12FF-AFC7-48D6-82E7-26ABA3896903}" presName="text2" presStyleLbl="fgAcc2" presStyleIdx="0" presStyleCnt="2">
        <dgm:presLayoutVars>
          <dgm:chPref val="3"/>
        </dgm:presLayoutVars>
      </dgm:prSet>
      <dgm:spPr/>
    </dgm:pt>
    <dgm:pt modelId="{6F5953D8-3B35-4692-B7A0-169BB9CF4CAE}" type="pres">
      <dgm:prSet presAssocID="{A62F12FF-AFC7-48D6-82E7-26ABA3896903}" presName="hierChild3" presStyleCnt="0"/>
      <dgm:spPr/>
    </dgm:pt>
    <dgm:pt modelId="{50F63CA5-6AE8-4A0F-8365-DF7DEB7756DA}" type="pres">
      <dgm:prSet presAssocID="{E8116A9D-B88D-45BE-830E-E918811B968D}" presName="Name17" presStyleLbl="parChTrans1D3" presStyleIdx="0" presStyleCnt="5"/>
      <dgm:spPr/>
    </dgm:pt>
    <dgm:pt modelId="{8BCDD902-14EC-4C4C-B624-B771BCEA4354}" type="pres">
      <dgm:prSet presAssocID="{E6B28A91-5AF4-419C-A271-CDB71EA57FBD}" presName="hierRoot3" presStyleCnt="0"/>
      <dgm:spPr/>
    </dgm:pt>
    <dgm:pt modelId="{26D52A53-38C1-4C85-91E2-BB08144BA528}" type="pres">
      <dgm:prSet presAssocID="{E6B28A91-5AF4-419C-A271-CDB71EA57FBD}" presName="composite3" presStyleCnt="0"/>
      <dgm:spPr/>
    </dgm:pt>
    <dgm:pt modelId="{F91B2AB4-14B1-4600-BAA3-9271F8037E33}" type="pres">
      <dgm:prSet presAssocID="{E6B28A91-5AF4-419C-A271-CDB71EA57FBD}" presName="background3" presStyleLbl="node3" presStyleIdx="0" presStyleCnt="5"/>
      <dgm:spPr/>
    </dgm:pt>
    <dgm:pt modelId="{C6B0950A-6C03-4364-B673-DE8C442FEEB0}" type="pres">
      <dgm:prSet presAssocID="{E6B28A91-5AF4-419C-A271-CDB71EA57FBD}" presName="text3" presStyleLbl="fgAcc3" presStyleIdx="0" presStyleCnt="5">
        <dgm:presLayoutVars>
          <dgm:chPref val="3"/>
        </dgm:presLayoutVars>
      </dgm:prSet>
      <dgm:spPr/>
    </dgm:pt>
    <dgm:pt modelId="{BDA0F26B-C038-4B17-A429-BCCBF2A5AC5F}" type="pres">
      <dgm:prSet presAssocID="{E6B28A91-5AF4-419C-A271-CDB71EA57FBD}" presName="hierChild4" presStyleCnt="0"/>
      <dgm:spPr/>
    </dgm:pt>
    <dgm:pt modelId="{AAB1D4A5-C85F-4753-9D5E-A6F2C9EEEFDD}" type="pres">
      <dgm:prSet presAssocID="{93789FD8-E69D-4947-B75E-F65881E4D4B5}" presName="Name17" presStyleLbl="parChTrans1D3" presStyleIdx="1" presStyleCnt="5"/>
      <dgm:spPr/>
    </dgm:pt>
    <dgm:pt modelId="{FAC8A452-1AD5-4116-AABB-2A0C833CB1BB}" type="pres">
      <dgm:prSet presAssocID="{61842613-43F5-49F4-A037-1BEE6C8FE242}" presName="hierRoot3" presStyleCnt="0"/>
      <dgm:spPr/>
    </dgm:pt>
    <dgm:pt modelId="{860D9448-4D56-4E64-BDAE-0D94F1B7D30B}" type="pres">
      <dgm:prSet presAssocID="{61842613-43F5-49F4-A037-1BEE6C8FE242}" presName="composite3" presStyleCnt="0"/>
      <dgm:spPr/>
    </dgm:pt>
    <dgm:pt modelId="{973D8C04-759B-453F-B4AA-F3C69DF2839C}" type="pres">
      <dgm:prSet presAssocID="{61842613-43F5-49F4-A037-1BEE6C8FE242}" presName="background3" presStyleLbl="node3" presStyleIdx="1" presStyleCnt="5"/>
      <dgm:spPr/>
    </dgm:pt>
    <dgm:pt modelId="{27FC16BC-480A-4EC2-BEF8-CE60F6BB8914}" type="pres">
      <dgm:prSet presAssocID="{61842613-43F5-49F4-A037-1BEE6C8FE242}" presName="text3" presStyleLbl="fgAcc3" presStyleIdx="1" presStyleCnt="5">
        <dgm:presLayoutVars>
          <dgm:chPref val="3"/>
        </dgm:presLayoutVars>
      </dgm:prSet>
      <dgm:spPr/>
    </dgm:pt>
    <dgm:pt modelId="{9695EA87-14E4-4D49-9AAC-4E3051715CB7}" type="pres">
      <dgm:prSet presAssocID="{61842613-43F5-49F4-A037-1BEE6C8FE242}" presName="hierChild4" presStyleCnt="0"/>
      <dgm:spPr/>
    </dgm:pt>
    <dgm:pt modelId="{F51637BA-ED72-4A61-8F19-2491289932EB}" type="pres">
      <dgm:prSet presAssocID="{74C61F13-65A6-44D1-B222-EA3F12E6E8CD}" presName="Name17" presStyleLbl="parChTrans1D3" presStyleIdx="2" presStyleCnt="5"/>
      <dgm:spPr/>
    </dgm:pt>
    <dgm:pt modelId="{79B9192B-ABB6-495D-A004-B36E3F7315EC}" type="pres">
      <dgm:prSet presAssocID="{AB4B0967-7C72-49E0-B2AD-D4B25FFAA5A7}" presName="hierRoot3" presStyleCnt="0"/>
      <dgm:spPr/>
    </dgm:pt>
    <dgm:pt modelId="{B2038170-2FAC-4B4F-8B6C-A0C7DE5D5B2D}" type="pres">
      <dgm:prSet presAssocID="{AB4B0967-7C72-49E0-B2AD-D4B25FFAA5A7}" presName="composite3" presStyleCnt="0"/>
      <dgm:spPr/>
    </dgm:pt>
    <dgm:pt modelId="{F4F7B362-7337-40DD-BC38-26C04DEDE4F8}" type="pres">
      <dgm:prSet presAssocID="{AB4B0967-7C72-49E0-B2AD-D4B25FFAA5A7}" presName="background3" presStyleLbl="node3" presStyleIdx="2" presStyleCnt="5"/>
      <dgm:spPr/>
    </dgm:pt>
    <dgm:pt modelId="{4A3F5A03-36DE-4C75-A464-30A74D74FABD}" type="pres">
      <dgm:prSet presAssocID="{AB4B0967-7C72-49E0-B2AD-D4B25FFAA5A7}" presName="text3" presStyleLbl="fgAcc3" presStyleIdx="2" presStyleCnt="5">
        <dgm:presLayoutVars>
          <dgm:chPref val="3"/>
        </dgm:presLayoutVars>
      </dgm:prSet>
      <dgm:spPr/>
    </dgm:pt>
    <dgm:pt modelId="{527F5A9C-F2EB-4CA0-85D3-03E7D888F1A3}" type="pres">
      <dgm:prSet presAssocID="{AB4B0967-7C72-49E0-B2AD-D4B25FFAA5A7}" presName="hierChild4" presStyleCnt="0"/>
      <dgm:spPr/>
    </dgm:pt>
    <dgm:pt modelId="{2C61BD2D-4F8B-426C-812C-988045AE4713}" type="pres">
      <dgm:prSet presAssocID="{B7CE3793-A917-465D-9123-D279DC3C3276}" presName="Name10" presStyleLbl="parChTrans1D2" presStyleIdx="1" presStyleCnt="2"/>
      <dgm:spPr/>
    </dgm:pt>
    <dgm:pt modelId="{1A395F70-723D-4667-9CFB-98F6DF5FE843}" type="pres">
      <dgm:prSet presAssocID="{CB57C301-DDEC-4030-BFA8-0F653F33EACC}" presName="hierRoot2" presStyleCnt="0"/>
      <dgm:spPr/>
    </dgm:pt>
    <dgm:pt modelId="{78A6DA15-C391-44A5-B5F3-EFE4BED5D72F}" type="pres">
      <dgm:prSet presAssocID="{CB57C301-DDEC-4030-BFA8-0F653F33EACC}" presName="composite2" presStyleCnt="0"/>
      <dgm:spPr/>
    </dgm:pt>
    <dgm:pt modelId="{DFE0E6A6-4544-45EC-90A2-E67DAB5DA179}" type="pres">
      <dgm:prSet presAssocID="{CB57C301-DDEC-4030-BFA8-0F653F33EACC}" presName="background2" presStyleLbl="node2" presStyleIdx="1" presStyleCnt="2"/>
      <dgm:spPr/>
    </dgm:pt>
    <dgm:pt modelId="{C534D243-51D1-4FBB-926F-06658C201802}" type="pres">
      <dgm:prSet presAssocID="{CB57C301-DDEC-4030-BFA8-0F653F33EACC}" presName="text2" presStyleLbl="fgAcc2" presStyleIdx="1" presStyleCnt="2">
        <dgm:presLayoutVars>
          <dgm:chPref val="3"/>
        </dgm:presLayoutVars>
      </dgm:prSet>
      <dgm:spPr/>
    </dgm:pt>
    <dgm:pt modelId="{D02B0F6C-0AAC-4A6D-AE1D-A37220862486}" type="pres">
      <dgm:prSet presAssocID="{CB57C301-DDEC-4030-BFA8-0F653F33EACC}" presName="hierChild3" presStyleCnt="0"/>
      <dgm:spPr/>
    </dgm:pt>
    <dgm:pt modelId="{9C81FC5C-9957-467E-8345-7054D67D8FD3}" type="pres">
      <dgm:prSet presAssocID="{F477A526-95DD-4265-BB44-E05E59B90946}" presName="Name17" presStyleLbl="parChTrans1D3" presStyleIdx="3" presStyleCnt="5"/>
      <dgm:spPr/>
    </dgm:pt>
    <dgm:pt modelId="{93F21BE0-4C9D-40D3-917A-2E0FFBDD701D}" type="pres">
      <dgm:prSet presAssocID="{7922FDEC-1A77-48BA-B74B-C2B919D0D634}" presName="hierRoot3" presStyleCnt="0"/>
      <dgm:spPr/>
    </dgm:pt>
    <dgm:pt modelId="{C9731CA7-8DEC-4837-978D-C99FEF82B04E}" type="pres">
      <dgm:prSet presAssocID="{7922FDEC-1A77-48BA-B74B-C2B919D0D634}" presName="composite3" presStyleCnt="0"/>
      <dgm:spPr/>
    </dgm:pt>
    <dgm:pt modelId="{02EE25AE-C2F3-4B6A-84FC-170C4BE5DF1D}" type="pres">
      <dgm:prSet presAssocID="{7922FDEC-1A77-48BA-B74B-C2B919D0D634}" presName="background3" presStyleLbl="node3" presStyleIdx="3" presStyleCnt="5"/>
      <dgm:spPr/>
    </dgm:pt>
    <dgm:pt modelId="{41C8B0E2-AF46-4CD0-86B9-2B2450CC1C36}" type="pres">
      <dgm:prSet presAssocID="{7922FDEC-1A77-48BA-B74B-C2B919D0D634}" presName="text3" presStyleLbl="fgAcc3" presStyleIdx="3" presStyleCnt="5">
        <dgm:presLayoutVars>
          <dgm:chPref val="3"/>
        </dgm:presLayoutVars>
      </dgm:prSet>
      <dgm:spPr/>
    </dgm:pt>
    <dgm:pt modelId="{3EA58823-41AE-4E0E-901A-50151DA81274}" type="pres">
      <dgm:prSet presAssocID="{7922FDEC-1A77-48BA-B74B-C2B919D0D634}" presName="hierChild4" presStyleCnt="0"/>
      <dgm:spPr/>
    </dgm:pt>
    <dgm:pt modelId="{8716280F-CFB9-460E-86F6-75C10D68CC2D}" type="pres">
      <dgm:prSet presAssocID="{22BFF1E4-51E2-46AD-A4BD-7733CDD4D1AA}" presName="Name17" presStyleLbl="parChTrans1D3" presStyleIdx="4" presStyleCnt="5"/>
      <dgm:spPr/>
    </dgm:pt>
    <dgm:pt modelId="{F29B4DF4-89AD-4234-837C-F2958E865D65}" type="pres">
      <dgm:prSet presAssocID="{4C2CC885-BCBB-443F-B99F-EAF3ED1A8915}" presName="hierRoot3" presStyleCnt="0"/>
      <dgm:spPr/>
    </dgm:pt>
    <dgm:pt modelId="{E8937C3F-0E6B-418A-84D6-B3817502369F}" type="pres">
      <dgm:prSet presAssocID="{4C2CC885-BCBB-443F-B99F-EAF3ED1A8915}" presName="composite3" presStyleCnt="0"/>
      <dgm:spPr/>
    </dgm:pt>
    <dgm:pt modelId="{9C87718A-FF68-44EC-A17F-89687E632022}" type="pres">
      <dgm:prSet presAssocID="{4C2CC885-BCBB-443F-B99F-EAF3ED1A8915}" presName="background3" presStyleLbl="node3" presStyleIdx="4" presStyleCnt="5"/>
      <dgm:spPr/>
    </dgm:pt>
    <dgm:pt modelId="{D7165F96-7F1D-4728-B583-14CB6EBD083A}" type="pres">
      <dgm:prSet presAssocID="{4C2CC885-BCBB-443F-B99F-EAF3ED1A8915}" presName="text3" presStyleLbl="fgAcc3" presStyleIdx="4" presStyleCnt="5">
        <dgm:presLayoutVars>
          <dgm:chPref val="3"/>
        </dgm:presLayoutVars>
      </dgm:prSet>
      <dgm:spPr/>
    </dgm:pt>
    <dgm:pt modelId="{58075500-CB3F-42CA-B30A-79545560B2FE}" type="pres">
      <dgm:prSet presAssocID="{4C2CC885-BCBB-443F-B99F-EAF3ED1A8915}" presName="hierChild4" presStyleCnt="0"/>
      <dgm:spPr/>
    </dgm:pt>
  </dgm:ptLst>
  <dgm:cxnLst>
    <dgm:cxn modelId="{610B3F17-0EAB-4AC4-A32F-838928E074A5}" type="presOf" srcId="{4C2CC885-BCBB-443F-B99F-EAF3ED1A8915}" destId="{D7165F96-7F1D-4728-B583-14CB6EBD083A}" srcOrd="0" destOrd="0" presId="urn:microsoft.com/office/officeart/2005/8/layout/hierarchy1"/>
    <dgm:cxn modelId="{EBD6DF19-3AC7-4447-BBC1-440BBB5A4BA1}" type="presOf" srcId="{3BB3DC5B-D158-419C-920A-A6DA2D34A767}" destId="{4FE65466-FC49-4FA7-BD28-B2F9C451C21F}" srcOrd="0" destOrd="0" presId="urn:microsoft.com/office/officeart/2005/8/layout/hierarchy1"/>
    <dgm:cxn modelId="{04FE561D-44BB-48B7-92B9-E008C4848144}" type="presOf" srcId="{E6B28A91-5AF4-419C-A271-CDB71EA57FBD}" destId="{C6B0950A-6C03-4364-B673-DE8C442FEEB0}" srcOrd="0" destOrd="0" presId="urn:microsoft.com/office/officeart/2005/8/layout/hierarchy1"/>
    <dgm:cxn modelId="{23BA2F3E-C73A-44BE-9805-1C33E601FFEA}" type="presOf" srcId="{7E494477-1A98-40AE-B378-1D4C4ADBE671}" destId="{7061B0F4-3C67-484E-997A-755BDC2877A0}" srcOrd="0" destOrd="0" presId="urn:microsoft.com/office/officeart/2005/8/layout/hierarchy1"/>
    <dgm:cxn modelId="{598B3841-AA71-4DDF-9ED0-E6D6B8824EAC}" srcId="{A62F12FF-AFC7-48D6-82E7-26ABA3896903}" destId="{E6B28A91-5AF4-419C-A271-CDB71EA57FBD}" srcOrd="0" destOrd="0" parTransId="{E8116A9D-B88D-45BE-830E-E918811B968D}" sibTransId="{F5ACD125-8140-463E-9C47-958D210073B0}"/>
    <dgm:cxn modelId="{B749FC61-B12C-4439-B3EC-97A0C3E51E39}" type="presOf" srcId="{F477A526-95DD-4265-BB44-E05E59B90946}" destId="{9C81FC5C-9957-467E-8345-7054D67D8FD3}" srcOrd="0" destOrd="0" presId="urn:microsoft.com/office/officeart/2005/8/layout/hierarchy1"/>
    <dgm:cxn modelId="{F9BEAA45-F1BF-477F-B439-6312AF39FEF7}" srcId="{A62F12FF-AFC7-48D6-82E7-26ABA3896903}" destId="{61842613-43F5-49F4-A037-1BEE6C8FE242}" srcOrd="1" destOrd="0" parTransId="{93789FD8-E69D-4947-B75E-F65881E4D4B5}" sibTransId="{F5A01448-E310-4F65-B1B8-9F73DABD543C}"/>
    <dgm:cxn modelId="{B8F52E52-DBF6-477E-A8D4-B6E9741153C1}" type="presOf" srcId="{93789FD8-E69D-4947-B75E-F65881E4D4B5}" destId="{AAB1D4A5-C85F-4753-9D5E-A6F2C9EEEFDD}" srcOrd="0" destOrd="0" presId="urn:microsoft.com/office/officeart/2005/8/layout/hierarchy1"/>
    <dgm:cxn modelId="{0E894776-4541-484D-8872-0980A6869783}" srcId="{CB57C301-DDEC-4030-BFA8-0F653F33EACC}" destId="{4C2CC885-BCBB-443F-B99F-EAF3ED1A8915}" srcOrd="1" destOrd="0" parTransId="{22BFF1E4-51E2-46AD-A4BD-7733CDD4D1AA}" sibTransId="{B8CD07A5-2F2E-4EA0-8E6E-93D4BEC079ED}"/>
    <dgm:cxn modelId="{4D1AE983-101C-4E95-91F1-C0BDF84CA73F}" type="presOf" srcId="{A62F12FF-AFC7-48D6-82E7-26ABA3896903}" destId="{4CDB972C-4A6A-46E1-8F3F-B303A13E2E27}" srcOrd="0" destOrd="0" presId="urn:microsoft.com/office/officeart/2005/8/layout/hierarchy1"/>
    <dgm:cxn modelId="{9AEBEF88-B64F-41A7-B61B-A93B1B2BCFE8}" type="presOf" srcId="{CB57C301-DDEC-4030-BFA8-0F653F33EACC}" destId="{C534D243-51D1-4FBB-926F-06658C201802}" srcOrd="0" destOrd="0" presId="urn:microsoft.com/office/officeart/2005/8/layout/hierarchy1"/>
    <dgm:cxn modelId="{17AF4B8D-A839-4CDE-A6A8-8D714CFCBA41}" type="presOf" srcId="{22BFF1E4-51E2-46AD-A4BD-7733CDD4D1AA}" destId="{8716280F-CFB9-460E-86F6-75C10D68CC2D}" srcOrd="0" destOrd="0" presId="urn:microsoft.com/office/officeart/2005/8/layout/hierarchy1"/>
    <dgm:cxn modelId="{30FAEC90-641D-40CD-8443-FF4A3AC81A57}" type="presOf" srcId="{B7CE3793-A917-465D-9123-D279DC3C3276}" destId="{2C61BD2D-4F8B-426C-812C-988045AE4713}" srcOrd="0" destOrd="0" presId="urn:microsoft.com/office/officeart/2005/8/layout/hierarchy1"/>
    <dgm:cxn modelId="{FBA6CAAA-774C-4309-9291-299B4EE99983}" srcId="{77A4BB49-777A-4320-B96E-FEA214375C8A}" destId="{CB57C301-DDEC-4030-BFA8-0F653F33EACC}" srcOrd="1" destOrd="0" parTransId="{B7CE3793-A917-465D-9123-D279DC3C3276}" sibTransId="{93C1C530-2AEB-4F55-B8F8-FF27B66AFC7B}"/>
    <dgm:cxn modelId="{CC35B3AF-E729-4094-852D-9BEA2F06FF28}" srcId="{A62F12FF-AFC7-48D6-82E7-26ABA3896903}" destId="{AB4B0967-7C72-49E0-B2AD-D4B25FFAA5A7}" srcOrd="2" destOrd="0" parTransId="{74C61F13-65A6-44D1-B222-EA3F12E6E8CD}" sibTransId="{8B030644-1C9D-4789-A656-F08D9818579D}"/>
    <dgm:cxn modelId="{AB1915B5-5A1D-430A-A710-59243812290D}" srcId="{CB57C301-DDEC-4030-BFA8-0F653F33EACC}" destId="{7922FDEC-1A77-48BA-B74B-C2B919D0D634}" srcOrd="0" destOrd="0" parTransId="{F477A526-95DD-4265-BB44-E05E59B90946}" sibTransId="{0528559F-06A7-44A9-A3CE-155957E5ED9C}"/>
    <dgm:cxn modelId="{11A475B5-859E-4948-AA71-AE3401B3C9AA}" type="presOf" srcId="{AB4B0967-7C72-49E0-B2AD-D4B25FFAA5A7}" destId="{4A3F5A03-36DE-4C75-A464-30A74D74FABD}" srcOrd="0" destOrd="0" presId="urn:microsoft.com/office/officeart/2005/8/layout/hierarchy1"/>
    <dgm:cxn modelId="{E2CCB5BD-56D0-4EBA-9054-AE7A507F2B4C}" srcId="{3BB3DC5B-D158-419C-920A-A6DA2D34A767}" destId="{77A4BB49-777A-4320-B96E-FEA214375C8A}" srcOrd="0" destOrd="0" parTransId="{702996A2-CE2B-4112-B5B5-6E1D600481D4}" sibTransId="{A8C0EA73-3FFA-48C7-B6DE-29A1BE80944B}"/>
    <dgm:cxn modelId="{3144FDD8-DB3D-454B-8336-81A450D15F9D}" type="presOf" srcId="{E8116A9D-B88D-45BE-830E-E918811B968D}" destId="{50F63CA5-6AE8-4A0F-8365-DF7DEB7756DA}" srcOrd="0" destOrd="0" presId="urn:microsoft.com/office/officeart/2005/8/layout/hierarchy1"/>
    <dgm:cxn modelId="{A1E06ADA-E51F-4BC9-A23D-6192CC955B5F}" type="presOf" srcId="{61842613-43F5-49F4-A037-1BEE6C8FE242}" destId="{27FC16BC-480A-4EC2-BEF8-CE60F6BB8914}" srcOrd="0" destOrd="0" presId="urn:microsoft.com/office/officeart/2005/8/layout/hierarchy1"/>
    <dgm:cxn modelId="{F1FC99E0-1DFF-46B7-A0EB-194C5D7EFF93}" type="presOf" srcId="{77A4BB49-777A-4320-B96E-FEA214375C8A}" destId="{4A0EDCCD-7A8F-43FC-951F-F47DE6C128EF}" srcOrd="0" destOrd="0" presId="urn:microsoft.com/office/officeart/2005/8/layout/hierarchy1"/>
    <dgm:cxn modelId="{7C0BBAE3-BA2A-4CD7-9932-0F704E2F83CF}" type="presOf" srcId="{7922FDEC-1A77-48BA-B74B-C2B919D0D634}" destId="{41C8B0E2-AF46-4CD0-86B9-2B2450CC1C36}" srcOrd="0" destOrd="0" presId="urn:microsoft.com/office/officeart/2005/8/layout/hierarchy1"/>
    <dgm:cxn modelId="{6DAC66E5-2F10-452F-BA16-1471F68FEA45}" type="presOf" srcId="{74C61F13-65A6-44D1-B222-EA3F12E6E8CD}" destId="{F51637BA-ED72-4A61-8F19-2491289932EB}" srcOrd="0" destOrd="0" presId="urn:microsoft.com/office/officeart/2005/8/layout/hierarchy1"/>
    <dgm:cxn modelId="{CDC96CE5-02B3-4228-B3D9-D09013B54CAC}" srcId="{77A4BB49-777A-4320-B96E-FEA214375C8A}" destId="{A62F12FF-AFC7-48D6-82E7-26ABA3896903}" srcOrd="0" destOrd="0" parTransId="{7E494477-1A98-40AE-B378-1D4C4ADBE671}" sibTransId="{89AE9BC9-BE85-4766-AAE6-271EDD40C1F4}"/>
    <dgm:cxn modelId="{B360E0EA-924E-4921-9C31-F00C3298B71B}" type="presParOf" srcId="{4FE65466-FC49-4FA7-BD28-B2F9C451C21F}" destId="{94646234-1DD6-4604-8AF1-C26C26DA361D}" srcOrd="0" destOrd="0" presId="urn:microsoft.com/office/officeart/2005/8/layout/hierarchy1"/>
    <dgm:cxn modelId="{52F5B626-2BB2-425A-BD5B-8C166E593A4D}" type="presParOf" srcId="{94646234-1DD6-4604-8AF1-C26C26DA361D}" destId="{FCFA0E0C-CE3A-4C68-8491-62CE4163EE81}" srcOrd="0" destOrd="0" presId="urn:microsoft.com/office/officeart/2005/8/layout/hierarchy1"/>
    <dgm:cxn modelId="{4A7E32B8-DC06-42E0-B010-3548CF6118B8}" type="presParOf" srcId="{FCFA0E0C-CE3A-4C68-8491-62CE4163EE81}" destId="{1B34B6C4-D6C7-4912-A997-BE61EC7F6846}" srcOrd="0" destOrd="0" presId="urn:microsoft.com/office/officeart/2005/8/layout/hierarchy1"/>
    <dgm:cxn modelId="{0FAA5B49-F29F-4646-96AF-1D9146B07876}" type="presParOf" srcId="{FCFA0E0C-CE3A-4C68-8491-62CE4163EE81}" destId="{4A0EDCCD-7A8F-43FC-951F-F47DE6C128EF}" srcOrd="1" destOrd="0" presId="urn:microsoft.com/office/officeart/2005/8/layout/hierarchy1"/>
    <dgm:cxn modelId="{DE496EE2-AD14-4428-97F0-45DBDC4B0F9A}" type="presParOf" srcId="{94646234-1DD6-4604-8AF1-C26C26DA361D}" destId="{2CFB76B2-6FED-489B-839E-587E08A27EE4}" srcOrd="1" destOrd="0" presId="urn:microsoft.com/office/officeart/2005/8/layout/hierarchy1"/>
    <dgm:cxn modelId="{553891BB-95A0-4755-8C62-64A705FF0C7F}" type="presParOf" srcId="{2CFB76B2-6FED-489B-839E-587E08A27EE4}" destId="{7061B0F4-3C67-484E-997A-755BDC2877A0}" srcOrd="0" destOrd="0" presId="urn:microsoft.com/office/officeart/2005/8/layout/hierarchy1"/>
    <dgm:cxn modelId="{8E9285F5-2A9E-45B0-ACFE-4AF3C540F3F0}" type="presParOf" srcId="{2CFB76B2-6FED-489B-839E-587E08A27EE4}" destId="{6286CE15-44B0-4CF6-980F-3EFB916CF724}" srcOrd="1" destOrd="0" presId="urn:microsoft.com/office/officeart/2005/8/layout/hierarchy1"/>
    <dgm:cxn modelId="{15ADC37E-7EC6-4F70-AD1C-11A95E9EA203}" type="presParOf" srcId="{6286CE15-44B0-4CF6-980F-3EFB916CF724}" destId="{93FCA9BE-C379-4695-B3B0-2B278FFF0D7A}" srcOrd="0" destOrd="0" presId="urn:microsoft.com/office/officeart/2005/8/layout/hierarchy1"/>
    <dgm:cxn modelId="{6229ED6D-1AA0-4885-BE47-17F339571038}" type="presParOf" srcId="{93FCA9BE-C379-4695-B3B0-2B278FFF0D7A}" destId="{FD257FF0-EF23-4EF9-B62E-5D5D5F17E935}" srcOrd="0" destOrd="0" presId="urn:microsoft.com/office/officeart/2005/8/layout/hierarchy1"/>
    <dgm:cxn modelId="{A3B066D6-F30D-4923-9215-E0E9AB70D669}" type="presParOf" srcId="{93FCA9BE-C379-4695-B3B0-2B278FFF0D7A}" destId="{4CDB972C-4A6A-46E1-8F3F-B303A13E2E27}" srcOrd="1" destOrd="0" presId="urn:microsoft.com/office/officeart/2005/8/layout/hierarchy1"/>
    <dgm:cxn modelId="{9986C553-6CE7-4115-B885-537393ED7C3D}" type="presParOf" srcId="{6286CE15-44B0-4CF6-980F-3EFB916CF724}" destId="{6F5953D8-3B35-4692-B7A0-169BB9CF4CAE}" srcOrd="1" destOrd="0" presId="urn:microsoft.com/office/officeart/2005/8/layout/hierarchy1"/>
    <dgm:cxn modelId="{34F668A5-0F42-4A2B-8223-466300FD41A8}" type="presParOf" srcId="{6F5953D8-3B35-4692-B7A0-169BB9CF4CAE}" destId="{50F63CA5-6AE8-4A0F-8365-DF7DEB7756DA}" srcOrd="0" destOrd="0" presId="urn:microsoft.com/office/officeart/2005/8/layout/hierarchy1"/>
    <dgm:cxn modelId="{91CD26A9-8218-42BE-B6D6-DCCDF3FBD74A}" type="presParOf" srcId="{6F5953D8-3B35-4692-B7A0-169BB9CF4CAE}" destId="{8BCDD902-14EC-4C4C-B624-B771BCEA4354}" srcOrd="1" destOrd="0" presId="urn:microsoft.com/office/officeart/2005/8/layout/hierarchy1"/>
    <dgm:cxn modelId="{4975421A-5116-4017-A8CC-C4559A772A5E}" type="presParOf" srcId="{8BCDD902-14EC-4C4C-B624-B771BCEA4354}" destId="{26D52A53-38C1-4C85-91E2-BB08144BA528}" srcOrd="0" destOrd="0" presId="urn:microsoft.com/office/officeart/2005/8/layout/hierarchy1"/>
    <dgm:cxn modelId="{084565E0-1119-491B-A209-4A016A7E6B01}" type="presParOf" srcId="{26D52A53-38C1-4C85-91E2-BB08144BA528}" destId="{F91B2AB4-14B1-4600-BAA3-9271F8037E33}" srcOrd="0" destOrd="0" presId="urn:microsoft.com/office/officeart/2005/8/layout/hierarchy1"/>
    <dgm:cxn modelId="{B65694FC-65E7-4991-8B2F-F66073007DBA}" type="presParOf" srcId="{26D52A53-38C1-4C85-91E2-BB08144BA528}" destId="{C6B0950A-6C03-4364-B673-DE8C442FEEB0}" srcOrd="1" destOrd="0" presId="urn:microsoft.com/office/officeart/2005/8/layout/hierarchy1"/>
    <dgm:cxn modelId="{6355BB25-341A-4B1F-B9A8-40A0E6D8FB43}" type="presParOf" srcId="{8BCDD902-14EC-4C4C-B624-B771BCEA4354}" destId="{BDA0F26B-C038-4B17-A429-BCCBF2A5AC5F}" srcOrd="1" destOrd="0" presId="urn:microsoft.com/office/officeart/2005/8/layout/hierarchy1"/>
    <dgm:cxn modelId="{E783A111-F64E-4F41-B6CD-A66D9C031840}" type="presParOf" srcId="{6F5953D8-3B35-4692-B7A0-169BB9CF4CAE}" destId="{AAB1D4A5-C85F-4753-9D5E-A6F2C9EEEFDD}" srcOrd="2" destOrd="0" presId="urn:microsoft.com/office/officeart/2005/8/layout/hierarchy1"/>
    <dgm:cxn modelId="{034BDBBA-564B-4D31-90FA-9527300E2B90}" type="presParOf" srcId="{6F5953D8-3B35-4692-B7A0-169BB9CF4CAE}" destId="{FAC8A452-1AD5-4116-AABB-2A0C833CB1BB}" srcOrd="3" destOrd="0" presId="urn:microsoft.com/office/officeart/2005/8/layout/hierarchy1"/>
    <dgm:cxn modelId="{91D9C3CA-FE65-4F11-9891-55034B7B2B8D}" type="presParOf" srcId="{FAC8A452-1AD5-4116-AABB-2A0C833CB1BB}" destId="{860D9448-4D56-4E64-BDAE-0D94F1B7D30B}" srcOrd="0" destOrd="0" presId="urn:microsoft.com/office/officeart/2005/8/layout/hierarchy1"/>
    <dgm:cxn modelId="{769B29B8-D41C-47C7-9108-8B058E814899}" type="presParOf" srcId="{860D9448-4D56-4E64-BDAE-0D94F1B7D30B}" destId="{973D8C04-759B-453F-B4AA-F3C69DF2839C}" srcOrd="0" destOrd="0" presId="urn:microsoft.com/office/officeart/2005/8/layout/hierarchy1"/>
    <dgm:cxn modelId="{1FF14273-5C19-4CBD-8333-997930453BA8}" type="presParOf" srcId="{860D9448-4D56-4E64-BDAE-0D94F1B7D30B}" destId="{27FC16BC-480A-4EC2-BEF8-CE60F6BB8914}" srcOrd="1" destOrd="0" presId="urn:microsoft.com/office/officeart/2005/8/layout/hierarchy1"/>
    <dgm:cxn modelId="{CBC28D99-4B84-4A3B-ABB1-0811F90BA626}" type="presParOf" srcId="{FAC8A452-1AD5-4116-AABB-2A0C833CB1BB}" destId="{9695EA87-14E4-4D49-9AAC-4E3051715CB7}" srcOrd="1" destOrd="0" presId="urn:microsoft.com/office/officeart/2005/8/layout/hierarchy1"/>
    <dgm:cxn modelId="{C87A2E83-5DA2-4F7D-8A71-D893C7F24B1A}" type="presParOf" srcId="{6F5953D8-3B35-4692-B7A0-169BB9CF4CAE}" destId="{F51637BA-ED72-4A61-8F19-2491289932EB}" srcOrd="4" destOrd="0" presId="urn:microsoft.com/office/officeart/2005/8/layout/hierarchy1"/>
    <dgm:cxn modelId="{9ED6461B-DD26-4741-B2F0-9313698BF722}" type="presParOf" srcId="{6F5953D8-3B35-4692-B7A0-169BB9CF4CAE}" destId="{79B9192B-ABB6-495D-A004-B36E3F7315EC}" srcOrd="5" destOrd="0" presId="urn:microsoft.com/office/officeart/2005/8/layout/hierarchy1"/>
    <dgm:cxn modelId="{9ED21F0C-C59D-409A-B60C-23ABE0B91BE4}" type="presParOf" srcId="{79B9192B-ABB6-495D-A004-B36E3F7315EC}" destId="{B2038170-2FAC-4B4F-8B6C-A0C7DE5D5B2D}" srcOrd="0" destOrd="0" presId="urn:microsoft.com/office/officeart/2005/8/layout/hierarchy1"/>
    <dgm:cxn modelId="{E987BC62-02E6-41B0-AE70-9D421DB7F6A4}" type="presParOf" srcId="{B2038170-2FAC-4B4F-8B6C-A0C7DE5D5B2D}" destId="{F4F7B362-7337-40DD-BC38-26C04DEDE4F8}" srcOrd="0" destOrd="0" presId="urn:microsoft.com/office/officeart/2005/8/layout/hierarchy1"/>
    <dgm:cxn modelId="{E9799B45-C7EC-4E6A-B5EF-487F60C12D67}" type="presParOf" srcId="{B2038170-2FAC-4B4F-8B6C-A0C7DE5D5B2D}" destId="{4A3F5A03-36DE-4C75-A464-30A74D74FABD}" srcOrd="1" destOrd="0" presId="urn:microsoft.com/office/officeart/2005/8/layout/hierarchy1"/>
    <dgm:cxn modelId="{D6D98D13-45F6-486E-BB20-456230EF05D0}" type="presParOf" srcId="{79B9192B-ABB6-495D-A004-B36E3F7315EC}" destId="{527F5A9C-F2EB-4CA0-85D3-03E7D888F1A3}" srcOrd="1" destOrd="0" presId="urn:microsoft.com/office/officeart/2005/8/layout/hierarchy1"/>
    <dgm:cxn modelId="{046DA294-4FF7-4B12-8773-551831444E97}" type="presParOf" srcId="{2CFB76B2-6FED-489B-839E-587E08A27EE4}" destId="{2C61BD2D-4F8B-426C-812C-988045AE4713}" srcOrd="2" destOrd="0" presId="urn:microsoft.com/office/officeart/2005/8/layout/hierarchy1"/>
    <dgm:cxn modelId="{11CC99A5-2834-42F4-881F-19B6A7DA5D82}" type="presParOf" srcId="{2CFB76B2-6FED-489B-839E-587E08A27EE4}" destId="{1A395F70-723D-4667-9CFB-98F6DF5FE843}" srcOrd="3" destOrd="0" presId="urn:microsoft.com/office/officeart/2005/8/layout/hierarchy1"/>
    <dgm:cxn modelId="{46BC80B5-E413-48AB-A46D-E861AFC0B723}" type="presParOf" srcId="{1A395F70-723D-4667-9CFB-98F6DF5FE843}" destId="{78A6DA15-C391-44A5-B5F3-EFE4BED5D72F}" srcOrd="0" destOrd="0" presId="urn:microsoft.com/office/officeart/2005/8/layout/hierarchy1"/>
    <dgm:cxn modelId="{DAFCB7E1-D902-42B6-A096-99690EC92ED7}" type="presParOf" srcId="{78A6DA15-C391-44A5-B5F3-EFE4BED5D72F}" destId="{DFE0E6A6-4544-45EC-90A2-E67DAB5DA179}" srcOrd="0" destOrd="0" presId="urn:microsoft.com/office/officeart/2005/8/layout/hierarchy1"/>
    <dgm:cxn modelId="{4EA421CA-359A-4F14-9111-4180B4A89A64}" type="presParOf" srcId="{78A6DA15-C391-44A5-B5F3-EFE4BED5D72F}" destId="{C534D243-51D1-4FBB-926F-06658C201802}" srcOrd="1" destOrd="0" presId="urn:microsoft.com/office/officeart/2005/8/layout/hierarchy1"/>
    <dgm:cxn modelId="{783C3FC2-B133-44D5-9B39-15EC72D11749}" type="presParOf" srcId="{1A395F70-723D-4667-9CFB-98F6DF5FE843}" destId="{D02B0F6C-0AAC-4A6D-AE1D-A37220862486}" srcOrd="1" destOrd="0" presId="urn:microsoft.com/office/officeart/2005/8/layout/hierarchy1"/>
    <dgm:cxn modelId="{43E7FDD0-40A0-48CA-B075-0F5F3ED873C9}" type="presParOf" srcId="{D02B0F6C-0AAC-4A6D-AE1D-A37220862486}" destId="{9C81FC5C-9957-467E-8345-7054D67D8FD3}" srcOrd="0" destOrd="0" presId="urn:microsoft.com/office/officeart/2005/8/layout/hierarchy1"/>
    <dgm:cxn modelId="{28386341-42B6-463C-8750-CB6E60F9AB4D}" type="presParOf" srcId="{D02B0F6C-0AAC-4A6D-AE1D-A37220862486}" destId="{93F21BE0-4C9D-40D3-917A-2E0FFBDD701D}" srcOrd="1" destOrd="0" presId="urn:microsoft.com/office/officeart/2005/8/layout/hierarchy1"/>
    <dgm:cxn modelId="{28A6A504-9156-4701-BE0A-F11A1C4C15B8}" type="presParOf" srcId="{93F21BE0-4C9D-40D3-917A-2E0FFBDD701D}" destId="{C9731CA7-8DEC-4837-978D-C99FEF82B04E}" srcOrd="0" destOrd="0" presId="urn:microsoft.com/office/officeart/2005/8/layout/hierarchy1"/>
    <dgm:cxn modelId="{36E6FC9F-CCF2-4C75-938A-7B0DDBB206A9}" type="presParOf" srcId="{C9731CA7-8DEC-4837-978D-C99FEF82B04E}" destId="{02EE25AE-C2F3-4B6A-84FC-170C4BE5DF1D}" srcOrd="0" destOrd="0" presId="urn:microsoft.com/office/officeart/2005/8/layout/hierarchy1"/>
    <dgm:cxn modelId="{C9C87D77-251D-40FC-9EB1-546B0697CA82}" type="presParOf" srcId="{C9731CA7-8DEC-4837-978D-C99FEF82B04E}" destId="{41C8B0E2-AF46-4CD0-86B9-2B2450CC1C36}" srcOrd="1" destOrd="0" presId="urn:microsoft.com/office/officeart/2005/8/layout/hierarchy1"/>
    <dgm:cxn modelId="{B8F7850F-21D5-4EDD-A392-89FE6AE3A2F2}" type="presParOf" srcId="{93F21BE0-4C9D-40D3-917A-2E0FFBDD701D}" destId="{3EA58823-41AE-4E0E-901A-50151DA81274}" srcOrd="1" destOrd="0" presId="urn:microsoft.com/office/officeart/2005/8/layout/hierarchy1"/>
    <dgm:cxn modelId="{271B0EAF-9E53-4F3B-BA00-E28534130577}" type="presParOf" srcId="{D02B0F6C-0AAC-4A6D-AE1D-A37220862486}" destId="{8716280F-CFB9-460E-86F6-75C10D68CC2D}" srcOrd="2" destOrd="0" presId="urn:microsoft.com/office/officeart/2005/8/layout/hierarchy1"/>
    <dgm:cxn modelId="{142D1EC8-80ED-4A99-BF4A-BB46802328D9}" type="presParOf" srcId="{D02B0F6C-0AAC-4A6D-AE1D-A37220862486}" destId="{F29B4DF4-89AD-4234-837C-F2958E865D65}" srcOrd="3" destOrd="0" presId="urn:microsoft.com/office/officeart/2005/8/layout/hierarchy1"/>
    <dgm:cxn modelId="{D8732B70-9B9C-428A-BB10-09CE385C3813}" type="presParOf" srcId="{F29B4DF4-89AD-4234-837C-F2958E865D65}" destId="{E8937C3F-0E6B-418A-84D6-B3817502369F}" srcOrd="0" destOrd="0" presId="urn:microsoft.com/office/officeart/2005/8/layout/hierarchy1"/>
    <dgm:cxn modelId="{9549900D-2BBE-45D8-AF8E-CAC28B5F1153}" type="presParOf" srcId="{E8937C3F-0E6B-418A-84D6-B3817502369F}" destId="{9C87718A-FF68-44EC-A17F-89687E632022}" srcOrd="0" destOrd="0" presId="urn:microsoft.com/office/officeart/2005/8/layout/hierarchy1"/>
    <dgm:cxn modelId="{4784BBEC-1B57-4A4C-9AA4-E33ADB2C9D2E}" type="presParOf" srcId="{E8937C3F-0E6B-418A-84D6-B3817502369F}" destId="{D7165F96-7F1D-4728-B583-14CB6EBD083A}" srcOrd="1" destOrd="0" presId="urn:microsoft.com/office/officeart/2005/8/layout/hierarchy1"/>
    <dgm:cxn modelId="{10071D25-C1E4-4F39-AFC2-185D3D3576D5}" type="presParOf" srcId="{F29B4DF4-89AD-4234-837C-F2958E865D65}" destId="{58075500-CB3F-42CA-B30A-79545560B2F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6AEE29-3AF2-4864-8F8E-62051592B1B8}" type="doc">
      <dgm:prSet loTypeId="urn:microsoft.com/office/officeart/2005/8/layout/hierarchy1" loCatId="hierarchy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24F60AFE-72DD-4C5A-A1B3-B044126CEAD3}">
      <dgm:prSet phldrT="[Текст]"/>
      <dgm:spPr/>
      <dgm:t>
        <a:bodyPr/>
        <a:lstStyle/>
        <a:p>
          <a:r>
            <a:rPr lang="uk-UA" dirty="0"/>
            <a:t>Фактори визначення кредитної ставки міжбанку</a:t>
          </a:r>
        </a:p>
      </dgm:t>
    </dgm:pt>
    <dgm:pt modelId="{183C3821-4A76-41EA-A0B8-C61274BE3F57}" type="parTrans" cxnId="{C2B24226-E0D2-445D-BCC3-12039F72BF4F}">
      <dgm:prSet/>
      <dgm:spPr/>
      <dgm:t>
        <a:bodyPr/>
        <a:lstStyle/>
        <a:p>
          <a:endParaRPr lang="uk-UA"/>
        </a:p>
      </dgm:t>
    </dgm:pt>
    <dgm:pt modelId="{20526173-E14C-4953-9871-18CD6F7C2F6D}" type="sibTrans" cxnId="{C2B24226-E0D2-445D-BCC3-12039F72BF4F}">
      <dgm:prSet/>
      <dgm:spPr/>
      <dgm:t>
        <a:bodyPr/>
        <a:lstStyle/>
        <a:p>
          <a:endParaRPr lang="uk-UA"/>
        </a:p>
      </dgm:t>
    </dgm:pt>
    <dgm:pt modelId="{C8AC521E-C187-4B25-986D-DB55BBB9CD15}">
      <dgm:prSet phldrT="[Текст]"/>
      <dgm:spPr/>
      <dgm:t>
        <a:bodyPr/>
        <a:lstStyle/>
        <a:p>
          <a:r>
            <a:rPr lang="uk-UA" dirty="0"/>
            <a:t>Макроекономічні</a:t>
          </a:r>
        </a:p>
      </dgm:t>
    </dgm:pt>
    <dgm:pt modelId="{1DEC1C57-C6A8-44CE-97FD-6F4FF4D1DBCF}" type="parTrans" cxnId="{EAE40DCE-3FC2-4C56-933F-770A6D3844C4}">
      <dgm:prSet/>
      <dgm:spPr/>
      <dgm:t>
        <a:bodyPr/>
        <a:lstStyle/>
        <a:p>
          <a:endParaRPr lang="uk-UA"/>
        </a:p>
      </dgm:t>
    </dgm:pt>
    <dgm:pt modelId="{B1C5DA1D-3B99-4CA0-B248-87499EFA79AB}" type="sibTrans" cxnId="{EAE40DCE-3FC2-4C56-933F-770A6D3844C4}">
      <dgm:prSet/>
      <dgm:spPr/>
      <dgm:t>
        <a:bodyPr/>
        <a:lstStyle/>
        <a:p>
          <a:endParaRPr lang="uk-UA"/>
        </a:p>
      </dgm:t>
    </dgm:pt>
    <dgm:pt modelId="{DC8FC3AB-6443-48F6-B062-9C7F46F936DE}">
      <dgm:prSet phldrT="[Текст]"/>
      <dgm:spPr/>
      <dgm:t>
        <a:bodyPr/>
        <a:lstStyle/>
        <a:p>
          <a:r>
            <a:rPr lang="uk-UA" dirty="0"/>
            <a:t>Інфляція</a:t>
          </a:r>
        </a:p>
      </dgm:t>
    </dgm:pt>
    <dgm:pt modelId="{FB8BF2C8-2C00-4E0A-9041-CE23C29C5878}" type="parTrans" cxnId="{13CEB2FC-A6DA-42F5-A95A-B489D1230662}">
      <dgm:prSet/>
      <dgm:spPr/>
      <dgm:t>
        <a:bodyPr/>
        <a:lstStyle/>
        <a:p>
          <a:endParaRPr lang="uk-UA"/>
        </a:p>
      </dgm:t>
    </dgm:pt>
    <dgm:pt modelId="{124C5999-5205-475C-84A6-6D3EC9A3E51A}" type="sibTrans" cxnId="{13CEB2FC-A6DA-42F5-A95A-B489D1230662}">
      <dgm:prSet/>
      <dgm:spPr/>
      <dgm:t>
        <a:bodyPr/>
        <a:lstStyle/>
        <a:p>
          <a:endParaRPr lang="uk-UA"/>
        </a:p>
      </dgm:t>
    </dgm:pt>
    <dgm:pt modelId="{3638913A-7AA2-4A0D-809E-3C9360AEAEF9}">
      <dgm:prSet phldrT="[Текст]"/>
      <dgm:spPr/>
      <dgm:t>
        <a:bodyPr/>
        <a:lstStyle/>
        <a:p>
          <a:r>
            <a:rPr lang="uk-UA" dirty="0"/>
            <a:t>Облікова ставка НБУ</a:t>
          </a:r>
        </a:p>
      </dgm:t>
    </dgm:pt>
    <dgm:pt modelId="{4FC56E3A-2D60-4CE1-B448-309C21ECFBCC}" type="parTrans" cxnId="{6311B92A-390E-40D8-B7C7-E18A4E81BDF9}">
      <dgm:prSet/>
      <dgm:spPr/>
      <dgm:t>
        <a:bodyPr/>
        <a:lstStyle/>
        <a:p>
          <a:endParaRPr lang="uk-UA"/>
        </a:p>
      </dgm:t>
    </dgm:pt>
    <dgm:pt modelId="{C0FC80C4-72E3-413E-ACA4-50ABE896DD35}" type="sibTrans" cxnId="{6311B92A-390E-40D8-B7C7-E18A4E81BDF9}">
      <dgm:prSet/>
      <dgm:spPr/>
      <dgm:t>
        <a:bodyPr/>
        <a:lstStyle/>
        <a:p>
          <a:endParaRPr lang="uk-UA"/>
        </a:p>
      </dgm:t>
    </dgm:pt>
    <dgm:pt modelId="{3A51216A-B91A-4E03-BDC5-EC9AC405753A}">
      <dgm:prSet phldrT="[Текст]"/>
      <dgm:spPr/>
      <dgm:t>
        <a:bodyPr/>
        <a:lstStyle/>
        <a:p>
          <a:r>
            <a:rPr lang="uk-UA" dirty="0"/>
            <a:t>Мікроекономічні</a:t>
          </a:r>
        </a:p>
      </dgm:t>
    </dgm:pt>
    <dgm:pt modelId="{2F02B491-9C08-4306-BFBE-0F0A113C492E}" type="parTrans" cxnId="{19C8D1B1-A382-4978-A65D-7FD49A2EDF4B}">
      <dgm:prSet/>
      <dgm:spPr/>
      <dgm:t>
        <a:bodyPr/>
        <a:lstStyle/>
        <a:p>
          <a:endParaRPr lang="uk-UA"/>
        </a:p>
      </dgm:t>
    </dgm:pt>
    <dgm:pt modelId="{06B85258-E772-44FE-9A81-354D9B568A38}" type="sibTrans" cxnId="{19C8D1B1-A382-4978-A65D-7FD49A2EDF4B}">
      <dgm:prSet/>
      <dgm:spPr/>
      <dgm:t>
        <a:bodyPr/>
        <a:lstStyle/>
        <a:p>
          <a:endParaRPr lang="uk-UA"/>
        </a:p>
      </dgm:t>
    </dgm:pt>
    <dgm:pt modelId="{67E51F0B-EBC5-4FB8-98CB-6CDB6F815A43}">
      <dgm:prSet phldrT="[Текст]"/>
      <dgm:spPr/>
      <dgm:t>
        <a:bodyPr/>
        <a:lstStyle/>
        <a:p>
          <a:r>
            <a:rPr lang="uk-UA" dirty="0"/>
            <a:t>Розмір кредиту</a:t>
          </a:r>
        </a:p>
      </dgm:t>
    </dgm:pt>
    <dgm:pt modelId="{DDE325B6-C36E-438C-B50D-2B84016D1230}" type="parTrans" cxnId="{390B8B39-FF3B-4B22-9230-FBA111531C2C}">
      <dgm:prSet/>
      <dgm:spPr/>
      <dgm:t>
        <a:bodyPr/>
        <a:lstStyle/>
        <a:p>
          <a:endParaRPr lang="uk-UA"/>
        </a:p>
      </dgm:t>
    </dgm:pt>
    <dgm:pt modelId="{21C0AE29-184A-4DF4-B71A-4B04355E51B0}" type="sibTrans" cxnId="{390B8B39-FF3B-4B22-9230-FBA111531C2C}">
      <dgm:prSet/>
      <dgm:spPr/>
      <dgm:t>
        <a:bodyPr/>
        <a:lstStyle/>
        <a:p>
          <a:endParaRPr lang="uk-UA"/>
        </a:p>
      </dgm:t>
    </dgm:pt>
    <dgm:pt modelId="{E77E61B2-E347-47C2-AA2C-E633EB17509B}">
      <dgm:prSet/>
      <dgm:spPr/>
      <dgm:t>
        <a:bodyPr/>
        <a:lstStyle/>
        <a:p>
          <a:r>
            <a:rPr lang="uk-UA" dirty="0"/>
            <a:t>Термін користування</a:t>
          </a:r>
        </a:p>
      </dgm:t>
    </dgm:pt>
    <dgm:pt modelId="{7A3A2FB0-679E-4582-9105-8B69F6F1823D}" type="parTrans" cxnId="{5BB9B537-29DE-43B5-BB04-16A5057EAB9C}">
      <dgm:prSet/>
      <dgm:spPr/>
      <dgm:t>
        <a:bodyPr/>
        <a:lstStyle/>
        <a:p>
          <a:endParaRPr lang="uk-UA"/>
        </a:p>
      </dgm:t>
    </dgm:pt>
    <dgm:pt modelId="{42CEA1FB-FDEC-4781-8D09-205CE982CE97}" type="sibTrans" cxnId="{5BB9B537-29DE-43B5-BB04-16A5057EAB9C}">
      <dgm:prSet/>
      <dgm:spPr/>
      <dgm:t>
        <a:bodyPr/>
        <a:lstStyle/>
        <a:p>
          <a:endParaRPr lang="uk-UA"/>
        </a:p>
      </dgm:t>
    </dgm:pt>
    <dgm:pt modelId="{7113D120-E5A0-4A21-B5E6-7093E2CDE559}">
      <dgm:prSet/>
      <dgm:spPr/>
      <dgm:t>
        <a:bodyPr/>
        <a:lstStyle/>
        <a:p>
          <a:r>
            <a:rPr lang="uk-UA" dirty="0"/>
            <a:t>Попит-пропозиція на кредитному ринку</a:t>
          </a:r>
        </a:p>
      </dgm:t>
    </dgm:pt>
    <dgm:pt modelId="{8FC48F57-311C-42E7-AF33-8A409ADFD520}" type="parTrans" cxnId="{CBF8446E-0187-4FC2-BC58-30C52FB95651}">
      <dgm:prSet/>
      <dgm:spPr/>
      <dgm:t>
        <a:bodyPr/>
        <a:lstStyle/>
        <a:p>
          <a:endParaRPr lang="uk-UA"/>
        </a:p>
      </dgm:t>
    </dgm:pt>
    <dgm:pt modelId="{E0408E13-3740-47C1-9C6C-D2325B2EDE37}" type="sibTrans" cxnId="{CBF8446E-0187-4FC2-BC58-30C52FB95651}">
      <dgm:prSet/>
      <dgm:spPr/>
      <dgm:t>
        <a:bodyPr/>
        <a:lstStyle/>
        <a:p>
          <a:endParaRPr lang="uk-UA"/>
        </a:p>
      </dgm:t>
    </dgm:pt>
    <dgm:pt modelId="{2DC33D18-11CD-4721-B631-AC4798420A1E}">
      <dgm:prSet/>
      <dgm:spPr/>
      <dgm:t>
        <a:bodyPr/>
        <a:lstStyle/>
        <a:p>
          <a:r>
            <a:rPr lang="uk-UA" dirty="0"/>
            <a:t>Ризик</a:t>
          </a:r>
        </a:p>
      </dgm:t>
    </dgm:pt>
    <dgm:pt modelId="{FBE33C4B-EC0F-4107-B7FA-D48B90DC905F}" type="parTrans" cxnId="{B3244A8B-7C58-470B-AFAC-56D63CC1580B}">
      <dgm:prSet/>
      <dgm:spPr/>
      <dgm:t>
        <a:bodyPr/>
        <a:lstStyle/>
        <a:p>
          <a:endParaRPr lang="uk-UA"/>
        </a:p>
      </dgm:t>
    </dgm:pt>
    <dgm:pt modelId="{277287B4-070F-48AD-B16E-CBE24C2C6CC0}" type="sibTrans" cxnId="{B3244A8B-7C58-470B-AFAC-56D63CC1580B}">
      <dgm:prSet/>
      <dgm:spPr/>
      <dgm:t>
        <a:bodyPr/>
        <a:lstStyle/>
        <a:p>
          <a:endParaRPr lang="uk-UA"/>
        </a:p>
      </dgm:t>
    </dgm:pt>
    <dgm:pt modelId="{C21206C9-985A-47CA-8920-3653863174A6}" type="pres">
      <dgm:prSet presAssocID="{CA6AEE29-3AF2-4864-8F8E-62051592B1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056B99-2694-4780-B2BD-E1EF9099EB45}" type="pres">
      <dgm:prSet presAssocID="{24F60AFE-72DD-4C5A-A1B3-B044126CEAD3}" presName="hierRoot1" presStyleCnt="0"/>
      <dgm:spPr/>
    </dgm:pt>
    <dgm:pt modelId="{9C07D212-B7DF-4037-8914-0B0686FCBC72}" type="pres">
      <dgm:prSet presAssocID="{24F60AFE-72DD-4C5A-A1B3-B044126CEAD3}" presName="composite" presStyleCnt="0"/>
      <dgm:spPr/>
    </dgm:pt>
    <dgm:pt modelId="{DEAF89C7-5356-4D2B-95E1-69A3EC803BF6}" type="pres">
      <dgm:prSet presAssocID="{24F60AFE-72DD-4C5A-A1B3-B044126CEAD3}" presName="background" presStyleLbl="node0" presStyleIdx="0" presStyleCnt="1"/>
      <dgm:spPr/>
    </dgm:pt>
    <dgm:pt modelId="{AB88F8EC-41E3-41A1-9C10-72AD450AA410}" type="pres">
      <dgm:prSet presAssocID="{24F60AFE-72DD-4C5A-A1B3-B044126CEAD3}" presName="text" presStyleLbl="fgAcc0" presStyleIdx="0" presStyleCnt="1">
        <dgm:presLayoutVars>
          <dgm:chPref val="3"/>
        </dgm:presLayoutVars>
      </dgm:prSet>
      <dgm:spPr/>
    </dgm:pt>
    <dgm:pt modelId="{5D235BD6-6D58-4240-87FD-89D63081CA54}" type="pres">
      <dgm:prSet presAssocID="{24F60AFE-72DD-4C5A-A1B3-B044126CEAD3}" presName="hierChild2" presStyleCnt="0"/>
      <dgm:spPr/>
    </dgm:pt>
    <dgm:pt modelId="{BD985D69-0013-41B4-851B-59F1AFE9CBBB}" type="pres">
      <dgm:prSet presAssocID="{1DEC1C57-C6A8-44CE-97FD-6F4FF4D1DBCF}" presName="Name10" presStyleLbl="parChTrans1D2" presStyleIdx="0" presStyleCnt="2"/>
      <dgm:spPr/>
    </dgm:pt>
    <dgm:pt modelId="{168E527E-46C0-44A6-93ED-29FAC9A8FF26}" type="pres">
      <dgm:prSet presAssocID="{C8AC521E-C187-4B25-986D-DB55BBB9CD15}" presName="hierRoot2" presStyleCnt="0"/>
      <dgm:spPr/>
    </dgm:pt>
    <dgm:pt modelId="{B8FD6F2F-79AF-4F59-9DFD-AF4CD0A0F915}" type="pres">
      <dgm:prSet presAssocID="{C8AC521E-C187-4B25-986D-DB55BBB9CD15}" presName="composite2" presStyleCnt="0"/>
      <dgm:spPr/>
    </dgm:pt>
    <dgm:pt modelId="{8DE8AD57-F359-4842-AD89-B9B0D3A145CE}" type="pres">
      <dgm:prSet presAssocID="{C8AC521E-C187-4B25-986D-DB55BBB9CD15}" presName="background2" presStyleLbl="node2" presStyleIdx="0" presStyleCnt="2"/>
      <dgm:spPr/>
    </dgm:pt>
    <dgm:pt modelId="{30A69109-1780-4F62-AE8F-AA5743A7097C}" type="pres">
      <dgm:prSet presAssocID="{C8AC521E-C187-4B25-986D-DB55BBB9CD15}" presName="text2" presStyleLbl="fgAcc2" presStyleIdx="0" presStyleCnt="2">
        <dgm:presLayoutVars>
          <dgm:chPref val="3"/>
        </dgm:presLayoutVars>
      </dgm:prSet>
      <dgm:spPr/>
    </dgm:pt>
    <dgm:pt modelId="{2A3ECDA2-D10D-4CB4-AEC8-216BA93309CF}" type="pres">
      <dgm:prSet presAssocID="{C8AC521E-C187-4B25-986D-DB55BBB9CD15}" presName="hierChild3" presStyleCnt="0"/>
      <dgm:spPr/>
    </dgm:pt>
    <dgm:pt modelId="{76055E8B-E3A1-4208-BD4C-CAE59A70E410}" type="pres">
      <dgm:prSet presAssocID="{FB8BF2C8-2C00-4E0A-9041-CE23C29C5878}" presName="Name17" presStyleLbl="parChTrans1D3" presStyleIdx="0" presStyleCnt="6"/>
      <dgm:spPr/>
    </dgm:pt>
    <dgm:pt modelId="{A539C801-AE9C-4296-BC0B-14A3FB3F95B3}" type="pres">
      <dgm:prSet presAssocID="{DC8FC3AB-6443-48F6-B062-9C7F46F936DE}" presName="hierRoot3" presStyleCnt="0"/>
      <dgm:spPr/>
    </dgm:pt>
    <dgm:pt modelId="{2CA5BA32-06DA-49B5-B74B-23985E74127E}" type="pres">
      <dgm:prSet presAssocID="{DC8FC3AB-6443-48F6-B062-9C7F46F936DE}" presName="composite3" presStyleCnt="0"/>
      <dgm:spPr/>
    </dgm:pt>
    <dgm:pt modelId="{E011AB6E-7BEE-4D13-99EC-15BCDB2183A5}" type="pres">
      <dgm:prSet presAssocID="{DC8FC3AB-6443-48F6-B062-9C7F46F936DE}" presName="background3" presStyleLbl="node3" presStyleIdx="0" presStyleCnt="6"/>
      <dgm:spPr/>
    </dgm:pt>
    <dgm:pt modelId="{F338192C-7F32-471C-B3AA-94AD92A3BB31}" type="pres">
      <dgm:prSet presAssocID="{DC8FC3AB-6443-48F6-B062-9C7F46F936DE}" presName="text3" presStyleLbl="fgAcc3" presStyleIdx="0" presStyleCnt="6">
        <dgm:presLayoutVars>
          <dgm:chPref val="3"/>
        </dgm:presLayoutVars>
      </dgm:prSet>
      <dgm:spPr/>
    </dgm:pt>
    <dgm:pt modelId="{E01917DC-156D-454C-A3FC-F2875474FCE1}" type="pres">
      <dgm:prSet presAssocID="{DC8FC3AB-6443-48F6-B062-9C7F46F936DE}" presName="hierChild4" presStyleCnt="0"/>
      <dgm:spPr/>
    </dgm:pt>
    <dgm:pt modelId="{488A1203-D846-4F3A-87DF-5072321ABF1F}" type="pres">
      <dgm:prSet presAssocID="{4FC56E3A-2D60-4CE1-B448-309C21ECFBCC}" presName="Name17" presStyleLbl="parChTrans1D3" presStyleIdx="1" presStyleCnt="6"/>
      <dgm:spPr/>
    </dgm:pt>
    <dgm:pt modelId="{15550079-BABB-4E14-B3C8-3996C2056932}" type="pres">
      <dgm:prSet presAssocID="{3638913A-7AA2-4A0D-809E-3C9360AEAEF9}" presName="hierRoot3" presStyleCnt="0"/>
      <dgm:spPr/>
    </dgm:pt>
    <dgm:pt modelId="{7B9C7944-C146-4195-852E-7569AEBD3F46}" type="pres">
      <dgm:prSet presAssocID="{3638913A-7AA2-4A0D-809E-3C9360AEAEF9}" presName="composite3" presStyleCnt="0"/>
      <dgm:spPr/>
    </dgm:pt>
    <dgm:pt modelId="{61D2F3CF-4A90-4F12-A1C4-D2F8CC500492}" type="pres">
      <dgm:prSet presAssocID="{3638913A-7AA2-4A0D-809E-3C9360AEAEF9}" presName="background3" presStyleLbl="node3" presStyleIdx="1" presStyleCnt="6"/>
      <dgm:spPr/>
    </dgm:pt>
    <dgm:pt modelId="{D512128E-87B2-4FFA-800D-B1353817E6DC}" type="pres">
      <dgm:prSet presAssocID="{3638913A-7AA2-4A0D-809E-3C9360AEAEF9}" presName="text3" presStyleLbl="fgAcc3" presStyleIdx="1" presStyleCnt="6">
        <dgm:presLayoutVars>
          <dgm:chPref val="3"/>
        </dgm:presLayoutVars>
      </dgm:prSet>
      <dgm:spPr/>
    </dgm:pt>
    <dgm:pt modelId="{75AE15EF-A6F3-472A-81D5-D3FD0B986E23}" type="pres">
      <dgm:prSet presAssocID="{3638913A-7AA2-4A0D-809E-3C9360AEAEF9}" presName="hierChild4" presStyleCnt="0"/>
      <dgm:spPr/>
    </dgm:pt>
    <dgm:pt modelId="{D22739D8-271F-4294-926B-CF2B42799A7E}" type="pres">
      <dgm:prSet presAssocID="{8FC48F57-311C-42E7-AF33-8A409ADFD520}" presName="Name17" presStyleLbl="parChTrans1D3" presStyleIdx="2" presStyleCnt="6"/>
      <dgm:spPr/>
    </dgm:pt>
    <dgm:pt modelId="{A5B6C4D3-78A9-419D-8535-EA6E7981FBB9}" type="pres">
      <dgm:prSet presAssocID="{7113D120-E5A0-4A21-B5E6-7093E2CDE559}" presName="hierRoot3" presStyleCnt="0"/>
      <dgm:spPr/>
    </dgm:pt>
    <dgm:pt modelId="{AC830E1B-9028-4044-B388-E5EFA3D89CB5}" type="pres">
      <dgm:prSet presAssocID="{7113D120-E5A0-4A21-B5E6-7093E2CDE559}" presName="composite3" presStyleCnt="0"/>
      <dgm:spPr/>
    </dgm:pt>
    <dgm:pt modelId="{B19D9C11-9BBE-480B-A29B-D08F3D54A34D}" type="pres">
      <dgm:prSet presAssocID="{7113D120-E5A0-4A21-B5E6-7093E2CDE559}" presName="background3" presStyleLbl="node3" presStyleIdx="2" presStyleCnt="6"/>
      <dgm:spPr/>
    </dgm:pt>
    <dgm:pt modelId="{AF643121-2E42-4E59-BB62-677A98B9407C}" type="pres">
      <dgm:prSet presAssocID="{7113D120-E5A0-4A21-B5E6-7093E2CDE559}" presName="text3" presStyleLbl="fgAcc3" presStyleIdx="2" presStyleCnt="6">
        <dgm:presLayoutVars>
          <dgm:chPref val="3"/>
        </dgm:presLayoutVars>
      </dgm:prSet>
      <dgm:spPr/>
    </dgm:pt>
    <dgm:pt modelId="{5788ABA3-E238-405B-BBD2-4C7395E32907}" type="pres">
      <dgm:prSet presAssocID="{7113D120-E5A0-4A21-B5E6-7093E2CDE559}" presName="hierChild4" presStyleCnt="0"/>
      <dgm:spPr/>
    </dgm:pt>
    <dgm:pt modelId="{E14BAC72-DAFA-48A3-9B5B-A0802285B846}" type="pres">
      <dgm:prSet presAssocID="{2F02B491-9C08-4306-BFBE-0F0A113C492E}" presName="Name10" presStyleLbl="parChTrans1D2" presStyleIdx="1" presStyleCnt="2"/>
      <dgm:spPr/>
    </dgm:pt>
    <dgm:pt modelId="{F3639D1D-94E5-4EEA-BC4C-5FEBE3CCBAA8}" type="pres">
      <dgm:prSet presAssocID="{3A51216A-B91A-4E03-BDC5-EC9AC405753A}" presName="hierRoot2" presStyleCnt="0"/>
      <dgm:spPr/>
    </dgm:pt>
    <dgm:pt modelId="{2E616374-6BD8-4054-90D3-E4CBFBCD2041}" type="pres">
      <dgm:prSet presAssocID="{3A51216A-B91A-4E03-BDC5-EC9AC405753A}" presName="composite2" presStyleCnt="0"/>
      <dgm:spPr/>
    </dgm:pt>
    <dgm:pt modelId="{97D519C0-EECE-4C84-83E1-6E4E869E801B}" type="pres">
      <dgm:prSet presAssocID="{3A51216A-B91A-4E03-BDC5-EC9AC405753A}" presName="background2" presStyleLbl="node2" presStyleIdx="1" presStyleCnt="2"/>
      <dgm:spPr/>
    </dgm:pt>
    <dgm:pt modelId="{87921E63-1B65-4176-9923-9163F0EE9CE9}" type="pres">
      <dgm:prSet presAssocID="{3A51216A-B91A-4E03-BDC5-EC9AC405753A}" presName="text2" presStyleLbl="fgAcc2" presStyleIdx="1" presStyleCnt="2">
        <dgm:presLayoutVars>
          <dgm:chPref val="3"/>
        </dgm:presLayoutVars>
      </dgm:prSet>
      <dgm:spPr/>
    </dgm:pt>
    <dgm:pt modelId="{835A7DAD-9A46-4AFB-A6C4-8C547C25EDFE}" type="pres">
      <dgm:prSet presAssocID="{3A51216A-B91A-4E03-BDC5-EC9AC405753A}" presName="hierChild3" presStyleCnt="0"/>
      <dgm:spPr/>
    </dgm:pt>
    <dgm:pt modelId="{B3338FEA-8F5F-4B28-9374-02292AA686F4}" type="pres">
      <dgm:prSet presAssocID="{DDE325B6-C36E-438C-B50D-2B84016D1230}" presName="Name17" presStyleLbl="parChTrans1D3" presStyleIdx="3" presStyleCnt="6"/>
      <dgm:spPr/>
    </dgm:pt>
    <dgm:pt modelId="{06E5DA8A-9F5F-4D1C-A687-7919A968E0FA}" type="pres">
      <dgm:prSet presAssocID="{67E51F0B-EBC5-4FB8-98CB-6CDB6F815A43}" presName="hierRoot3" presStyleCnt="0"/>
      <dgm:spPr/>
    </dgm:pt>
    <dgm:pt modelId="{F9E746E3-3437-437F-B6D1-995B7EB05EC6}" type="pres">
      <dgm:prSet presAssocID="{67E51F0B-EBC5-4FB8-98CB-6CDB6F815A43}" presName="composite3" presStyleCnt="0"/>
      <dgm:spPr/>
    </dgm:pt>
    <dgm:pt modelId="{930822E0-86EA-4697-A274-3C3921F8D326}" type="pres">
      <dgm:prSet presAssocID="{67E51F0B-EBC5-4FB8-98CB-6CDB6F815A43}" presName="background3" presStyleLbl="node3" presStyleIdx="3" presStyleCnt="6"/>
      <dgm:spPr/>
    </dgm:pt>
    <dgm:pt modelId="{F23CE0A0-97CA-4F0C-BA04-765E539E1F56}" type="pres">
      <dgm:prSet presAssocID="{67E51F0B-EBC5-4FB8-98CB-6CDB6F815A43}" presName="text3" presStyleLbl="fgAcc3" presStyleIdx="3" presStyleCnt="6">
        <dgm:presLayoutVars>
          <dgm:chPref val="3"/>
        </dgm:presLayoutVars>
      </dgm:prSet>
      <dgm:spPr/>
    </dgm:pt>
    <dgm:pt modelId="{ABA26477-420F-4465-812A-48CFC176DFD9}" type="pres">
      <dgm:prSet presAssocID="{67E51F0B-EBC5-4FB8-98CB-6CDB6F815A43}" presName="hierChild4" presStyleCnt="0"/>
      <dgm:spPr/>
    </dgm:pt>
    <dgm:pt modelId="{CB68BA85-EB07-422D-8DBF-E1312611AFB0}" type="pres">
      <dgm:prSet presAssocID="{7A3A2FB0-679E-4582-9105-8B69F6F1823D}" presName="Name17" presStyleLbl="parChTrans1D3" presStyleIdx="4" presStyleCnt="6"/>
      <dgm:spPr/>
    </dgm:pt>
    <dgm:pt modelId="{9AF23FCF-6473-4E03-A291-FDB65752F220}" type="pres">
      <dgm:prSet presAssocID="{E77E61B2-E347-47C2-AA2C-E633EB17509B}" presName="hierRoot3" presStyleCnt="0"/>
      <dgm:spPr/>
    </dgm:pt>
    <dgm:pt modelId="{87E47034-5F34-4E47-81EA-FBB99DEA9413}" type="pres">
      <dgm:prSet presAssocID="{E77E61B2-E347-47C2-AA2C-E633EB17509B}" presName="composite3" presStyleCnt="0"/>
      <dgm:spPr/>
    </dgm:pt>
    <dgm:pt modelId="{CBB2ECBE-F618-4A7F-8B33-5234AD376B84}" type="pres">
      <dgm:prSet presAssocID="{E77E61B2-E347-47C2-AA2C-E633EB17509B}" presName="background3" presStyleLbl="node3" presStyleIdx="4" presStyleCnt="6"/>
      <dgm:spPr/>
    </dgm:pt>
    <dgm:pt modelId="{FC874A89-03D9-4A8A-8AF9-E257FEFA8D11}" type="pres">
      <dgm:prSet presAssocID="{E77E61B2-E347-47C2-AA2C-E633EB17509B}" presName="text3" presStyleLbl="fgAcc3" presStyleIdx="4" presStyleCnt="6">
        <dgm:presLayoutVars>
          <dgm:chPref val="3"/>
        </dgm:presLayoutVars>
      </dgm:prSet>
      <dgm:spPr/>
    </dgm:pt>
    <dgm:pt modelId="{19974965-E435-4837-AE0C-34FC9F9362EE}" type="pres">
      <dgm:prSet presAssocID="{E77E61B2-E347-47C2-AA2C-E633EB17509B}" presName="hierChild4" presStyleCnt="0"/>
      <dgm:spPr/>
    </dgm:pt>
    <dgm:pt modelId="{42F0E998-3DA3-4E5F-A46F-24860ED5483F}" type="pres">
      <dgm:prSet presAssocID="{FBE33C4B-EC0F-4107-B7FA-D48B90DC905F}" presName="Name17" presStyleLbl="parChTrans1D3" presStyleIdx="5" presStyleCnt="6"/>
      <dgm:spPr/>
    </dgm:pt>
    <dgm:pt modelId="{531B0FDB-7141-46F3-9B1A-22583852E9CC}" type="pres">
      <dgm:prSet presAssocID="{2DC33D18-11CD-4721-B631-AC4798420A1E}" presName="hierRoot3" presStyleCnt="0"/>
      <dgm:spPr/>
    </dgm:pt>
    <dgm:pt modelId="{3F3643E7-6A19-403A-B219-335E258DC720}" type="pres">
      <dgm:prSet presAssocID="{2DC33D18-11CD-4721-B631-AC4798420A1E}" presName="composite3" presStyleCnt="0"/>
      <dgm:spPr/>
    </dgm:pt>
    <dgm:pt modelId="{30930918-1E3D-4DBF-92DD-0BDDFBEC3B3A}" type="pres">
      <dgm:prSet presAssocID="{2DC33D18-11CD-4721-B631-AC4798420A1E}" presName="background3" presStyleLbl="node3" presStyleIdx="5" presStyleCnt="6"/>
      <dgm:spPr/>
    </dgm:pt>
    <dgm:pt modelId="{D6939DE0-31ED-46D4-9668-56520E39ECD4}" type="pres">
      <dgm:prSet presAssocID="{2DC33D18-11CD-4721-B631-AC4798420A1E}" presName="text3" presStyleLbl="fgAcc3" presStyleIdx="5" presStyleCnt="6">
        <dgm:presLayoutVars>
          <dgm:chPref val="3"/>
        </dgm:presLayoutVars>
      </dgm:prSet>
      <dgm:spPr/>
    </dgm:pt>
    <dgm:pt modelId="{04AA262A-54C4-4FE6-B1A8-6E19E8B7F343}" type="pres">
      <dgm:prSet presAssocID="{2DC33D18-11CD-4721-B631-AC4798420A1E}" presName="hierChild4" presStyleCnt="0"/>
      <dgm:spPr/>
    </dgm:pt>
  </dgm:ptLst>
  <dgm:cxnLst>
    <dgm:cxn modelId="{532D4C04-8C12-4640-BB3A-1BC3A680885A}" type="presOf" srcId="{2DC33D18-11CD-4721-B631-AC4798420A1E}" destId="{D6939DE0-31ED-46D4-9668-56520E39ECD4}" srcOrd="0" destOrd="0" presId="urn:microsoft.com/office/officeart/2005/8/layout/hierarchy1"/>
    <dgm:cxn modelId="{FB619807-7E92-419D-861B-7AB96E2826F0}" type="presOf" srcId="{1DEC1C57-C6A8-44CE-97FD-6F4FF4D1DBCF}" destId="{BD985D69-0013-41B4-851B-59F1AFE9CBBB}" srcOrd="0" destOrd="0" presId="urn:microsoft.com/office/officeart/2005/8/layout/hierarchy1"/>
    <dgm:cxn modelId="{833D5308-6838-4C0C-AE1F-332763B26E35}" type="presOf" srcId="{2F02B491-9C08-4306-BFBE-0F0A113C492E}" destId="{E14BAC72-DAFA-48A3-9B5B-A0802285B846}" srcOrd="0" destOrd="0" presId="urn:microsoft.com/office/officeart/2005/8/layout/hierarchy1"/>
    <dgm:cxn modelId="{16D2BA08-E23E-47B4-A76D-7D070C63747B}" type="presOf" srcId="{C8AC521E-C187-4B25-986D-DB55BBB9CD15}" destId="{30A69109-1780-4F62-AE8F-AA5743A7097C}" srcOrd="0" destOrd="0" presId="urn:microsoft.com/office/officeart/2005/8/layout/hierarchy1"/>
    <dgm:cxn modelId="{29F7981C-C4AA-43EC-8367-566E0BCAD8DE}" type="presOf" srcId="{4FC56E3A-2D60-4CE1-B448-309C21ECFBCC}" destId="{488A1203-D846-4F3A-87DF-5072321ABF1F}" srcOrd="0" destOrd="0" presId="urn:microsoft.com/office/officeart/2005/8/layout/hierarchy1"/>
    <dgm:cxn modelId="{FCDC6620-DEF9-406A-92D1-1E9A80BEC5ED}" type="presOf" srcId="{FB8BF2C8-2C00-4E0A-9041-CE23C29C5878}" destId="{76055E8B-E3A1-4208-BD4C-CAE59A70E410}" srcOrd="0" destOrd="0" presId="urn:microsoft.com/office/officeart/2005/8/layout/hierarchy1"/>
    <dgm:cxn modelId="{C2B24226-E0D2-445D-BCC3-12039F72BF4F}" srcId="{CA6AEE29-3AF2-4864-8F8E-62051592B1B8}" destId="{24F60AFE-72DD-4C5A-A1B3-B044126CEAD3}" srcOrd="0" destOrd="0" parTransId="{183C3821-4A76-41EA-A0B8-C61274BE3F57}" sibTransId="{20526173-E14C-4953-9871-18CD6F7C2F6D}"/>
    <dgm:cxn modelId="{6311B92A-390E-40D8-B7C7-E18A4E81BDF9}" srcId="{C8AC521E-C187-4B25-986D-DB55BBB9CD15}" destId="{3638913A-7AA2-4A0D-809E-3C9360AEAEF9}" srcOrd="1" destOrd="0" parTransId="{4FC56E3A-2D60-4CE1-B448-309C21ECFBCC}" sibTransId="{C0FC80C4-72E3-413E-ACA4-50ABE896DD35}"/>
    <dgm:cxn modelId="{2ECAD02D-235A-4C3B-9742-61B8C38C7B11}" type="presOf" srcId="{7113D120-E5A0-4A21-B5E6-7093E2CDE559}" destId="{AF643121-2E42-4E59-BB62-677A98B9407C}" srcOrd="0" destOrd="0" presId="urn:microsoft.com/office/officeart/2005/8/layout/hierarchy1"/>
    <dgm:cxn modelId="{5BB9B537-29DE-43B5-BB04-16A5057EAB9C}" srcId="{3A51216A-B91A-4E03-BDC5-EC9AC405753A}" destId="{E77E61B2-E347-47C2-AA2C-E633EB17509B}" srcOrd="1" destOrd="0" parTransId="{7A3A2FB0-679E-4582-9105-8B69F6F1823D}" sibTransId="{42CEA1FB-FDEC-4781-8D09-205CE982CE97}"/>
    <dgm:cxn modelId="{390B8B39-FF3B-4B22-9230-FBA111531C2C}" srcId="{3A51216A-B91A-4E03-BDC5-EC9AC405753A}" destId="{67E51F0B-EBC5-4FB8-98CB-6CDB6F815A43}" srcOrd="0" destOrd="0" parTransId="{DDE325B6-C36E-438C-B50D-2B84016D1230}" sibTransId="{21C0AE29-184A-4DF4-B71A-4B04355E51B0}"/>
    <dgm:cxn modelId="{2D066B5C-7D73-4E72-B4F4-AD8D655B6CA0}" type="presOf" srcId="{3A51216A-B91A-4E03-BDC5-EC9AC405753A}" destId="{87921E63-1B65-4176-9923-9163F0EE9CE9}" srcOrd="0" destOrd="0" presId="urn:microsoft.com/office/officeart/2005/8/layout/hierarchy1"/>
    <dgm:cxn modelId="{47A8E261-9420-4881-A888-20649602923B}" type="presOf" srcId="{DC8FC3AB-6443-48F6-B062-9C7F46F936DE}" destId="{F338192C-7F32-471C-B3AA-94AD92A3BB31}" srcOrd="0" destOrd="0" presId="urn:microsoft.com/office/officeart/2005/8/layout/hierarchy1"/>
    <dgm:cxn modelId="{CBF8446E-0187-4FC2-BC58-30C52FB95651}" srcId="{C8AC521E-C187-4B25-986D-DB55BBB9CD15}" destId="{7113D120-E5A0-4A21-B5E6-7093E2CDE559}" srcOrd="2" destOrd="0" parTransId="{8FC48F57-311C-42E7-AF33-8A409ADFD520}" sibTransId="{E0408E13-3740-47C1-9C6C-D2325B2EDE37}"/>
    <dgm:cxn modelId="{B3244A8B-7C58-470B-AFAC-56D63CC1580B}" srcId="{3A51216A-B91A-4E03-BDC5-EC9AC405753A}" destId="{2DC33D18-11CD-4721-B631-AC4798420A1E}" srcOrd="2" destOrd="0" parTransId="{FBE33C4B-EC0F-4107-B7FA-D48B90DC905F}" sibTransId="{277287B4-070F-48AD-B16E-CBE24C2C6CC0}"/>
    <dgm:cxn modelId="{E479ADA3-FD71-44E7-9FA1-E8ABF287F0AB}" type="presOf" srcId="{8FC48F57-311C-42E7-AF33-8A409ADFD520}" destId="{D22739D8-271F-4294-926B-CF2B42799A7E}" srcOrd="0" destOrd="0" presId="urn:microsoft.com/office/officeart/2005/8/layout/hierarchy1"/>
    <dgm:cxn modelId="{D97F57A5-A3BC-41C1-9961-86BE6A1597C1}" type="presOf" srcId="{E77E61B2-E347-47C2-AA2C-E633EB17509B}" destId="{FC874A89-03D9-4A8A-8AF9-E257FEFA8D11}" srcOrd="0" destOrd="0" presId="urn:microsoft.com/office/officeart/2005/8/layout/hierarchy1"/>
    <dgm:cxn modelId="{19C8D1B1-A382-4978-A65D-7FD49A2EDF4B}" srcId="{24F60AFE-72DD-4C5A-A1B3-B044126CEAD3}" destId="{3A51216A-B91A-4E03-BDC5-EC9AC405753A}" srcOrd="1" destOrd="0" parTransId="{2F02B491-9C08-4306-BFBE-0F0A113C492E}" sibTransId="{06B85258-E772-44FE-9A81-354D9B568A38}"/>
    <dgm:cxn modelId="{EFE6D2B1-7683-4103-83F6-E201B60C56E1}" type="presOf" srcId="{7A3A2FB0-679E-4582-9105-8B69F6F1823D}" destId="{CB68BA85-EB07-422D-8DBF-E1312611AFB0}" srcOrd="0" destOrd="0" presId="urn:microsoft.com/office/officeart/2005/8/layout/hierarchy1"/>
    <dgm:cxn modelId="{55F156B3-BE1D-41EB-B8A1-05EC536BCD82}" type="presOf" srcId="{CA6AEE29-3AF2-4864-8F8E-62051592B1B8}" destId="{C21206C9-985A-47CA-8920-3653863174A6}" srcOrd="0" destOrd="0" presId="urn:microsoft.com/office/officeart/2005/8/layout/hierarchy1"/>
    <dgm:cxn modelId="{29C868C0-E035-413F-BBBE-E9A2EABE0AA5}" type="presOf" srcId="{24F60AFE-72DD-4C5A-A1B3-B044126CEAD3}" destId="{AB88F8EC-41E3-41A1-9C10-72AD450AA410}" srcOrd="0" destOrd="0" presId="urn:microsoft.com/office/officeart/2005/8/layout/hierarchy1"/>
    <dgm:cxn modelId="{EAE40DCE-3FC2-4C56-933F-770A6D3844C4}" srcId="{24F60AFE-72DD-4C5A-A1B3-B044126CEAD3}" destId="{C8AC521E-C187-4B25-986D-DB55BBB9CD15}" srcOrd="0" destOrd="0" parTransId="{1DEC1C57-C6A8-44CE-97FD-6F4FF4D1DBCF}" sibTransId="{B1C5DA1D-3B99-4CA0-B248-87499EFA79AB}"/>
    <dgm:cxn modelId="{33FB29DA-0B6C-4454-8BAA-730A645CEB2F}" type="presOf" srcId="{FBE33C4B-EC0F-4107-B7FA-D48B90DC905F}" destId="{42F0E998-3DA3-4E5F-A46F-24860ED5483F}" srcOrd="0" destOrd="0" presId="urn:microsoft.com/office/officeart/2005/8/layout/hierarchy1"/>
    <dgm:cxn modelId="{1E0AEFF5-1B76-43B9-9CA6-07AA8A899A25}" type="presOf" srcId="{DDE325B6-C36E-438C-B50D-2B84016D1230}" destId="{B3338FEA-8F5F-4B28-9374-02292AA686F4}" srcOrd="0" destOrd="0" presId="urn:microsoft.com/office/officeart/2005/8/layout/hierarchy1"/>
    <dgm:cxn modelId="{FABEF6FA-A129-4E1C-8B2A-978326635A93}" type="presOf" srcId="{67E51F0B-EBC5-4FB8-98CB-6CDB6F815A43}" destId="{F23CE0A0-97CA-4F0C-BA04-765E539E1F56}" srcOrd="0" destOrd="0" presId="urn:microsoft.com/office/officeart/2005/8/layout/hierarchy1"/>
    <dgm:cxn modelId="{15A4DDFB-D95A-4AA9-8626-17138CC39F3D}" type="presOf" srcId="{3638913A-7AA2-4A0D-809E-3C9360AEAEF9}" destId="{D512128E-87B2-4FFA-800D-B1353817E6DC}" srcOrd="0" destOrd="0" presId="urn:microsoft.com/office/officeart/2005/8/layout/hierarchy1"/>
    <dgm:cxn modelId="{13CEB2FC-A6DA-42F5-A95A-B489D1230662}" srcId="{C8AC521E-C187-4B25-986D-DB55BBB9CD15}" destId="{DC8FC3AB-6443-48F6-B062-9C7F46F936DE}" srcOrd="0" destOrd="0" parTransId="{FB8BF2C8-2C00-4E0A-9041-CE23C29C5878}" sibTransId="{124C5999-5205-475C-84A6-6D3EC9A3E51A}"/>
    <dgm:cxn modelId="{07509670-7737-4E7D-A5CE-D37BA189157E}" type="presParOf" srcId="{C21206C9-985A-47CA-8920-3653863174A6}" destId="{EB056B99-2694-4780-B2BD-E1EF9099EB45}" srcOrd="0" destOrd="0" presId="urn:microsoft.com/office/officeart/2005/8/layout/hierarchy1"/>
    <dgm:cxn modelId="{7519D119-5C47-42AF-A816-CDCAFA263ADF}" type="presParOf" srcId="{EB056B99-2694-4780-B2BD-E1EF9099EB45}" destId="{9C07D212-B7DF-4037-8914-0B0686FCBC72}" srcOrd="0" destOrd="0" presId="urn:microsoft.com/office/officeart/2005/8/layout/hierarchy1"/>
    <dgm:cxn modelId="{9A4BFD47-F2E7-4FFA-B184-06230ACE33F0}" type="presParOf" srcId="{9C07D212-B7DF-4037-8914-0B0686FCBC72}" destId="{DEAF89C7-5356-4D2B-95E1-69A3EC803BF6}" srcOrd="0" destOrd="0" presId="urn:microsoft.com/office/officeart/2005/8/layout/hierarchy1"/>
    <dgm:cxn modelId="{5F769782-C1B2-4760-98B1-4F8818408935}" type="presParOf" srcId="{9C07D212-B7DF-4037-8914-0B0686FCBC72}" destId="{AB88F8EC-41E3-41A1-9C10-72AD450AA410}" srcOrd="1" destOrd="0" presId="urn:microsoft.com/office/officeart/2005/8/layout/hierarchy1"/>
    <dgm:cxn modelId="{73890980-049E-4EDE-8121-238D19AA9BA8}" type="presParOf" srcId="{EB056B99-2694-4780-B2BD-E1EF9099EB45}" destId="{5D235BD6-6D58-4240-87FD-89D63081CA54}" srcOrd="1" destOrd="0" presId="urn:microsoft.com/office/officeart/2005/8/layout/hierarchy1"/>
    <dgm:cxn modelId="{0463F32D-464D-437F-B645-AC88E84578C4}" type="presParOf" srcId="{5D235BD6-6D58-4240-87FD-89D63081CA54}" destId="{BD985D69-0013-41B4-851B-59F1AFE9CBBB}" srcOrd="0" destOrd="0" presId="urn:microsoft.com/office/officeart/2005/8/layout/hierarchy1"/>
    <dgm:cxn modelId="{185959E7-9F50-4AB8-B31E-927597F19E98}" type="presParOf" srcId="{5D235BD6-6D58-4240-87FD-89D63081CA54}" destId="{168E527E-46C0-44A6-93ED-29FAC9A8FF26}" srcOrd="1" destOrd="0" presId="urn:microsoft.com/office/officeart/2005/8/layout/hierarchy1"/>
    <dgm:cxn modelId="{536B553D-A3CC-44FD-BC3E-5A3CB9769221}" type="presParOf" srcId="{168E527E-46C0-44A6-93ED-29FAC9A8FF26}" destId="{B8FD6F2F-79AF-4F59-9DFD-AF4CD0A0F915}" srcOrd="0" destOrd="0" presId="urn:microsoft.com/office/officeart/2005/8/layout/hierarchy1"/>
    <dgm:cxn modelId="{0A27E561-C0B2-49B5-9E0F-D069031AB222}" type="presParOf" srcId="{B8FD6F2F-79AF-4F59-9DFD-AF4CD0A0F915}" destId="{8DE8AD57-F359-4842-AD89-B9B0D3A145CE}" srcOrd="0" destOrd="0" presId="urn:microsoft.com/office/officeart/2005/8/layout/hierarchy1"/>
    <dgm:cxn modelId="{952F64DF-2BFF-4693-8A0F-3A23C2708BF1}" type="presParOf" srcId="{B8FD6F2F-79AF-4F59-9DFD-AF4CD0A0F915}" destId="{30A69109-1780-4F62-AE8F-AA5743A7097C}" srcOrd="1" destOrd="0" presId="urn:microsoft.com/office/officeart/2005/8/layout/hierarchy1"/>
    <dgm:cxn modelId="{12A3DA55-CE61-40AA-B80A-73AB329E4D3B}" type="presParOf" srcId="{168E527E-46C0-44A6-93ED-29FAC9A8FF26}" destId="{2A3ECDA2-D10D-4CB4-AEC8-216BA93309CF}" srcOrd="1" destOrd="0" presId="urn:microsoft.com/office/officeart/2005/8/layout/hierarchy1"/>
    <dgm:cxn modelId="{61163139-85D0-4287-9870-3650C1C99D45}" type="presParOf" srcId="{2A3ECDA2-D10D-4CB4-AEC8-216BA93309CF}" destId="{76055E8B-E3A1-4208-BD4C-CAE59A70E410}" srcOrd="0" destOrd="0" presId="urn:microsoft.com/office/officeart/2005/8/layout/hierarchy1"/>
    <dgm:cxn modelId="{91E8F1F3-87A1-40C4-9E1C-06743E469C2F}" type="presParOf" srcId="{2A3ECDA2-D10D-4CB4-AEC8-216BA93309CF}" destId="{A539C801-AE9C-4296-BC0B-14A3FB3F95B3}" srcOrd="1" destOrd="0" presId="urn:microsoft.com/office/officeart/2005/8/layout/hierarchy1"/>
    <dgm:cxn modelId="{05F6885D-A10E-4A4B-8022-6380C713C906}" type="presParOf" srcId="{A539C801-AE9C-4296-BC0B-14A3FB3F95B3}" destId="{2CA5BA32-06DA-49B5-B74B-23985E74127E}" srcOrd="0" destOrd="0" presId="urn:microsoft.com/office/officeart/2005/8/layout/hierarchy1"/>
    <dgm:cxn modelId="{E6EBDE82-D95E-48C3-9720-072231B032EA}" type="presParOf" srcId="{2CA5BA32-06DA-49B5-B74B-23985E74127E}" destId="{E011AB6E-7BEE-4D13-99EC-15BCDB2183A5}" srcOrd="0" destOrd="0" presId="urn:microsoft.com/office/officeart/2005/8/layout/hierarchy1"/>
    <dgm:cxn modelId="{E411133A-6508-4D01-8C78-469DF3477B9E}" type="presParOf" srcId="{2CA5BA32-06DA-49B5-B74B-23985E74127E}" destId="{F338192C-7F32-471C-B3AA-94AD92A3BB31}" srcOrd="1" destOrd="0" presId="urn:microsoft.com/office/officeart/2005/8/layout/hierarchy1"/>
    <dgm:cxn modelId="{9D23502E-4A08-4213-A106-16A56DDBAED9}" type="presParOf" srcId="{A539C801-AE9C-4296-BC0B-14A3FB3F95B3}" destId="{E01917DC-156D-454C-A3FC-F2875474FCE1}" srcOrd="1" destOrd="0" presId="urn:microsoft.com/office/officeart/2005/8/layout/hierarchy1"/>
    <dgm:cxn modelId="{D9907490-8070-45DC-A3EC-15E914A0818A}" type="presParOf" srcId="{2A3ECDA2-D10D-4CB4-AEC8-216BA93309CF}" destId="{488A1203-D846-4F3A-87DF-5072321ABF1F}" srcOrd="2" destOrd="0" presId="urn:microsoft.com/office/officeart/2005/8/layout/hierarchy1"/>
    <dgm:cxn modelId="{F4D0AF54-873A-4F1B-B473-9F9C39B872B0}" type="presParOf" srcId="{2A3ECDA2-D10D-4CB4-AEC8-216BA93309CF}" destId="{15550079-BABB-4E14-B3C8-3996C2056932}" srcOrd="3" destOrd="0" presId="urn:microsoft.com/office/officeart/2005/8/layout/hierarchy1"/>
    <dgm:cxn modelId="{A242904D-8AFA-45E2-B52E-2452C841FE61}" type="presParOf" srcId="{15550079-BABB-4E14-B3C8-3996C2056932}" destId="{7B9C7944-C146-4195-852E-7569AEBD3F46}" srcOrd="0" destOrd="0" presId="urn:microsoft.com/office/officeart/2005/8/layout/hierarchy1"/>
    <dgm:cxn modelId="{C2AF43B8-54C0-45DA-95C2-4286FACD0ACE}" type="presParOf" srcId="{7B9C7944-C146-4195-852E-7569AEBD3F46}" destId="{61D2F3CF-4A90-4F12-A1C4-D2F8CC500492}" srcOrd="0" destOrd="0" presId="urn:microsoft.com/office/officeart/2005/8/layout/hierarchy1"/>
    <dgm:cxn modelId="{53208BA0-4E6D-4F71-93F4-5486651961F2}" type="presParOf" srcId="{7B9C7944-C146-4195-852E-7569AEBD3F46}" destId="{D512128E-87B2-4FFA-800D-B1353817E6DC}" srcOrd="1" destOrd="0" presId="urn:microsoft.com/office/officeart/2005/8/layout/hierarchy1"/>
    <dgm:cxn modelId="{9EAA1D34-AE9C-46D0-B0A4-7CEA0B728BE0}" type="presParOf" srcId="{15550079-BABB-4E14-B3C8-3996C2056932}" destId="{75AE15EF-A6F3-472A-81D5-D3FD0B986E23}" srcOrd="1" destOrd="0" presId="urn:microsoft.com/office/officeart/2005/8/layout/hierarchy1"/>
    <dgm:cxn modelId="{AD72AA1D-A9A5-4996-9023-D973548619DB}" type="presParOf" srcId="{2A3ECDA2-D10D-4CB4-AEC8-216BA93309CF}" destId="{D22739D8-271F-4294-926B-CF2B42799A7E}" srcOrd="4" destOrd="0" presId="urn:microsoft.com/office/officeart/2005/8/layout/hierarchy1"/>
    <dgm:cxn modelId="{21AB2530-565E-4C56-85E6-A426A066114E}" type="presParOf" srcId="{2A3ECDA2-D10D-4CB4-AEC8-216BA93309CF}" destId="{A5B6C4D3-78A9-419D-8535-EA6E7981FBB9}" srcOrd="5" destOrd="0" presId="urn:microsoft.com/office/officeart/2005/8/layout/hierarchy1"/>
    <dgm:cxn modelId="{93119D7B-774F-4C3B-A53F-A45156702525}" type="presParOf" srcId="{A5B6C4D3-78A9-419D-8535-EA6E7981FBB9}" destId="{AC830E1B-9028-4044-B388-E5EFA3D89CB5}" srcOrd="0" destOrd="0" presId="urn:microsoft.com/office/officeart/2005/8/layout/hierarchy1"/>
    <dgm:cxn modelId="{F215DDDE-898D-4FD9-9AA7-E358F18AAF9B}" type="presParOf" srcId="{AC830E1B-9028-4044-B388-E5EFA3D89CB5}" destId="{B19D9C11-9BBE-480B-A29B-D08F3D54A34D}" srcOrd="0" destOrd="0" presId="urn:microsoft.com/office/officeart/2005/8/layout/hierarchy1"/>
    <dgm:cxn modelId="{C4864AFD-D9BE-4D8C-9D6B-4B73BBDCBB65}" type="presParOf" srcId="{AC830E1B-9028-4044-B388-E5EFA3D89CB5}" destId="{AF643121-2E42-4E59-BB62-677A98B9407C}" srcOrd="1" destOrd="0" presId="urn:microsoft.com/office/officeart/2005/8/layout/hierarchy1"/>
    <dgm:cxn modelId="{36677F9A-84E2-4917-B96F-5A1EAAF4500D}" type="presParOf" srcId="{A5B6C4D3-78A9-419D-8535-EA6E7981FBB9}" destId="{5788ABA3-E238-405B-BBD2-4C7395E32907}" srcOrd="1" destOrd="0" presId="urn:microsoft.com/office/officeart/2005/8/layout/hierarchy1"/>
    <dgm:cxn modelId="{5702D7C6-3B17-4E9F-A549-D1DEBD1D82DD}" type="presParOf" srcId="{5D235BD6-6D58-4240-87FD-89D63081CA54}" destId="{E14BAC72-DAFA-48A3-9B5B-A0802285B846}" srcOrd="2" destOrd="0" presId="urn:microsoft.com/office/officeart/2005/8/layout/hierarchy1"/>
    <dgm:cxn modelId="{D402C6BE-25B3-4401-AB09-1FF7A210BAA0}" type="presParOf" srcId="{5D235BD6-6D58-4240-87FD-89D63081CA54}" destId="{F3639D1D-94E5-4EEA-BC4C-5FEBE3CCBAA8}" srcOrd="3" destOrd="0" presId="urn:microsoft.com/office/officeart/2005/8/layout/hierarchy1"/>
    <dgm:cxn modelId="{50023ED7-4D27-4063-AF7A-ECDCC66BFA5A}" type="presParOf" srcId="{F3639D1D-94E5-4EEA-BC4C-5FEBE3CCBAA8}" destId="{2E616374-6BD8-4054-90D3-E4CBFBCD2041}" srcOrd="0" destOrd="0" presId="urn:microsoft.com/office/officeart/2005/8/layout/hierarchy1"/>
    <dgm:cxn modelId="{8CA486B8-9248-4F81-8986-5626F7D52BB5}" type="presParOf" srcId="{2E616374-6BD8-4054-90D3-E4CBFBCD2041}" destId="{97D519C0-EECE-4C84-83E1-6E4E869E801B}" srcOrd="0" destOrd="0" presId="urn:microsoft.com/office/officeart/2005/8/layout/hierarchy1"/>
    <dgm:cxn modelId="{E9F8617C-871E-40A3-ACAE-EDC254CF4142}" type="presParOf" srcId="{2E616374-6BD8-4054-90D3-E4CBFBCD2041}" destId="{87921E63-1B65-4176-9923-9163F0EE9CE9}" srcOrd="1" destOrd="0" presId="urn:microsoft.com/office/officeart/2005/8/layout/hierarchy1"/>
    <dgm:cxn modelId="{0E921F88-EE88-493F-A7B7-116E3783AD72}" type="presParOf" srcId="{F3639D1D-94E5-4EEA-BC4C-5FEBE3CCBAA8}" destId="{835A7DAD-9A46-4AFB-A6C4-8C547C25EDFE}" srcOrd="1" destOrd="0" presId="urn:microsoft.com/office/officeart/2005/8/layout/hierarchy1"/>
    <dgm:cxn modelId="{CC90E662-564D-41CA-8AF5-F7FB35857355}" type="presParOf" srcId="{835A7DAD-9A46-4AFB-A6C4-8C547C25EDFE}" destId="{B3338FEA-8F5F-4B28-9374-02292AA686F4}" srcOrd="0" destOrd="0" presId="urn:microsoft.com/office/officeart/2005/8/layout/hierarchy1"/>
    <dgm:cxn modelId="{74014BC4-9912-4037-BC96-7274D34FC7FC}" type="presParOf" srcId="{835A7DAD-9A46-4AFB-A6C4-8C547C25EDFE}" destId="{06E5DA8A-9F5F-4D1C-A687-7919A968E0FA}" srcOrd="1" destOrd="0" presId="urn:microsoft.com/office/officeart/2005/8/layout/hierarchy1"/>
    <dgm:cxn modelId="{8C251196-657B-4990-929A-C081EC69027F}" type="presParOf" srcId="{06E5DA8A-9F5F-4D1C-A687-7919A968E0FA}" destId="{F9E746E3-3437-437F-B6D1-995B7EB05EC6}" srcOrd="0" destOrd="0" presId="urn:microsoft.com/office/officeart/2005/8/layout/hierarchy1"/>
    <dgm:cxn modelId="{A19EA62F-A575-4D03-A5A5-4D993F051AA3}" type="presParOf" srcId="{F9E746E3-3437-437F-B6D1-995B7EB05EC6}" destId="{930822E0-86EA-4697-A274-3C3921F8D326}" srcOrd="0" destOrd="0" presId="urn:microsoft.com/office/officeart/2005/8/layout/hierarchy1"/>
    <dgm:cxn modelId="{5C45684E-4D34-441F-A5DD-D786D87D6A65}" type="presParOf" srcId="{F9E746E3-3437-437F-B6D1-995B7EB05EC6}" destId="{F23CE0A0-97CA-4F0C-BA04-765E539E1F56}" srcOrd="1" destOrd="0" presId="urn:microsoft.com/office/officeart/2005/8/layout/hierarchy1"/>
    <dgm:cxn modelId="{83D9B119-11A7-4882-AC52-C3FE0DC37A7E}" type="presParOf" srcId="{06E5DA8A-9F5F-4D1C-A687-7919A968E0FA}" destId="{ABA26477-420F-4465-812A-48CFC176DFD9}" srcOrd="1" destOrd="0" presId="urn:microsoft.com/office/officeart/2005/8/layout/hierarchy1"/>
    <dgm:cxn modelId="{413E10D5-9FF3-4F7B-9619-4605369C017F}" type="presParOf" srcId="{835A7DAD-9A46-4AFB-A6C4-8C547C25EDFE}" destId="{CB68BA85-EB07-422D-8DBF-E1312611AFB0}" srcOrd="2" destOrd="0" presId="urn:microsoft.com/office/officeart/2005/8/layout/hierarchy1"/>
    <dgm:cxn modelId="{06FBFD4C-E937-41F0-8FE4-98E6CA1E0F29}" type="presParOf" srcId="{835A7DAD-9A46-4AFB-A6C4-8C547C25EDFE}" destId="{9AF23FCF-6473-4E03-A291-FDB65752F220}" srcOrd="3" destOrd="0" presId="urn:microsoft.com/office/officeart/2005/8/layout/hierarchy1"/>
    <dgm:cxn modelId="{AB01E515-3897-469A-985E-68E8A80BE222}" type="presParOf" srcId="{9AF23FCF-6473-4E03-A291-FDB65752F220}" destId="{87E47034-5F34-4E47-81EA-FBB99DEA9413}" srcOrd="0" destOrd="0" presId="urn:microsoft.com/office/officeart/2005/8/layout/hierarchy1"/>
    <dgm:cxn modelId="{1B8DA1C0-5337-4CFF-9116-1604A8769813}" type="presParOf" srcId="{87E47034-5F34-4E47-81EA-FBB99DEA9413}" destId="{CBB2ECBE-F618-4A7F-8B33-5234AD376B84}" srcOrd="0" destOrd="0" presId="urn:microsoft.com/office/officeart/2005/8/layout/hierarchy1"/>
    <dgm:cxn modelId="{DA549EC2-21E9-4CDF-A7BF-2CA4730AE978}" type="presParOf" srcId="{87E47034-5F34-4E47-81EA-FBB99DEA9413}" destId="{FC874A89-03D9-4A8A-8AF9-E257FEFA8D11}" srcOrd="1" destOrd="0" presId="urn:microsoft.com/office/officeart/2005/8/layout/hierarchy1"/>
    <dgm:cxn modelId="{0087358A-585E-4037-BE76-2A3DCB4D9CC7}" type="presParOf" srcId="{9AF23FCF-6473-4E03-A291-FDB65752F220}" destId="{19974965-E435-4837-AE0C-34FC9F9362EE}" srcOrd="1" destOrd="0" presId="urn:microsoft.com/office/officeart/2005/8/layout/hierarchy1"/>
    <dgm:cxn modelId="{95EE13CA-EAC1-4B93-8EA5-4A8A016DA37A}" type="presParOf" srcId="{835A7DAD-9A46-4AFB-A6C4-8C547C25EDFE}" destId="{42F0E998-3DA3-4E5F-A46F-24860ED5483F}" srcOrd="4" destOrd="0" presId="urn:microsoft.com/office/officeart/2005/8/layout/hierarchy1"/>
    <dgm:cxn modelId="{EB777A63-4B8F-4DE1-984B-CE654B6056D3}" type="presParOf" srcId="{835A7DAD-9A46-4AFB-A6C4-8C547C25EDFE}" destId="{531B0FDB-7141-46F3-9B1A-22583852E9CC}" srcOrd="5" destOrd="0" presId="urn:microsoft.com/office/officeart/2005/8/layout/hierarchy1"/>
    <dgm:cxn modelId="{9C9F371A-CE8F-434D-95CC-29E5AE90601E}" type="presParOf" srcId="{531B0FDB-7141-46F3-9B1A-22583852E9CC}" destId="{3F3643E7-6A19-403A-B219-335E258DC720}" srcOrd="0" destOrd="0" presId="urn:microsoft.com/office/officeart/2005/8/layout/hierarchy1"/>
    <dgm:cxn modelId="{8DCD1637-8FB4-4577-96C5-13E2122601DB}" type="presParOf" srcId="{3F3643E7-6A19-403A-B219-335E258DC720}" destId="{30930918-1E3D-4DBF-92DD-0BDDFBEC3B3A}" srcOrd="0" destOrd="0" presId="urn:microsoft.com/office/officeart/2005/8/layout/hierarchy1"/>
    <dgm:cxn modelId="{BEB768F9-8AE6-4323-80F0-873B77BB1A7D}" type="presParOf" srcId="{3F3643E7-6A19-403A-B219-335E258DC720}" destId="{D6939DE0-31ED-46D4-9668-56520E39ECD4}" srcOrd="1" destOrd="0" presId="urn:microsoft.com/office/officeart/2005/8/layout/hierarchy1"/>
    <dgm:cxn modelId="{18F463E3-B358-4BB3-860F-3AB8342CC36D}" type="presParOf" srcId="{531B0FDB-7141-46F3-9B1A-22583852E9CC}" destId="{04AA262A-54C4-4FE6-B1A8-6E19E8B7F34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5B4E57-6B1D-4CC6-996A-DE0BF9BC7851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EB12C04-0649-4716-82D3-000D541FA9DB}">
      <dgm:prSet phldrT="[Текст]"/>
      <dgm:spPr/>
      <dgm:t>
        <a:bodyPr/>
        <a:lstStyle/>
        <a:p>
          <a:r>
            <a:rPr lang="uk-UA" dirty="0"/>
            <a:t>Кредити рефінансування</a:t>
          </a:r>
        </a:p>
      </dgm:t>
    </dgm:pt>
    <dgm:pt modelId="{A973A5C8-7822-4416-A0E0-CB1C9AB0150C}" type="parTrans" cxnId="{60D12480-D401-45A9-AA78-5A49D735B574}">
      <dgm:prSet/>
      <dgm:spPr/>
      <dgm:t>
        <a:bodyPr/>
        <a:lstStyle/>
        <a:p>
          <a:endParaRPr lang="uk-UA"/>
        </a:p>
      </dgm:t>
    </dgm:pt>
    <dgm:pt modelId="{235551CF-D6F5-4BFB-BF4E-99B86C3FC4BA}" type="sibTrans" cxnId="{60D12480-D401-45A9-AA78-5A49D735B574}">
      <dgm:prSet/>
      <dgm:spPr/>
      <dgm:t>
        <a:bodyPr/>
        <a:lstStyle/>
        <a:p>
          <a:endParaRPr lang="uk-UA"/>
        </a:p>
      </dgm:t>
    </dgm:pt>
    <dgm:pt modelId="{ED1F7196-5C18-4484-B452-2D0CE1450293}">
      <dgm:prSet phldrT="[Текст]"/>
      <dgm:spPr/>
      <dgm:t>
        <a:bodyPr/>
        <a:lstStyle/>
        <a:p>
          <a:r>
            <a:rPr lang="uk-UA" dirty="0"/>
            <a:t>Регулюючі</a:t>
          </a:r>
        </a:p>
      </dgm:t>
    </dgm:pt>
    <dgm:pt modelId="{FB67272D-6D52-4CF9-8359-441C790B8EB9}" type="parTrans" cxnId="{3F15B552-5E19-4F58-9A51-DE3DC29815D2}">
      <dgm:prSet/>
      <dgm:spPr/>
      <dgm:t>
        <a:bodyPr/>
        <a:lstStyle/>
        <a:p>
          <a:endParaRPr lang="uk-UA"/>
        </a:p>
      </dgm:t>
    </dgm:pt>
    <dgm:pt modelId="{ED30258A-774A-4090-8632-A7C49593764D}" type="sibTrans" cxnId="{3F15B552-5E19-4F58-9A51-DE3DC29815D2}">
      <dgm:prSet/>
      <dgm:spPr/>
      <dgm:t>
        <a:bodyPr/>
        <a:lstStyle/>
        <a:p>
          <a:endParaRPr lang="uk-UA"/>
        </a:p>
      </dgm:t>
    </dgm:pt>
    <dgm:pt modelId="{05C4FF60-160B-493A-B485-31CE69BA8C14}">
      <dgm:prSet phldrT="[Текст]"/>
      <dgm:spPr/>
      <dgm:t>
        <a:bodyPr/>
        <a:lstStyle/>
        <a:p>
          <a:r>
            <a:rPr lang="uk-UA" dirty="0"/>
            <a:t>Стабілізуючі</a:t>
          </a:r>
        </a:p>
      </dgm:t>
    </dgm:pt>
    <dgm:pt modelId="{2B2B14EF-1989-42A6-A27A-845289619568}" type="parTrans" cxnId="{78AD295D-8994-4F58-9B15-07FB3A8FF448}">
      <dgm:prSet/>
      <dgm:spPr/>
      <dgm:t>
        <a:bodyPr/>
        <a:lstStyle/>
        <a:p>
          <a:endParaRPr lang="uk-UA"/>
        </a:p>
      </dgm:t>
    </dgm:pt>
    <dgm:pt modelId="{E2EB8F5F-5055-49E4-9E0B-2EC2224180CD}" type="sibTrans" cxnId="{78AD295D-8994-4F58-9B15-07FB3A8FF448}">
      <dgm:prSet/>
      <dgm:spPr/>
      <dgm:t>
        <a:bodyPr/>
        <a:lstStyle/>
        <a:p>
          <a:endParaRPr lang="uk-UA"/>
        </a:p>
      </dgm:t>
    </dgm:pt>
    <dgm:pt modelId="{BB848F90-997E-41AD-AC55-E8047BF5BB80}" type="pres">
      <dgm:prSet presAssocID="{675B4E57-6B1D-4CC6-996A-DE0BF9BC785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B32F20-0115-4E8E-87E7-C34C3DA9247F}" type="pres">
      <dgm:prSet presAssocID="{8EB12C04-0649-4716-82D3-000D541FA9DB}" presName="root" presStyleCnt="0"/>
      <dgm:spPr/>
    </dgm:pt>
    <dgm:pt modelId="{6C09F21D-C0CF-449E-A786-9A694C5AA3D0}" type="pres">
      <dgm:prSet presAssocID="{8EB12C04-0649-4716-82D3-000D541FA9DB}" presName="rootComposite" presStyleCnt="0"/>
      <dgm:spPr/>
    </dgm:pt>
    <dgm:pt modelId="{2C52D26C-B56D-4C59-AB82-5AB03FCF2EC7}" type="pres">
      <dgm:prSet presAssocID="{8EB12C04-0649-4716-82D3-000D541FA9DB}" presName="rootText" presStyleLbl="node1" presStyleIdx="0" presStyleCnt="1"/>
      <dgm:spPr/>
    </dgm:pt>
    <dgm:pt modelId="{5DC54973-A240-4666-AEC7-A222656B21D3}" type="pres">
      <dgm:prSet presAssocID="{8EB12C04-0649-4716-82D3-000D541FA9DB}" presName="rootConnector" presStyleLbl="node1" presStyleIdx="0" presStyleCnt="1"/>
      <dgm:spPr/>
    </dgm:pt>
    <dgm:pt modelId="{81679B17-9B65-4F90-8D98-FBAACF74EC5D}" type="pres">
      <dgm:prSet presAssocID="{8EB12C04-0649-4716-82D3-000D541FA9DB}" presName="childShape" presStyleCnt="0"/>
      <dgm:spPr/>
    </dgm:pt>
    <dgm:pt modelId="{E11D2F4E-D6F8-46E8-8A30-86383D6707A0}" type="pres">
      <dgm:prSet presAssocID="{FB67272D-6D52-4CF9-8359-441C790B8EB9}" presName="Name13" presStyleLbl="parChTrans1D2" presStyleIdx="0" presStyleCnt="2"/>
      <dgm:spPr/>
    </dgm:pt>
    <dgm:pt modelId="{ECF18E1B-B0FC-4E9A-AA4C-B5A110A02749}" type="pres">
      <dgm:prSet presAssocID="{ED1F7196-5C18-4484-B452-2D0CE1450293}" presName="childText" presStyleLbl="bgAcc1" presStyleIdx="0" presStyleCnt="2">
        <dgm:presLayoutVars>
          <dgm:bulletEnabled val="1"/>
        </dgm:presLayoutVars>
      </dgm:prSet>
      <dgm:spPr/>
    </dgm:pt>
    <dgm:pt modelId="{118A3295-B4D8-40E5-ABA6-69B704FD63DE}" type="pres">
      <dgm:prSet presAssocID="{2B2B14EF-1989-42A6-A27A-845289619568}" presName="Name13" presStyleLbl="parChTrans1D2" presStyleIdx="1" presStyleCnt="2"/>
      <dgm:spPr/>
    </dgm:pt>
    <dgm:pt modelId="{023F1EBB-0EC4-48C7-96E7-0E2E33163395}" type="pres">
      <dgm:prSet presAssocID="{05C4FF60-160B-493A-B485-31CE69BA8C14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AEFDCB01-A4B0-482F-BEAD-5DA4468E0746}" type="presOf" srcId="{05C4FF60-160B-493A-B485-31CE69BA8C14}" destId="{023F1EBB-0EC4-48C7-96E7-0E2E33163395}" srcOrd="0" destOrd="0" presId="urn:microsoft.com/office/officeart/2005/8/layout/hierarchy3"/>
    <dgm:cxn modelId="{ECDDD518-7E3D-45EC-B85F-ED879BA59D7D}" type="presOf" srcId="{675B4E57-6B1D-4CC6-996A-DE0BF9BC7851}" destId="{BB848F90-997E-41AD-AC55-E8047BF5BB80}" srcOrd="0" destOrd="0" presId="urn:microsoft.com/office/officeart/2005/8/layout/hierarchy3"/>
    <dgm:cxn modelId="{B50DC01F-36CD-4932-86B9-AF17B19C254B}" type="presOf" srcId="{8EB12C04-0649-4716-82D3-000D541FA9DB}" destId="{5DC54973-A240-4666-AEC7-A222656B21D3}" srcOrd="1" destOrd="0" presId="urn:microsoft.com/office/officeart/2005/8/layout/hierarchy3"/>
    <dgm:cxn modelId="{92F1B038-8E8C-4123-9614-9E2BFBE121E8}" type="presOf" srcId="{2B2B14EF-1989-42A6-A27A-845289619568}" destId="{118A3295-B4D8-40E5-ABA6-69B704FD63DE}" srcOrd="0" destOrd="0" presId="urn:microsoft.com/office/officeart/2005/8/layout/hierarchy3"/>
    <dgm:cxn modelId="{78AD295D-8994-4F58-9B15-07FB3A8FF448}" srcId="{8EB12C04-0649-4716-82D3-000D541FA9DB}" destId="{05C4FF60-160B-493A-B485-31CE69BA8C14}" srcOrd="1" destOrd="0" parTransId="{2B2B14EF-1989-42A6-A27A-845289619568}" sibTransId="{E2EB8F5F-5055-49E4-9E0B-2EC2224180CD}"/>
    <dgm:cxn modelId="{35C0C865-E2DC-4084-B858-4F5CA2CC5A4E}" type="presOf" srcId="{8EB12C04-0649-4716-82D3-000D541FA9DB}" destId="{2C52D26C-B56D-4C59-AB82-5AB03FCF2EC7}" srcOrd="0" destOrd="0" presId="urn:microsoft.com/office/officeart/2005/8/layout/hierarchy3"/>
    <dgm:cxn modelId="{02321769-1BED-4085-A0ED-00AE9C3434D1}" type="presOf" srcId="{ED1F7196-5C18-4484-B452-2D0CE1450293}" destId="{ECF18E1B-B0FC-4E9A-AA4C-B5A110A02749}" srcOrd="0" destOrd="0" presId="urn:microsoft.com/office/officeart/2005/8/layout/hierarchy3"/>
    <dgm:cxn modelId="{DB756749-F8C3-44B9-B4B9-9F338F3FF708}" type="presOf" srcId="{FB67272D-6D52-4CF9-8359-441C790B8EB9}" destId="{E11D2F4E-D6F8-46E8-8A30-86383D6707A0}" srcOrd="0" destOrd="0" presId="urn:microsoft.com/office/officeart/2005/8/layout/hierarchy3"/>
    <dgm:cxn modelId="{3F15B552-5E19-4F58-9A51-DE3DC29815D2}" srcId="{8EB12C04-0649-4716-82D3-000D541FA9DB}" destId="{ED1F7196-5C18-4484-B452-2D0CE1450293}" srcOrd="0" destOrd="0" parTransId="{FB67272D-6D52-4CF9-8359-441C790B8EB9}" sibTransId="{ED30258A-774A-4090-8632-A7C49593764D}"/>
    <dgm:cxn modelId="{60D12480-D401-45A9-AA78-5A49D735B574}" srcId="{675B4E57-6B1D-4CC6-996A-DE0BF9BC7851}" destId="{8EB12C04-0649-4716-82D3-000D541FA9DB}" srcOrd="0" destOrd="0" parTransId="{A973A5C8-7822-4416-A0E0-CB1C9AB0150C}" sibTransId="{235551CF-D6F5-4BFB-BF4E-99B86C3FC4BA}"/>
    <dgm:cxn modelId="{154E75A9-A516-4331-AC2E-EF50EB71CEEB}" type="presParOf" srcId="{BB848F90-997E-41AD-AC55-E8047BF5BB80}" destId="{5FB32F20-0115-4E8E-87E7-C34C3DA9247F}" srcOrd="0" destOrd="0" presId="urn:microsoft.com/office/officeart/2005/8/layout/hierarchy3"/>
    <dgm:cxn modelId="{C72C4FC7-3AA6-4777-9824-4068FC2D9BC8}" type="presParOf" srcId="{5FB32F20-0115-4E8E-87E7-C34C3DA9247F}" destId="{6C09F21D-C0CF-449E-A786-9A694C5AA3D0}" srcOrd="0" destOrd="0" presId="urn:microsoft.com/office/officeart/2005/8/layout/hierarchy3"/>
    <dgm:cxn modelId="{A70927AA-1A69-4277-B265-1FE02455247D}" type="presParOf" srcId="{6C09F21D-C0CF-449E-A786-9A694C5AA3D0}" destId="{2C52D26C-B56D-4C59-AB82-5AB03FCF2EC7}" srcOrd="0" destOrd="0" presId="urn:microsoft.com/office/officeart/2005/8/layout/hierarchy3"/>
    <dgm:cxn modelId="{3D4DD4C5-378F-472C-8298-1B9FF7BA2F0B}" type="presParOf" srcId="{6C09F21D-C0CF-449E-A786-9A694C5AA3D0}" destId="{5DC54973-A240-4666-AEC7-A222656B21D3}" srcOrd="1" destOrd="0" presId="urn:microsoft.com/office/officeart/2005/8/layout/hierarchy3"/>
    <dgm:cxn modelId="{3F611EC3-7546-4C35-96E4-D3D70F597333}" type="presParOf" srcId="{5FB32F20-0115-4E8E-87E7-C34C3DA9247F}" destId="{81679B17-9B65-4F90-8D98-FBAACF74EC5D}" srcOrd="1" destOrd="0" presId="urn:microsoft.com/office/officeart/2005/8/layout/hierarchy3"/>
    <dgm:cxn modelId="{AA55047D-A0B6-4056-B215-95FE2B02D1BD}" type="presParOf" srcId="{81679B17-9B65-4F90-8D98-FBAACF74EC5D}" destId="{E11D2F4E-D6F8-46E8-8A30-86383D6707A0}" srcOrd="0" destOrd="0" presId="urn:microsoft.com/office/officeart/2005/8/layout/hierarchy3"/>
    <dgm:cxn modelId="{82C008F1-F94A-499C-A651-2BB8533A2FAA}" type="presParOf" srcId="{81679B17-9B65-4F90-8D98-FBAACF74EC5D}" destId="{ECF18E1B-B0FC-4E9A-AA4C-B5A110A02749}" srcOrd="1" destOrd="0" presId="urn:microsoft.com/office/officeart/2005/8/layout/hierarchy3"/>
    <dgm:cxn modelId="{3728F46E-FDF3-4262-B7FA-30DFBF82C163}" type="presParOf" srcId="{81679B17-9B65-4F90-8D98-FBAACF74EC5D}" destId="{118A3295-B4D8-40E5-ABA6-69B704FD63DE}" srcOrd="2" destOrd="0" presId="urn:microsoft.com/office/officeart/2005/8/layout/hierarchy3"/>
    <dgm:cxn modelId="{FA738253-1165-4BB9-AE1F-E49B7B2108B4}" type="presParOf" srcId="{81679B17-9B65-4F90-8D98-FBAACF74EC5D}" destId="{023F1EBB-0EC4-48C7-96E7-0E2E3316339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348E8A-37F2-49B4-9256-7F34A5AD32E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4824869-A26A-431E-AEC9-00D64D9351E1}">
      <dgm:prSet phldrT="[Текст]"/>
      <dgm:spPr/>
      <dgm:t>
        <a:bodyPr/>
        <a:lstStyle/>
        <a:p>
          <a:r>
            <a:rPr lang="uk-UA" dirty="0"/>
            <a:t>Міжнародні депозити</a:t>
          </a:r>
        </a:p>
      </dgm:t>
    </dgm:pt>
    <dgm:pt modelId="{2329351B-22E7-4417-A249-D32BB4F82018}" type="parTrans" cxnId="{1CC388A3-FB8F-4D64-90E2-B20E414E8D16}">
      <dgm:prSet/>
      <dgm:spPr/>
      <dgm:t>
        <a:bodyPr/>
        <a:lstStyle/>
        <a:p>
          <a:endParaRPr lang="uk-UA"/>
        </a:p>
      </dgm:t>
    </dgm:pt>
    <dgm:pt modelId="{DE1EB3D5-DC8F-483D-8A41-833FCC55CB15}" type="sibTrans" cxnId="{1CC388A3-FB8F-4D64-90E2-B20E414E8D16}">
      <dgm:prSet/>
      <dgm:spPr/>
      <dgm:t>
        <a:bodyPr/>
        <a:lstStyle/>
        <a:p>
          <a:endParaRPr lang="uk-UA"/>
        </a:p>
      </dgm:t>
    </dgm:pt>
    <dgm:pt modelId="{FACFC9C5-E4C6-45A9-93FE-E08605E7D116}">
      <dgm:prSet phldrT="[Текст]"/>
      <dgm:spPr/>
      <dgm:t>
        <a:bodyPr/>
        <a:lstStyle/>
        <a:p>
          <a:r>
            <a:rPr lang="uk-UA" dirty="0"/>
            <a:t>Залучені в іноземній валюті</a:t>
          </a:r>
        </a:p>
      </dgm:t>
    </dgm:pt>
    <dgm:pt modelId="{73B2B130-7107-46A5-97B2-BA7830C25F92}" type="parTrans" cxnId="{05275DA0-21C5-418B-B9E0-843C9A732182}">
      <dgm:prSet/>
      <dgm:spPr/>
      <dgm:t>
        <a:bodyPr/>
        <a:lstStyle/>
        <a:p>
          <a:endParaRPr lang="uk-UA"/>
        </a:p>
      </dgm:t>
    </dgm:pt>
    <dgm:pt modelId="{12003774-72FD-4726-B9EC-CFEF85949CD9}" type="sibTrans" cxnId="{05275DA0-21C5-418B-B9E0-843C9A732182}">
      <dgm:prSet/>
      <dgm:spPr/>
      <dgm:t>
        <a:bodyPr/>
        <a:lstStyle/>
        <a:p>
          <a:endParaRPr lang="uk-UA"/>
        </a:p>
      </dgm:t>
    </dgm:pt>
    <dgm:pt modelId="{0382C8B7-7056-4298-8C63-5D228EA1EDB9}">
      <dgm:prSet phldrT="[Текст]"/>
      <dgm:spPr/>
      <dgm:t>
        <a:bodyPr/>
        <a:lstStyle/>
        <a:p>
          <a:r>
            <a:rPr lang="uk-UA" dirty="0"/>
            <a:t>Розміщені в іноземній валюті</a:t>
          </a:r>
        </a:p>
      </dgm:t>
    </dgm:pt>
    <dgm:pt modelId="{8DC328F8-22B6-401E-83C6-0F42A781F93C}" type="parTrans" cxnId="{D82B249C-2FA9-44B2-8032-83F129441092}">
      <dgm:prSet/>
      <dgm:spPr/>
      <dgm:t>
        <a:bodyPr/>
        <a:lstStyle/>
        <a:p>
          <a:endParaRPr lang="uk-UA"/>
        </a:p>
      </dgm:t>
    </dgm:pt>
    <dgm:pt modelId="{6B870860-6537-43BF-8897-A703F27AF8A2}" type="sibTrans" cxnId="{D82B249C-2FA9-44B2-8032-83F129441092}">
      <dgm:prSet/>
      <dgm:spPr/>
      <dgm:t>
        <a:bodyPr/>
        <a:lstStyle/>
        <a:p>
          <a:endParaRPr lang="uk-UA"/>
        </a:p>
      </dgm:t>
    </dgm:pt>
    <dgm:pt modelId="{8367CA4F-18AE-4A42-A0ED-C6B6490F6B99}" type="pres">
      <dgm:prSet presAssocID="{B2348E8A-37F2-49B4-9256-7F34A5AD32E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E3AED76-CF16-4F3E-ADED-858F227B738C}" type="pres">
      <dgm:prSet presAssocID="{54824869-A26A-431E-AEC9-00D64D9351E1}" presName="root1" presStyleCnt="0"/>
      <dgm:spPr/>
    </dgm:pt>
    <dgm:pt modelId="{1791B70F-3215-43E8-BE5E-324C653A8207}" type="pres">
      <dgm:prSet presAssocID="{54824869-A26A-431E-AEC9-00D64D9351E1}" presName="LevelOneTextNode" presStyleLbl="node0" presStyleIdx="0" presStyleCnt="1">
        <dgm:presLayoutVars>
          <dgm:chPref val="3"/>
        </dgm:presLayoutVars>
      </dgm:prSet>
      <dgm:spPr/>
    </dgm:pt>
    <dgm:pt modelId="{7095EE3D-1423-4E8A-ABB6-D8CA2DC3BE67}" type="pres">
      <dgm:prSet presAssocID="{54824869-A26A-431E-AEC9-00D64D9351E1}" presName="level2hierChild" presStyleCnt="0"/>
      <dgm:spPr/>
    </dgm:pt>
    <dgm:pt modelId="{C8325D9B-6862-4447-AB52-2A3904C52D53}" type="pres">
      <dgm:prSet presAssocID="{73B2B130-7107-46A5-97B2-BA7830C25F92}" presName="conn2-1" presStyleLbl="parChTrans1D2" presStyleIdx="0" presStyleCnt="2"/>
      <dgm:spPr/>
    </dgm:pt>
    <dgm:pt modelId="{1317C280-196A-4B3F-8C61-9DCC7B1BD416}" type="pres">
      <dgm:prSet presAssocID="{73B2B130-7107-46A5-97B2-BA7830C25F92}" presName="connTx" presStyleLbl="parChTrans1D2" presStyleIdx="0" presStyleCnt="2"/>
      <dgm:spPr/>
    </dgm:pt>
    <dgm:pt modelId="{6ED87C43-85BF-4439-A7FD-ED4D457B1CE2}" type="pres">
      <dgm:prSet presAssocID="{FACFC9C5-E4C6-45A9-93FE-E08605E7D116}" presName="root2" presStyleCnt="0"/>
      <dgm:spPr/>
    </dgm:pt>
    <dgm:pt modelId="{36B62E79-65E2-4DB7-8582-6DDD10465FD2}" type="pres">
      <dgm:prSet presAssocID="{FACFC9C5-E4C6-45A9-93FE-E08605E7D116}" presName="LevelTwoTextNode" presStyleLbl="node2" presStyleIdx="0" presStyleCnt="2">
        <dgm:presLayoutVars>
          <dgm:chPref val="3"/>
        </dgm:presLayoutVars>
      </dgm:prSet>
      <dgm:spPr/>
    </dgm:pt>
    <dgm:pt modelId="{34CCBC44-EEF8-42DB-94A7-827FD4E32031}" type="pres">
      <dgm:prSet presAssocID="{FACFC9C5-E4C6-45A9-93FE-E08605E7D116}" presName="level3hierChild" presStyleCnt="0"/>
      <dgm:spPr/>
    </dgm:pt>
    <dgm:pt modelId="{4142F1C1-DB92-4CC6-ABC5-FE1EA557E231}" type="pres">
      <dgm:prSet presAssocID="{8DC328F8-22B6-401E-83C6-0F42A781F93C}" presName="conn2-1" presStyleLbl="parChTrans1D2" presStyleIdx="1" presStyleCnt="2"/>
      <dgm:spPr/>
    </dgm:pt>
    <dgm:pt modelId="{0A03FA14-3D03-4950-A2B9-4E4FBEE6C6B8}" type="pres">
      <dgm:prSet presAssocID="{8DC328F8-22B6-401E-83C6-0F42A781F93C}" presName="connTx" presStyleLbl="parChTrans1D2" presStyleIdx="1" presStyleCnt="2"/>
      <dgm:spPr/>
    </dgm:pt>
    <dgm:pt modelId="{F9C13BF5-7D88-4770-93EF-EBC0642D2E2E}" type="pres">
      <dgm:prSet presAssocID="{0382C8B7-7056-4298-8C63-5D228EA1EDB9}" presName="root2" presStyleCnt="0"/>
      <dgm:spPr/>
    </dgm:pt>
    <dgm:pt modelId="{8B56C107-7C00-4C3A-958D-46AC7DAEDF8D}" type="pres">
      <dgm:prSet presAssocID="{0382C8B7-7056-4298-8C63-5D228EA1EDB9}" presName="LevelTwoTextNode" presStyleLbl="node2" presStyleIdx="1" presStyleCnt="2">
        <dgm:presLayoutVars>
          <dgm:chPref val="3"/>
        </dgm:presLayoutVars>
      </dgm:prSet>
      <dgm:spPr/>
    </dgm:pt>
    <dgm:pt modelId="{F361652A-03E3-40C4-8B72-AB3C1DCD1568}" type="pres">
      <dgm:prSet presAssocID="{0382C8B7-7056-4298-8C63-5D228EA1EDB9}" presName="level3hierChild" presStyleCnt="0"/>
      <dgm:spPr/>
    </dgm:pt>
  </dgm:ptLst>
  <dgm:cxnLst>
    <dgm:cxn modelId="{92378A10-31F0-481C-97AB-A108F2A19F3B}" type="presOf" srcId="{54824869-A26A-431E-AEC9-00D64D9351E1}" destId="{1791B70F-3215-43E8-BE5E-324C653A8207}" srcOrd="0" destOrd="0" presId="urn:microsoft.com/office/officeart/2008/layout/HorizontalMultiLevelHierarchy"/>
    <dgm:cxn modelId="{C9942536-67E1-4516-B5D1-EBA01552811A}" type="presOf" srcId="{FACFC9C5-E4C6-45A9-93FE-E08605E7D116}" destId="{36B62E79-65E2-4DB7-8582-6DDD10465FD2}" srcOrd="0" destOrd="0" presId="urn:microsoft.com/office/officeart/2008/layout/HorizontalMultiLevelHierarchy"/>
    <dgm:cxn modelId="{AFCD5456-0CEB-4AB7-9385-14CD87020BF7}" type="presOf" srcId="{73B2B130-7107-46A5-97B2-BA7830C25F92}" destId="{C8325D9B-6862-4447-AB52-2A3904C52D53}" srcOrd="0" destOrd="0" presId="urn:microsoft.com/office/officeart/2008/layout/HorizontalMultiLevelHierarchy"/>
    <dgm:cxn modelId="{D82B249C-2FA9-44B2-8032-83F129441092}" srcId="{54824869-A26A-431E-AEC9-00D64D9351E1}" destId="{0382C8B7-7056-4298-8C63-5D228EA1EDB9}" srcOrd="1" destOrd="0" parTransId="{8DC328F8-22B6-401E-83C6-0F42A781F93C}" sibTransId="{6B870860-6537-43BF-8897-A703F27AF8A2}"/>
    <dgm:cxn modelId="{05275DA0-21C5-418B-B9E0-843C9A732182}" srcId="{54824869-A26A-431E-AEC9-00D64D9351E1}" destId="{FACFC9C5-E4C6-45A9-93FE-E08605E7D116}" srcOrd="0" destOrd="0" parTransId="{73B2B130-7107-46A5-97B2-BA7830C25F92}" sibTransId="{12003774-72FD-4726-B9EC-CFEF85949CD9}"/>
    <dgm:cxn modelId="{2D9C1DA2-3539-43AB-B235-A8AB8E6F0A0D}" type="presOf" srcId="{B2348E8A-37F2-49B4-9256-7F34A5AD32E4}" destId="{8367CA4F-18AE-4A42-A0ED-C6B6490F6B99}" srcOrd="0" destOrd="0" presId="urn:microsoft.com/office/officeart/2008/layout/HorizontalMultiLevelHierarchy"/>
    <dgm:cxn modelId="{1CC388A3-FB8F-4D64-90E2-B20E414E8D16}" srcId="{B2348E8A-37F2-49B4-9256-7F34A5AD32E4}" destId="{54824869-A26A-431E-AEC9-00D64D9351E1}" srcOrd="0" destOrd="0" parTransId="{2329351B-22E7-4417-A249-D32BB4F82018}" sibTransId="{DE1EB3D5-DC8F-483D-8A41-833FCC55CB15}"/>
    <dgm:cxn modelId="{FEE9F8B4-64D8-49B5-9030-9F92A9A152F1}" type="presOf" srcId="{0382C8B7-7056-4298-8C63-5D228EA1EDB9}" destId="{8B56C107-7C00-4C3A-958D-46AC7DAEDF8D}" srcOrd="0" destOrd="0" presId="urn:microsoft.com/office/officeart/2008/layout/HorizontalMultiLevelHierarchy"/>
    <dgm:cxn modelId="{B5AC8EB9-D457-4F3A-BDBA-422C1A099C3F}" type="presOf" srcId="{73B2B130-7107-46A5-97B2-BA7830C25F92}" destId="{1317C280-196A-4B3F-8C61-9DCC7B1BD416}" srcOrd="1" destOrd="0" presId="urn:microsoft.com/office/officeart/2008/layout/HorizontalMultiLevelHierarchy"/>
    <dgm:cxn modelId="{3B8E17CE-C97E-47D2-84DE-E6BE75206273}" type="presOf" srcId="{8DC328F8-22B6-401E-83C6-0F42A781F93C}" destId="{0A03FA14-3D03-4950-A2B9-4E4FBEE6C6B8}" srcOrd="1" destOrd="0" presId="urn:microsoft.com/office/officeart/2008/layout/HorizontalMultiLevelHierarchy"/>
    <dgm:cxn modelId="{E4EAF8F4-4B54-4CF5-9A24-433CF166151C}" type="presOf" srcId="{8DC328F8-22B6-401E-83C6-0F42A781F93C}" destId="{4142F1C1-DB92-4CC6-ABC5-FE1EA557E231}" srcOrd="0" destOrd="0" presId="urn:microsoft.com/office/officeart/2008/layout/HorizontalMultiLevelHierarchy"/>
    <dgm:cxn modelId="{04FB4649-F59B-4F5A-9D6C-059C55B4D08D}" type="presParOf" srcId="{8367CA4F-18AE-4A42-A0ED-C6B6490F6B99}" destId="{7E3AED76-CF16-4F3E-ADED-858F227B738C}" srcOrd="0" destOrd="0" presId="urn:microsoft.com/office/officeart/2008/layout/HorizontalMultiLevelHierarchy"/>
    <dgm:cxn modelId="{9098FCD2-F954-47B5-8524-E6460A61E7C0}" type="presParOf" srcId="{7E3AED76-CF16-4F3E-ADED-858F227B738C}" destId="{1791B70F-3215-43E8-BE5E-324C653A8207}" srcOrd="0" destOrd="0" presId="urn:microsoft.com/office/officeart/2008/layout/HorizontalMultiLevelHierarchy"/>
    <dgm:cxn modelId="{9CD1BE0C-29FD-4854-9CE9-89081766A0E9}" type="presParOf" srcId="{7E3AED76-CF16-4F3E-ADED-858F227B738C}" destId="{7095EE3D-1423-4E8A-ABB6-D8CA2DC3BE67}" srcOrd="1" destOrd="0" presId="urn:microsoft.com/office/officeart/2008/layout/HorizontalMultiLevelHierarchy"/>
    <dgm:cxn modelId="{91E91CB3-887B-4109-824F-C1D7310AB85D}" type="presParOf" srcId="{7095EE3D-1423-4E8A-ABB6-D8CA2DC3BE67}" destId="{C8325D9B-6862-4447-AB52-2A3904C52D53}" srcOrd="0" destOrd="0" presId="urn:microsoft.com/office/officeart/2008/layout/HorizontalMultiLevelHierarchy"/>
    <dgm:cxn modelId="{4CC8EA7D-AB75-4CC4-A538-53882A3D5CBA}" type="presParOf" srcId="{C8325D9B-6862-4447-AB52-2A3904C52D53}" destId="{1317C280-196A-4B3F-8C61-9DCC7B1BD416}" srcOrd="0" destOrd="0" presId="urn:microsoft.com/office/officeart/2008/layout/HorizontalMultiLevelHierarchy"/>
    <dgm:cxn modelId="{39D08682-9147-47C6-8997-B85E525E16C8}" type="presParOf" srcId="{7095EE3D-1423-4E8A-ABB6-D8CA2DC3BE67}" destId="{6ED87C43-85BF-4439-A7FD-ED4D457B1CE2}" srcOrd="1" destOrd="0" presId="urn:microsoft.com/office/officeart/2008/layout/HorizontalMultiLevelHierarchy"/>
    <dgm:cxn modelId="{D483A1E6-F546-426D-8423-6D71AD7C6010}" type="presParOf" srcId="{6ED87C43-85BF-4439-A7FD-ED4D457B1CE2}" destId="{36B62E79-65E2-4DB7-8582-6DDD10465FD2}" srcOrd="0" destOrd="0" presId="urn:microsoft.com/office/officeart/2008/layout/HorizontalMultiLevelHierarchy"/>
    <dgm:cxn modelId="{8A34CA47-610D-4578-9766-26F5CA7DB2A0}" type="presParOf" srcId="{6ED87C43-85BF-4439-A7FD-ED4D457B1CE2}" destId="{34CCBC44-EEF8-42DB-94A7-827FD4E32031}" srcOrd="1" destOrd="0" presId="urn:microsoft.com/office/officeart/2008/layout/HorizontalMultiLevelHierarchy"/>
    <dgm:cxn modelId="{40EF6143-8957-49D0-BDBE-7E89C4B032E5}" type="presParOf" srcId="{7095EE3D-1423-4E8A-ABB6-D8CA2DC3BE67}" destId="{4142F1C1-DB92-4CC6-ABC5-FE1EA557E231}" srcOrd="2" destOrd="0" presId="urn:microsoft.com/office/officeart/2008/layout/HorizontalMultiLevelHierarchy"/>
    <dgm:cxn modelId="{CE7DDA07-0BDC-41E2-AD1E-046638609D87}" type="presParOf" srcId="{4142F1C1-DB92-4CC6-ABC5-FE1EA557E231}" destId="{0A03FA14-3D03-4950-A2B9-4E4FBEE6C6B8}" srcOrd="0" destOrd="0" presId="urn:microsoft.com/office/officeart/2008/layout/HorizontalMultiLevelHierarchy"/>
    <dgm:cxn modelId="{BF892447-ECB5-4EE7-8429-CF6E79ECDE10}" type="presParOf" srcId="{7095EE3D-1423-4E8A-ABB6-D8CA2DC3BE67}" destId="{F9C13BF5-7D88-4770-93EF-EBC0642D2E2E}" srcOrd="3" destOrd="0" presId="urn:microsoft.com/office/officeart/2008/layout/HorizontalMultiLevelHierarchy"/>
    <dgm:cxn modelId="{8E448A10-AF60-46BA-AFA3-159A41B71B80}" type="presParOf" srcId="{F9C13BF5-7D88-4770-93EF-EBC0642D2E2E}" destId="{8B56C107-7C00-4C3A-958D-46AC7DAEDF8D}" srcOrd="0" destOrd="0" presId="urn:microsoft.com/office/officeart/2008/layout/HorizontalMultiLevelHierarchy"/>
    <dgm:cxn modelId="{FB76A5AF-D49E-4958-8B59-D337536D4143}" type="presParOf" srcId="{F9C13BF5-7D88-4770-93EF-EBC0642D2E2E}" destId="{F361652A-03E3-40C4-8B72-AB3C1DCD156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BE3804-73D0-4A21-8CB5-2BB803E0697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3551942-49F2-448E-B839-0005D0018F68}">
      <dgm:prSet phldrT="[Текст]"/>
      <dgm:spPr/>
      <dgm:t>
        <a:bodyPr/>
        <a:lstStyle/>
        <a:p>
          <a:r>
            <a:rPr lang="uk-UA" dirty="0"/>
            <a:t>Депозити за строком дії</a:t>
          </a:r>
        </a:p>
      </dgm:t>
    </dgm:pt>
    <dgm:pt modelId="{2CCE6AC7-A6E9-4012-9CD9-B385C0F4AC06}" type="parTrans" cxnId="{C7317A25-A1A0-4D61-827C-0D0E17A30AE5}">
      <dgm:prSet/>
      <dgm:spPr/>
      <dgm:t>
        <a:bodyPr/>
        <a:lstStyle/>
        <a:p>
          <a:endParaRPr lang="uk-UA"/>
        </a:p>
      </dgm:t>
    </dgm:pt>
    <dgm:pt modelId="{81E0066C-C656-4FEA-9851-01DF4D6561A6}" type="sibTrans" cxnId="{C7317A25-A1A0-4D61-827C-0D0E17A30AE5}">
      <dgm:prSet/>
      <dgm:spPr/>
      <dgm:t>
        <a:bodyPr/>
        <a:lstStyle/>
        <a:p>
          <a:endParaRPr lang="uk-UA"/>
        </a:p>
      </dgm:t>
    </dgm:pt>
    <dgm:pt modelId="{F012F5F4-F55C-4A79-83B2-D08729C781E8}">
      <dgm:prSet phldrT="[Текст]"/>
      <dgm:spPr/>
      <dgm:t>
        <a:bodyPr/>
        <a:lstStyle/>
        <a:p>
          <a:r>
            <a:rPr lang="uk-UA" dirty="0"/>
            <a:t>До запитання</a:t>
          </a:r>
        </a:p>
      </dgm:t>
    </dgm:pt>
    <dgm:pt modelId="{810EDF92-BBBD-42AB-A037-B2FCB96B6155}" type="parTrans" cxnId="{FD6B3D2F-EC8E-40A4-929E-2D0CA64406F3}">
      <dgm:prSet/>
      <dgm:spPr/>
      <dgm:t>
        <a:bodyPr/>
        <a:lstStyle/>
        <a:p>
          <a:endParaRPr lang="uk-UA"/>
        </a:p>
      </dgm:t>
    </dgm:pt>
    <dgm:pt modelId="{F28B786C-8E32-4E12-B2EB-3CE9115C8616}" type="sibTrans" cxnId="{FD6B3D2F-EC8E-40A4-929E-2D0CA64406F3}">
      <dgm:prSet/>
      <dgm:spPr/>
      <dgm:t>
        <a:bodyPr/>
        <a:lstStyle/>
        <a:p>
          <a:endParaRPr lang="uk-UA"/>
        </a:p>
      </dgm:t>
    </dgm:pt>
    <dgm:pt modelId="{89BE5633-0EF6-4BF9-BE25-E318A479E42F}">
      <dgm:prSet phldrT="[Текст]"/>
      <dgm:spPr/>
      <dgm:t>
        <a:bodyPr/>
        <a:lstStyle/>
        <a:p>
          <a:r>
            <a:rPr lang="uk-UA" dirty="0"/>
            <a:t>На фіксований термін</a:t>
          </a:r>
        </a:p>
      </dgm:t>
    </dgm:pt>
    <dgm:pt modelId="{E0291914-8254-4944-B313-7243514EF7DA}" type="parTrans" cxnId="{504023F2-4B44-4D0B-84E4-AD1561D6FFCD}">
      <dgm:prSet/>
      <dgm:spPr/>
      <dgm:t>
        <a:bodyPr/>
        <a:lstStyle/>
        <a:p>
          <a:endParaRPr lang="uk-UA"/>
        </a:p>
      </dgm:t>
    </dgm:pt>
    <dgm:pt modelId="{6963A18F-B1A3-4AEC-A206-BF12783FEB76}" type="sibTrans" cxnId="{504023F2-4B44-4D0B-84E4-AD1561D6FFCD}">
      <dgm:prSet/>
      <dgm:spPr/>
      <dgm:t>
        <a:bodyPr/>
        <a:lstStyle/>
        <a:p>
          <a:endParaRPr lang="uk-UA"/>
        </a:p>
      </dgm:t>
    </dgm:pt>
    <dgm:pt modelId="{AA56434A-6DB9-44CC-832B-C68B9D49D590}">
      <dgm:prSet/>
      <dgm:spPr/>
      <dgm:t>
        <a:bodyPr/>
        <a:lstStyle/>
        <a:p>
          <a:r>
            <a:rPr lang="uk-UA" dirty="0"/>
            <a:t>Короткострокові (одноденні)</a:t>
          </a:r>
        </a:p>
      </dgm:t>
    </dgm:pt>
    <dgm:pt modelId="{E89184D4-4BD7-4303-AD09-4D16007A20E3}" type="parTrans" cxnId="{8FA90900-88F5-4AA0-8BD1-57D910B8272F}">
      <dgm:prSet/>
      <dgm:spPr/>
      <dgm:t>
        <a:bodyPr/>
        <a:lstStyle/>
        <a:p>
          <a:endParaRPr lang="uk-UA"/>
        </a:p>
      </dgm:t>
    </dgm:pt>
    <dgm:pt modelId="{75A2929B-0A7D-4BBF-B08D-C045430AB256}" type="sibTrans" cxnId="{8FA90900-88F5-4AA0-8BD1-57D910B8272F}">
      <dgm:prSet/>
      <dgm:spPr/>
      <dgm:t>
        <a:bodyPr/>
        <a:lstStyle/>
        <a:p>
          <a:endParaRPr lang="uk-UA"/>
        </a:p>
      </dgm:t>
    </dgm:pt>
    <dgm:pt modelId="{08849BFF-55ED-48E4-AA14-9828D6B4B431}" type="pres">
      <dgm:prSet presAssocID="{B8BE3804-73D0-4A21-8CB5-2BB803E0697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E945787-726D-446A-9218-491B73697746}" type="pres">
      <dgm:prSet presAssocID="{C3551942-49F2-448E-B839-0005D0018F68}" presName="root1" presStyleCnt="0"/>
      <dgm:spPr/>
    </dgm:pt>
    <dgm:pt modelId="{B7D49E53-F6D2-445D-868E-F97AEDCFE97F}" type="pres">
      <dgm:prSet presAssocID="{C3551942-49F2-448E-B839-0005D0018F68}" presName="LevelOneTextNode" presStyleLbl="node0" presStyleIdx="0" presStyleCnt="1">
        <dgm:presLayoutVars>
          <dgm:chPref val="3"/>
        </dgm:presLayoutVars>
      </dgm:prSet>
      <dgm:spPr/>
    </dgm:pt>
    <dgm:pt modelId="{F3B38EEC-E2E5-4C8B-BA6E-1B5496CA2F96}" type="pres">
      <dgm:prSet presAssocID="{C3551942-49F2-448E-B839-0005D0018F68}" presName="level2hierChild" presStyleCnt="0"/>
      <dgm:spPr/>
    </dgm:pt>
    <dgm:pt modelId="{5B8CCFB5-DC26-4A69-916A-8D966385115F}" type="pres">
      <dgm:prSet presAssocID="{810EDF92-BBBD-42AB-A037-B2FCB96B6155}" presName="conn2-1" presStyleLbl="parChTrans1D2" presStyleIdx="0" presStyleCnt="3"/>
      <dgm:spPr/>
    </dgm:pt>
    <dgm:pt modelId="{4F030EE4-C188-4E86-AD6A-725A869A8FE9}" type="pres">
      <dgm:prSet presAssocID="{810EDF92-BBBD-42AB-A037-B2FCB96B6155}" presName="connTx" presStyleLbl="parChTrans1D2" presStyleIdx="0" presStyleCnt="3"/>
      <dgm:spPr/>
    </dgm:pt>
    <dgm:pt modelId="{52DB5F0C-9A9E-475E-AED9-EA8935510579}" type="pres">
      <dgm:prSet presAssocID="{F012F5F4-F55C-4A79-83B2-D08729C781E8}" presName="root2" presStyleCnt="0"/>
      <dgm:spPr/>
    </dgm:pt>
    <dgm:pt modelId="{665D7621-2EC7-43E5-9221-E6DBCE1459A7}" type="pres">
      <dgm:prSet presAssocID="{F012F5F4-F55C-4A79-83B2-D08729C781E8}" presName="LevelTwoTextNode" presStyleLbl="node2" presStyleIdx="0" presStyleCnt="3">
        <dgm:presLayoutVars>
          <dgm:chPref val="3"/>
        </dgm:presLayoutVars>
      </dgm:prSet>
      <dgm:spPr/>
    </dgm:pt>
    <dgm:pt modelId="{4B35A3C7-FF6B-4F05-A947-42DF556443F1}" type="pres">
      <dgm:prSet presAssocID="{F012F5F4-F55C-4A79-83B2-D08729C781E8}" presName="level3hierChild" presStyleCnt="0"/>
      <dgm:spPr/>
    </dgm:pt>
    <dgm:pt modelId="{AB4CCE33-78C4-43AC-B81C-8DFD7D020D33}" type="pres">
      <dgm:prSet presAssocID="{E89184D4-4BD7-4303-AD09-4D16007A20E3}" presName="conn2-1" presStyleLbl="parChTrans1D2" presStyleIdx="1" presStyleCnt="3"/>
      <dgm:spPr/>
    </dgm:pt>
    <dgm:pt modelId="{E6A36B53-3484-49CA-9DF5-555F9D4E771B}" type="pres">
      <dgm:prSet presAssocID="{E89184D4-4BD7-4303-AD09-4D16007A20E3}" presName="connTx" presStyleLbl="parChTrans1D2" presStyleIdx="1" presStyleCnt="3"/>
      <dgm:spPr/>
    </dgm:pt>
    <dgm:pt modelId="{56D72F34-2EFF-4BF1-931C-74427024B6B6}" type="pres">
      <dgm:prSet presAssocID="{AA56434A-6DB9-44CC-832B-C68B9D49D590}" presName="root2" presStyleCnt="0"/>
      <dgm:spPr/>
    </dgm:pt>
    <dgm:pt modelId="{E1813B8B-C7C1-49C9-B701-F723BC097258}" type="pres">
      <dgm:prSet presAssocID="{AA56434A-6DB9-44CC-832B-C68B9D49D590}" presName="LevelTwoTextNode" presStyleLbl="node2" presStyleIdx="1" presStyleCnt="3">
        <dgm:presLayoutVars>
          <dgm:chPref val="3"/>
        </dgm:presLayoutVars>
      </dgm:prSet>
      <dgm:spPr/>
    </dgm:pt>
    <dgm:pt modelId="{269C52A4-95BE-42C8-9475-C54934148915}" type="pres">
      <dgm:prSet presAssocID="{AA56434A-6DB9-44CC-832B-C68B9D49D590}" presName="level3hierChild" presStyleCnt="0"/>
      <dgm:spPr/>
    </dgm:pt>
    <dgm:pt modelId="{839A80C6-20FD-4216-8D16-E4148A6607B3}" type="pres">
      <dgm:prSet presAssocID="{E0291914-8254-4944-B313-7243514EF7DA}" presName="conn2-1" presStyleLbl="parChTrans1D2" presStyleIdx="2" presStyleCnt="3"/>
      <dgm:spPr/>
    </dgm:pt>
    <dgm:pt modelId="{21B93387-3EE8-4272-834B-9A48732EF575}" type="pres">
      <dgm:prSet presAssocID="{E0291914-8254-4944-B313-7243514EF7DA}" presName="connTx" presStyleLbl="parChTrans1D2" presStyleIdx="2" presStyleCnt="3"/>
      <dgm:spPr/>
    </dgm:pt>
    <dgm:pt modelId="{DCEDC285-9420-4BD3-A5EA-F3DFCD8542DF}" type="pres">
      <dgm:prSet presAssocID="{89BE5633-0EF6-4BF9-BE25-E318A479E42F}" presName="root2" presStyleCnt="0"/>
      <dgm:spPr/>
    </dgm:pt>
    <dgm:pt modelId="{DF654639-FDAB-4D6D-B805-02E9BBE31C5E}" type="pres">
      <dgm:prSet presAssocID="{89BE5633-0EF6-4BF9-BE25-E318A479E42F}" presName="LevelTwoTextNode" presStyleLbl="node2" presStyleIdx="2" presStyleCnt="3">
        <dgm:presLayoutVars>
          <dgm:chPref val="3"/>
        </dgm:presLayoutVars>
      </dgm:prSet>
      <dgm:spPr/>
    </dgm:pt>
    <dgm:pt modelId="{E2B63FFD-F0CC-48FC-AC57-DFF2181BF122}" type="pres">
      <dgm:prSet presAssocID="{89BE5633-0EF6-4BF9-BE25-E318A479E42F}" presName="level3hierChild" presStyleCnt="0"/>
      <dgm:spPr/>
    </dgm:pt>
  </dgm:ptLst>
  <dgm:cxnLst>
    <dgm:cxn modelId="{8FA90900-88F5-4AA0-8BD1-57D910B8272F}" srcId="{C3551942-49F2-448E-B839-0005D0018F68}" destId="{AA56434A-6DB9-44CC-832B-C68B9D49D590}" srcOrd="1" destOrd="0" parTransId="{E89184D4-4BD7-4303-AD09-4D16007A20E3}" sibTransId="{75A2929B-0A7D-4BBF-B08D-C045430AB256}"/>
    <dgm:cxn modelId="{26DD1F11-4864-465D-91CB-FC4A3E39BFA3}" type="presOf" srcId="{AA56434A-6DB9-44CC-832B-C68B9D49D590}" destId="{E1813B8B-C7C1-49C9-B701-F723BC097258}" srcOrd="0" destOrd="0" presId="urn:microsoft.com/office/officeart/2005/8/layout/hierarchy2"/>
    <dgm:cxn modelId="{7AB7F818-1A9A-469D-B1BF-1391563E59F0}" type="presOf" srcId="{C3551942-49F2-448E-B839-0005D0018F68}" destId="{B7D49E53-F6D2-445D-868E-F97AEDCFE97F}" srcOrd="0" destOrd="0" presId="urn:microsoft.com/office/officeart/2005/8/layout/hierarchy2"/>
    <dgm:cxn modelId="{F86F491A-0538-460A-9AB7-12957E6C99BF}" type="presOf" srcId="{89BE5633-0EF6-4BF9-BE25-E318A479E42F}" destId="{DF654639-FDAB-4D6D-B805-02E9BBE31C5E}" srcOrd="0" destOrd="0" presId="urn:microsoft.com/office/officeart/2005/8/layout/hierarchy2"/>
    <dgm:cxn modelId="{C7317A25-A1A0-4D61-827C-0D0E17A30AE5}" srcId="{B8BE3804-73D0-4A21-8CB5-2BB803E0697D}" destId="{C3551942-49F2-448E-B839-0005D0018F68}" srcOrd="0" destOrd="0" parTransId="{2CCE6AC7-A6E9-4012-9CD9-B385C0F4AC06}" sibTransId="{81E0066C-C656-4FEA-9851-01DF4D6561A6}"/>
    <dgm:cxn modelId="{FD6B3D2F-EC8E-40A4-929E-2D0CA64406F3}" srcId="{C3551942-49F2-448E-B839-0005D0018F68}" destId="{F012F5F4-F55C-4A79-83B2-D08729C781E8}" srcOrd="0" destOrd="0" parTransId="{810EDF92-BBBD-42AB-A037-B2FCB96B6155}" sibTransId="{F28B786C-8E32-4E12-B2EB-3CE9115C8616}"/>
    <dgm:cxn modelId="{2DC64E42-D112-481B-ADD1-6F71AE48CC0D}" type="presOf" srcId="{E89184D4-4BD7-4303-AD09-4D16007A20E3}" destId="{E6A36B53-3484-49CA-9DF5-555F9D4E771B}" srcOrd="1" destOrd="0" presId="urn:microsoft.com/office/officeart/2005/8/layout/hierarchy2"/>
    <dgm:cxn modelId="{0B0F5E45-C67E-424A-868C-421431FC56BB}" type="presOf" srcId="{E0291914-8254-4944-B313-7243514EF7DA}" destId="{21B93387-3EE8-4272-834B-9A48732EF575}" srcOrd="1" destOrd="0" presId="urn:microsoft.com/office/officeart/2005/8/layout/hierarchy2"/>
    <dgm:cxn modelId="{D02F3FAC-A24C-4AF8-9FA9-6A1AEA416319}" type="presOf" srcId="{810EDF92-BBBD-42AB-A037-B2FCB96B6155}" destId="{4F030EE4-C188-4E86-AD6A-725A869A8FE9}" srcOrd="1" destOrd="0" presId="urn:microsoft.com/office/officeart/2005/8/layout/hierarchy2"/>
    <dgm:cxn modelId="{B75E3DB3-F074-417A-A7C3-7E9AFCB93E9A}" type="presOf" srcId="{E0291914-8254-4944-B313-7243514EF7DA}" destId="{839A80C6-20FD-4216-8D16-E4148A6607B3}" srcOrd="0" destOrd="0" presId="urn:microsoft.com/office/officeart/2005/8/layout/hierarchy2"/>
    <dgm:cxn modelId="{E5AA01B8-07DC-4BEE-8120-DB84B32349D3}" type="presOf" srcId="{E89184D4-4BD7-4303-AD09-4D16007A20E3}" destId="{AB4CCE33-78C4-43AC-B81C-8DFD7D020D33}" srcOrd="0" destOrd="0" presId="urn:microsoft.com/office/officeart/2005/8/layout/hierarchy2"/>
    <dgm:cxn modelId="{724D6CC5-CF97-4721-8CEB-C7618D3C5409}" type="presOf" srcId="{F012F5F4-F55C-4A79-83B2-D08729C781E8}" destId="{665D7621-2EC7-43E5-9221-E6DBCE1459A7}" srcOrd="0" destOrd="0" presId="urn:microsoft.com/office/officeart/2005/8/layout/hierarchy2"/>
    <dgm:cxn modelId="{E81AD4D7-2066-4E5D-8AE1-D9920B4AA8FE}" type="presOf" srcId="{B8BE3804-73D0-4A21-8CB5-2BB803E0697D}" destId="{08849BFF-55ED-48E4-AA14-9828D6B4B431}" srcOrd="0" destOrd="0" presId="urn:microsoft.com/office/officeart/2005/8/layout/hierarchy2"/>
    <dgm:cxn modelId="{31535BDC-E9F4-4B39-896B-1CF1BEEDF1E1}" type="presOf" srcId="{810EDF92-BBBD-42AB-A037-B2FCB96B6155}" destId="{5B8CCFB5-DC26-4A69-916A-8D966385115F}" srcOrd="0" destOrd="0" presId="urn:microsoft.com/office/officeart/2005/8/layout/hierarchy2"/>
    <dgm:cxn modelId="{504023F2-4B44-4D0B-84E4-AD1561D6FFCD}" srcId="{C3551942-49F2-448E-B839-0005D0018F68}" destId="{89BE5633-0EF6-4BF9-BE25-E318A479E42F}" srcOrd="2" destOrd="0" parTransId="{E0291914-8254-4944-B313-7243514EF7DA}" sibTransId="{6963A18F-B1A3-4AEC-A206-BF12783FEB76}"/>
    <dgm:cxn modelId="{B1CFFA7F-F0B5-40F6-A342-7E98D4CD1BEA}" type="presParOf" srcId="{08849BFF-55ED-48E4-AA14-9828D6B4B431}" destId="{4E945787-726D-446A-9218-491B73697746}" srcOrd="0" destOrd="0" presId="urn:microsoft.com/office/officeart/2005/8/layout/hierarchy2"/>
    <dgm:cxn modelId="{705D3837-5F14-4D7F-A5C3-7990E4028340}" type="presParOf" srcId="{4E945787-726D-446A-9218-491B73697746}" destId="{B7D49E53-F6D2-445D-868E-F97AEDCFE97F}" srcOrd="0" destOrd="0" presId="urn:microsoft.com/office/officeart/2005/8/layout/hierarchy2"/>
    <dgm:cxn modelId="{77434112-2A58-4087-B2BC-90330F2F92F9}" type="presParOf" srcId="{4E945787-726D-446A-9218-491B73697746}" destId="{F3B38EEC-E2E5-4C8B-BA6E-1B5496CA2F96}" srcOrd="1" destOrd="0" presId="urn:microsoft.com/office/officeart/2005/8/layout/hierarchy2"/>
    <dgm:cxn modelId="{4E9BBCE9-8684-4A4A-A427-C8BE25D096DB}" type="presParOf" srcId="{F3B38EEC-E2E5-4C8B-BA6E-1B5496CA2F96}" destId="{5B8CCFB5-DC26-4A69-916A-8D966385115F}" srcOrd="0" destOrd="0" presId="urn:microsoft.com/office/officeart/2005/8/layout/hierarchy2"/>
    <dgm:cxn modelId="{C1A24126-3C97-421C-8F56-D1D210B845E9}" type="presParOf" srcId="{5B8CCFB5-DC26-4A69-916A-8D966385115F}" destId="{4F030EE4-C188-4E86-AD6A-725A869A8FE9}" srcOrd="0" destOrd="0" presId="urn:microsoft.com/office/officeart/2005/8/layout/hierarchy2"/>
    <dgm:cxn modelId="{015AADBA-B460-4B39-B874-50A0D06B14FC}" type="presParOf" srcId="{F3B38EEC-E2E5-4C8B-BA6E-1B5496CA2F96}" destId="{52DB5F0C-9A9E-475E-AED9-EA8935510579}" srcOrd="1" destOrd="0" presId="urn:microsoft.com/office/officeart/2005/8/layout/hierarchy2"/>
    <dgm:cxn modelId="{62AC8B15-E258-4AC1-AD5C-1610020ABF1E}" type="presParOf" srcId="{52DB5F0C-9A9E-475E-AED9-EA8935510579}" destId="{665D7621-2EC7-43E5-9221-E6DBCE1459A7}" srcOrd="0" destOrd="0" presId="urn:microsoft.com/office/officeart/2005/8/layout/hierarchy2"/>
    <dgm:cxn modelId="{46EA360D-836E-48DE-89E4-B4CD5F3B4D7A}" type="presParOf" srcId="{52DB5F0C-9A9E-475E-AED9-EA8935510579}" destId="{4B35A3C7-FF6B-4F05-A947-42DF556443F1}" srcOrd="1" destOrd="0" presId="urn:microsoft.com/office/officeart/2005/8/layout/hierarchy2"/>
    <dgm:cxn modelId="{33814BC7-BB1E-4246-BDC8-A72CE0C88564}" type="presParOf" srcId="{F3B38EEC-E2E5-4C8B-BA6E-1B5496CA2F96}" destId="{AB4CCE33-78C4-43AC-B81C-8DFD7D020D33}" srcOrd="2" destOrd="0" presId="urn:microsoft.com/office/officeart/2005/8/layout/hierarchy2"/>
    <dgm:cxn modelId="{D346FD9E-1732-442F-96CB-28BAEB5C0072}" type="presParOf" srcId="{AB4CCE33-78C4-43AC-B81C-8DFD7D020D33}" destId="{E6A36B53-3484-49CA-9DF5-555F9D4E771B}" srcOrd="0" destOrd="0" presId="urn:microsoft.com/office/officeart/2005/8/layout/hierarchy2"/>
    <dgm:cxn modelId="{F0B3E681-BE01-4D08-B7A8-7F7C5969CD2E}" type="presParOf" srcId="{F3B38EEC-E2E5-4C8B-BA6E-1B5496CA2F96}" destId="{56D72F34-2EFF-4BF1-931C-74427024B6B6}" srcOrd="3" destOrd="0" presId="urn:microsoft.com/office/officeart/2005/8/layout/hierarchy2"/>
    <dgm:cxn modelId="{AE4615D5-B84E-4F41-8A10-8FECD5C7783F}" type="presParOf" srcId="{56D72F34-2EFF-4BF1-931C-74427024B6B6}" destId="{E1813B8B-C7C1-49C9-B701-F723BC097258}" srcOrd="0" destOrd="0" presId="urn:microsoft.com/office/officeart/2005/8/layout/hierarchy2"/>
    <dgm:cxn modelId="{E6450257-727E-4AC7-B4C0-19EE31D46F43}" type="presParOf" srcId="{56D72F34-2EFF-4BF1-931C-74427024B6B6}" destId="{269C52A4-95BE-42C8-9475-C54934148915}" srcOrd="1" destOrd="0" presId="urn:microsoft.com/office/officeart/2005/8/layout/hierarchy2"/>
    <dgm:cxn modelId="{1EC27844-3046-4F7C-98C3-F1559F1958FA}" type="presParOf" srcId="{F3B38EEC-E2E5-4C8B-BA6E-1B5496CA2F96}" destId="{839A80C6-20FD-4216-8D16-E4148A6607B3}" srcOrd="4" destOrd="0" presId="urn:microsoft.com/office/officeart/2005/8/layout/hierarchy2"/>
    <dgm:cxn modelId="{DE4F798E-5F9F-4768-9EAF-477D572D7FFC}" type="presParOf" srcId="{839A80C6-20FD-4216-8D16-E4148A6607B3}" destId="{21B93387-3EE8-4272-834B-9A48732EF575}" srcOrd="0" destOrd="0" presId="urn:microsoft.com/office/officeart/2005/8/layout/hierarchy2"/>
    <dgm:cxn modelId="{2A02D7FD-5C27-4DAE-8DB2-C99D4C8DB229}" type="presParOf" srcId="{F3B38EEC-E2E5-4C8B-BA6E-1B5496CA2F96}" destId="{DCEDC285-9420-4BD3-A5EA-F3DFCD8542DF}" srcOrd="5" destOrd="0" presId="urn:microsoft.com/office/officeart/2005/8/layout/hierarchy2"/>
    <dgm:cxn modelId="{CF0EFC28-3761-44DE-AF01-71E0A485C0B0}" type="presParOf" srcId="{DCEDC285-9420-4BD3-A5EA-F3DFCD8542DF}" destId="{DF654639-FDAB-4D6D-B805-02E9BBE31C5E}" srcOrd="0" destOrd="0" presId="urn:microsoft.com/office/officeart/2005/8/layout/hierarchy2"/>
    <dgm:cxn modelId="{5D398D53-B1C7-43BE-82E6-FF6E15FD6EDB}" type="presParOf" srcId="{DCEDC285-9420-4BD3-A5EA-F3DFCD8542DF}" destId="{E2B63FFD-F0CC-48FC-AC57-DFF2181BF12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C814A3-F077-4B94-AC88-149419236531}" type="doc">
      <dgm:prSet loTypeId="urn:microsoft.com/office/officeart/2005/8/layout/equation2" loCatId="process" qsTypeId="urn:microsoft.com/office/officeart/2005/8/quickstyle/simple1" qsCatId="simple" csTypeId="urn:microsoft.com/office/officeart/2005/8/colors/accent1_4" csCatId="accent1" phldr="1"/>
      <dgm:spPr/>
    </dgm:pt>
    <dgm:pt modelId="{B5305AF0-9040-49FA-9013-2D4B4759FF51}">
      <dgm:prSet phldrT="[Текст]"/>
      <dgm:spPr/>
      <dgm:t>
        <a:bodyPr/>
        <a:lstStyle/>
        <a:p>
          <a:r>
            <a:rPr lang="uk-UA" dirty="0"/>
            <a:t> </a:t>
          </a:r>
          <a:r>
            <a:rPr lang="en-US" dirty="0"/>
            <a:t>bid</a:t>
          </a:r>
          <a:endParaRPr lang="uk-UA" dirty="0"/>
        </a:p>
      </dgm:t>
    </dgm:pt>
    <dgm:pt modelId="{1A272E05-CE53-408B-A354-DA545D78EF2A}" type="parTrans" cxnId="{5AEF7226-6F28-4A4E-A4C5-3ED4B4263E25}">
      <dgm:prSet/>
      <dgm:spPr/>
      <dgm:t>
        <a:bodyPr/>
        <a:lstStyle/>
        <a:p>
          <a:endParaRPr lang="uk-UA"/>
        </a:p>
      </dgm:t>
    </dgm:pt>
    <dgm:pt modelId="{78F6411B-5B01-4503-B705-BBDE64A13E89}" type="sibTrans" cxnId="{5AEF7226-6F28-4A4E-A4C5-3ED4B4263E25}">
      <dgm:prSet/>
      <dgm:spPr/>
      <dgm:t>
        <a:bodyPr/>
        <a:lstStyle/>
        <a:p>
          <a:endParaRPr lang="uk-UA"/>
        </a:p>
      </dgm:t>
    </dgm:pt>
    <dgm:pt modelId="{F394864E-4AA8-4233-B9DD-BF102DD651B3}">
      <dgm:prSet phldrT="[Текст]"/>
      <dgm:spPr/>
      <dgm:t>
        <a:bodyPr/>
        <a:lstStyle/>
        <a:p>
          <a:r>
            <a:rPr lang="en-US" dirty="0"/>
            <a:t>offer</a:t>
          </a:r>
          <a:endParaRPr lang="uk-UA" dirty="0"/>
        </a:p>
      </dgm:t>
    </dgm:pt>
    <dgm:pt modelId="{AB885A02-F512-4AC2-BC1D-190BB6EAD100}" type="parTrans" cxnId="{8ADBD301-7486-4DFA-8D20-E160B85101D6}">
      <dgm:prSet/>
      <dgm:spPr/>
      <dgm:t>
        <a:bodyPr/>
        <a:lstStyle/>
        <a:p>
          <a:endParaRPr lang="uk-UA"/>
        </a:p>
      </dgm:t>
    </dgm:pt>
    <dgm:pt modelId="{980CA6CE-1161-41D7-BA40-9E867D05C2F8}" type="sibTrans" cxnId="{8ADBD301-7486-4DFA-8D20-E160B85101D6}">
      <dgm:prSet/>
      <dgm:spPr/>
      <dgm:t>
        <a:bodyPr/>
        <a:lstStyle/>
        <a:p>
          <a:endParaRPr lang="uk-UA"/>
        </a:p>
      </dgm:t>
    </dgm:pt>
    <dgm:pt modelId="{6749B73A-84DE-4E9F-90BA-394110D0A361}">
      <dgm:prSet phldrT="[Текст]"/>
      <dgm:spPr/>
      <dgm:t>
        <a:bodyPr/>
        <a:lstStyle/>
        <a:p>
          <a:r>
            <a:rPr lang="en-US" dirty="0"/>
            <a:t>spread</a:t>
          </a:r>
          <a:endParaRPr lang="uk-UA" dirty="0"/>
        </a:p>
      </dgm:t>
    </dgm:pt>
    <dgm:pt modelId="{188CDB84-7E00-4350-A210-CD8AC7195821}" type="parTrans" cxnId="{753A0601-8CB2-4777-87F3-CC6CD83B0A25}">
      <dgm:prSet/>
      <dgm:spPr/>
      <dgm:t>
        <a:bodyPr/>
        <a:lstStyle/>
        <a:p>
          <a:endParaRPr lang="uk-UA"/>
        </a:p>
      </dgm:t>
    </dgm:pt>
    <dgm:pt modelId="{671F6A90-75D1-4DC2-9050-DFDDF8BB5F28}" type="sibTrans" cxnId="{753A0601-8CB2-4777-87F3-CC6CD83B0A25}">
      <dgm:prSet/>
      <dgm:spPr/>
      <dgm:t>
        <a:bodyPr/>
        <a:lstStyle/>
        <a:p>
          <a:endParaRPr lang="uk-UA"/>
        </a:p>
      </dgm:t>
    </dgm:pt>
    <dgm:pt modelId="{17FAE347-B7B3-4EA6-9049-DE9FD8E0AA5A}" type="pres">
      <dgm:prSet presAssocID="{2CC814A3-F077-4B94-AC88-149419236531}" presName="Name0" presStyleCnt="0">
        <dgm:presLayoutVars>
          <dgm:dir/>
          <dgm:resizeHandles val="exact"/>
        </dgm:presLayoutVars>
      </dgm:prSet>
      <dgm:spPr/>
    </dgm:pt>
    <dgm:pt modelId="{BE552402-643A-4B61-8C77-4798FE0FE670}" type="pres">
      <dgm:prSet presAssocID="{2CC814A3-F077-4B94-AC88-149419236531}" presName="vNodes" presStyleCnt="0"/>
      <dgm:spPr/>
    </dgm:pt>
    <dgm:pt modelId="{C5FEBA8C-27B7-4597-97E8-E169D26E070B}" type="pres">
      <dgm:prSet presAssocID="{B5305AF0-9040-49FA-9013-2D4B4759FF51}" presName="node" presStyleLbl="node1" presStyleIdx="0" presStyleCnt="3">
        <dgm:presLayoutVars>
          <dgm:bulletEnabled val="1"/>
        </dgm:presLayoutVars>
      </dgm:prSet>
      <dgm:spPr/>
    </dgm:pt>
    <dgm:pt modelId="{642F2B69-9BCB-455E-B144-5C56D8BE3518}" type="pres">
      <dgm:prSet presAssocID="{78F6411B-5B01-4503-B705-BBDE64A13E89}" presName="spacerT" presStyleCnt="0"/>
      <dgm:spPr/>
    </dgm:pt>
    <dgm:pt modelId="{000106B8-7FC7-4D3B-AF92-A8C61374FF6C}" type="pres">
      <dgm:prSet presAssocID="{78F6411B-5B01-4503-B705-BBDE64A13E89}" presName="sibTrans" presStyleLbl="sibTrans2D1" presStyleIdx="0" presStyleCnt="2" custFlipVert="1" custScaleY="24530"/>
      <dgm:spPr>
        <a:prstGeom prst="rect">
          <a:avLst/>
        </a:prstGeom>
      </dgm:spPr>
    </dgm:pt>
    <dgm:pt modelId="{789CED9C-4A20-4CC2-89C3-43AA8212C89D}" type="pres">
      <dgm:prSet presAssocID="{78F6411B-5B01-4503-B705-BBDE64A13E89}" presName="spacerB" presStyleCnt="0"/>
      <dgm:spPr/>
    </dgm:pt>
    <dgm:pt modelId="{60DA476F-BFF9-4B43-81E8-80EB64CDC1A1}" type="pres">
      <dgm:prSet presAssocID="{F394864E-4AA8-4233-B9DD-BF102DD651B3}" presName="node" presStyleLbl="node1" presStyleIdx="1" presStyleCnt="3" custLinFactY="7874" custLinFactNeighborX="-1999" custLinFactNeighborY="100000">
        <dgm:presLayoutVars>
          <dgm:bulletEnabled val="1"/>
        </dgm:presLayoutVars>
      </dgm:prSet>
      <dgm:spPr/>
    </dgm:pt>
    <dgm:pt modelId="{F537841D-1008-4053-8F8C-F0D502891F36}" type="pres">
      <dgm:prSet presAssocID="{2CC814A3-F077-4B94-AC88-149419236531}" presName="sibTransLast" presStyleLbl="sibTrans2D1" presStyleIdx="1" presStyleCnt="2"/>
      <dgm:spPr/>
    </dgm:pt>
    <dgm:pt modelId="{9026A10D-ED16-408A-A9DB-629C0063096D}" type="pres">
      <dgm:prSet presAssocID="{2CC814A3-F077-4B94-AC88-149419236531}" presName="connectorText" presStyleLbl="sibTrans2D1" presStyleIdx="1" presStyleCnt="2"/>
      <dgm:spPr/>
    </dgm:pt>
    <dgm:pt modelId="{D3479D5F-14EC-4577-AED4-25F5C243916E}" type="pres">
      <dgm:prSet presAssocID="{2CC814A3-F077-4B94-AC88-149419236531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753A0601-8CB2-4777-87F3-CC6CD83B0A25}" srcId="{2CC814A3-F077-4B94-AC88-149419236531}" destId="{6749B73A-84DE-4E9F-90BA-394110D0A361}" srcOrd="2" destOrd="0" parTransId="{188CDB84-7E00-4350-A210-CD8AC7195821}" sibTransId="{671F6A90-75D1-4DC2-9050-DFDDF8BB5F28}"/>
    <dgm:cxn modelId="{8ADBD301-7486-4DFA-8D20-E160B85101D6}" srcId="{2CC814A3-F077-4B94-AC88-149419236531}" destId="{F394864E-4AA8-4233-B9DD-BF102DD651B3}" srcOrd="1" destOrd="0" parTransId="{AB885A02-F512-4AC2-BC1D-190BB6EAD100}" sibTransId="{980CA6CE-1161-41D7-BA40-9E867D05C2F8}"/>
    <dgm:cxn modelId="{5AEF7226-6F28-4A4E-A4C5-3ED4B4263E25}" srcId="{2CC814A3-F077-4B94-AC88-149419236531}" destId="{B5305AF0-9040-49FA-9013-2D4B4759FF51}" srcOrd="0" destOrd="0" parTransId="{1A272E05-CE53-408B-A354-DA545D78EF2A}" sibTransId="{78F6411B-5B01-4503-B705-BBDE64A13E89}"/>
    <dgm:cxn modelId="{E3896969-93B5-45BD-93DF-9EC1E22AA9D7}" type="presOf" srcId="{78F6411B-5B01-4503-B705-BBDE64A13E89}" destId="{000106B8-7FC7-4D3B-AF92-A8C61374FF6C}" srcOrd="0" destOrd="0" presId="urn:microsoft.com/office/officeart/2005/8/layout/equation2"/>
    <dgm:cxn modelId="{4425EE80-426B-497A-8EBA-00BE0A921815}" type="presOf" srcId="{980CA6CE-1161-41D7-BA40-9E867D05C2F8}" destId="{F537841D-1008-4053-8F8C-F0D502891F36}" srcOrd="0" destOrd="0" presId="urn:microsoft.com/office/officeart/2005/8/layout/equation2"/>
    <dgm:cxn modelId="{E918AE92-EC64-4352-BAB3-8BDCBE56CF43}" type="presOf" srcId="{2CC814A3-F077-4B94-AC88-149419236531}" destId="{17FAE347-B7B3-4EA6-9049-DE9FD8E0AA5A}" srcOrd="0" destOrd="0" presId="urn:microsoft.com/office/officeart/2005/8/layout/equation2"/>
    <dgm:cxn modelId="{EEFDDEC1-E103-422A-B4A6-2F4C334E35B4}" type="presOf" srcId="{980CA6CE-1161-41D7-BA40-9E867D05C2F8}" destId="{9026A10D-ED16-408A-A9DB-629C0063096D}" srcOrd="1" destOrd="0" presId="urn:microsoft.com/office/officeart/2005/8/layout/equation2"/>
    <dgm:cxn modelId="{6F2A0CD1-B08D-4CCC-8D2D-6D3D6FCB2F33}" type="presOf" srcId="{6749B73A-84DE-4E9F-90BA-394110D0A361}" destId="{D3479D5F-14EC-4577-AED4-25F5C243916E}" srcOrd="0" destOrd="0" presId="urn:microsoft.com/office/officeart/2005/8/layout/equation2"/>
    <dgm:cxn modelId="{6794A5EA-2EAC-429E-9578-8EDA53A952D1}" type="presOf" srcId="{B5305AF0-9040-49FA-9013-2D4B4759FF51}" destId="{C5FEBA8C-27B7-4597-97E8-E169D26E070B}" srcOrd="0" destOrd="0" presId="urn:microsoft.com/office/officeart/2005/8/layout/equation2"/>
    <dgm:cxn modelId="{C00143F5-A5E6-4B46-89B4-478357C2F856}" type="presOf" srcId="{F394864E-4AA8-4233-B9DD-BF102DD651B3}" destId="{60DA476F-BFF9-4B43-81E8-80EB64CDC1A1}" srcOrd="0" destOrd="0" presId="urn:microsoft.com/office/officeart/2005/8/layout/equation2"/>
    <dgm:cxn modelId="{2C12A515-552B-441B-B5C5-B418274EF49E}" type="presParOf" srcId="{17FAE347-B7B3-4EA6-9049-DE9FD8E0AA5A}" destId="{BE552402-643A-4B61-8C77-4798FE0FE670}" srcOrd="0" destOrd="0" presId="urn:microsoft.com/office/officeart/2005/8/layout/equation2"/>
    <dgm:cxn modelId="{1A12080A-0ED7-4126-AD80-11E4F981BEBF}" type="presParOf" srcId="{BE552402-643A-4B61-8C77-4798FE0FE670}" destId="{C5FEBA8C-27B7-4597-97E8-E169D26E070B}" srcOrd="0" destOrd="0" presId="urn:microsoft.com/office/officeart/2005/8/layout/equation2"/>
    <dgm:cxn modelId="{801B8E57-FB16-4738-BE84-782BAC941E54}" type="presParOf" srcId="{BE552402-643A-4B61-8C77-4798FE0FE670}" destId="{642F2B69-9BCB-455E-B144-5C56D8BE3518}" srcOrd="1" destOrd="0" presId="urn:microsoft.com/office/officeart/2005/8/layout/equation2"/>
    <dgm:cxn modelId="{5EE9ABA6-B102-46CB-A6E7-9188763CCD68}" type="presParOf" srcId="{BE552402-643A-4B61-8C77-4798FE0FE670}" destId="{000106B8-7FC7-4D3B-AF92-A8C61374FF6C}" srcOrd="2" destOrd="0" presId="urn:microsoft.com/office/officeart/2005/8/layout/equation2"/>
    <dgm:cxn modelId="{60977F3B-6A31-474F-93DF-A370A7B385B6}" type="presParOf" srcId="{BE552402-643A-4B61-8C77-4798FE0FE670}" destId="{789CED9C-4A20-4CC2-89C3-43AA8212C89D}" srcOrd="3" destOrd="0" presId="urn:microsoft.com/office/officeart/2005/8/layout/equation2"/>
    <dgm:cxn modelId="{776C5E5D-5998-4A8F-847D-387577374804}" type="presParOf" srcId="{BE552402-643A-4B61-8C77-4798FE0FE670}" destId="{60DA476F-BFF9-4B43-81E8-80EB64CDC1A1}" srcOrd="4" destOrd="0" presId="urn:microsoft.com/office/officeart/2005/8/layout/equation2"/>
    <dgm:cxn modelId="{0E21F1E0-7897-403C-BAFD-131FAB907ECB}" type="presParOf" srcId="{17FAE347-B7B3-4EA6-9049-DE9FD8E0AA5A}" destId="{F537841D-1008-4053-8F8C-F0D502891F36}" srcOrd="1" destOrd="0" presId="urn:microsoft.com/office/officeart/2005/8/layout/equation2"/>
    <dgm:cxn modelId="{D799429B-BA8A-4298-BBED-58211FDB2665}" type="presParOf" srcId="{F537841D-1008-4053-8F8C-F0D502891F36}" destId="{9026A10D-ED16-408A-A9DB-629C0063096D}" srcOrd="0" destOrd="0" presId="urn:microsoft.com/office/officeart/2005/8/layout/equation2"/>
    <dgm:cxn modelId="{EE580820-F06B-48A9-B0DE-BEE7F2EEE76F}" type="presParOf" srcId="{17FAE347-B7B3-4EA6-9049-DE9FD8E0AA5A}" destId="{D3479D5F-14EC-4577-AED4-25F5C243916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4DC77-F969-4B25-8DFB-8AA27F40CB15}">
      <dsp:nvSpPr>
        <dsp:cNvPr id="0" name=""/>
        <dsp:cNvSpPr/>
      </dsp:nvSpPr>
      <dsp:spPr>
        <a:xfrm>
          <a:off x="406400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9CC88-2911-4716-A6AE-037C6E84B5E7}">
      <dsp:nvSpPr>
        <dsp:cNvPr id="0" name=""/>
        <dsp:cNvSpPr/>
      </dsp:nvSpPr>
      <dsp:spPr>
        <a:xfrm>
          <a:off x="4018280" y="24598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57BA7-B84C-4C1B-83C6-627F818BE819}">
      <dsp:nvSpPr>
        <dsp:cNvPr id="0" name=""/>
        <dsp:cNvSpPr/>
      </dsp:nvSpPr>
      <dsp:spPr>
        <a:xfrm>
          <a:off x="118869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0F4817-838B-4585-9CBF-7F20A92A20E1}">
      <dsp:nvSpPr>
        <dsp:cNvPr id="0" name=""/>
        <dsp:cNvSpPr/>
      </dsp:nvSpPr>
      <dsp:spPr>
        <a:xfrm>
          <a:off x="2875855" y="1271678"/>
          <a:ext cx="2376289" cy="11881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Фінансові послуги на грошовому ринку</a:t>
          </a:r>
        </a:p>
      </dsp:txBody>
      <dsp:txXfrm>
        <a:off x="2875855" y="1271678"/>
        <a:ext cx="2376289" cy="1188144"/>
      </dsp:txXfrm>
    </dsp:sp>
    <dsp:sp modelId="{DFD41A3A-9F6F-4D2C-9280-45022E2BB0F3}">
      <dsp:nvSpPr>
        <dsp:cNvPr id="0" name=""/>
        <dsp:cNvSpPr/>
      </dsp:nvSpPr>
      <dsp:spPr>
        <a:xfrm>
          <a:off x="545" y="2958843"/>
          <a:ext cx="2376289" cy="11881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На міжбанківському ринку</a:t>
          </a:r>
        </a:p>
      </dsp:txBody>
      <dsp:txXfrm>
        <a:off x="545" y="2958843"/>
        <a:ext cx="2376289" cy="1188144"/>
      </dsp:txXfrm>
    </dsp:sp>
    <dsp:sp modelId="{0B9C9B65-91C1-4B3F-A434-1B3071F9737E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На валютному ринку</a:t>
          </a:r>
        </a:p>
      </dsp:txBody>
      <dsp:txXfrm>
        <a:off x="2875855" y="2958843"/>
        <a:ext cx="2376289" cy="1188144"/>
      </dsp:txXfrm>
    </dsp:sp>
    <dsp:sp modelId="{25E8BFA7-F8B6-49AE-B404-939BCD38271C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На обліковому</a:t>
          </a:r>
        </a:p>
      </dsp:txBody>
      <dsp:txXfrm>
        <a:off x="5751165" y="2958843"/>
        <a:ext cx="2376289" cy="1188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EC2255-79B1-4761-A27C-7B93CA06BF4F}">
      <dsp:nvSpPr>
        <dsp:cNvPr id="0" name=""/>
        <dsp:cNvSpPr/>
      </dsp:nvSpPr>
      <dsp:spPr>
        <a:xfrm>
          <a:off x="0" y="319620"/>
          <a:ext cx="12192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8038DC-B1A8-4A11-AF0B-AC7592795038}">
      <dsp:nvSpPr>
        <dsp:cNvPr id="0" name=""/>
        <dsp:cNvSpPr/>
      </dsp:nvSpPr>
      <dsp:spPr>
        <a:xfrm>
          <a:off x="609600" y="24420"/>
          <a:ext cx="85344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Облігаційний</a:t>
          </a:r>
        </a:p>
      </dsp:txBody>
      <dsp:txXfrm>
        <a:off x="638421" y="53241"/>
        <a:ext cx="8476758" cy="532758"/>
      </dsp:txXfrm>
    </dsp:sp>
    <dsp:sp modelId="{24CAEF58-3B25-46D1-B782-B30F1E51DDBC}">
      <dsp:nvSpPr>
        <dsp:cNvPr id="0" name=""/>
        <dsp:cNvSpPr/>
      </dsp:nvSpPr>
      <dsp:spPr>
        <a:xfrm>
          <a:off x="0" y="1226820"/>
          <a:ext cx="12192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4F565-C277-4FCC-8BBE-2082427B3515}">
      <dsp:nvSpPr>
        <dsp:cNvPr id="0" name=""/>
        <dsp:cNvSpPr/>
      </dsp:nvSpPr>
      <dsp:spPr>
        <a:xfrm>
          <a:off x="609600" y="931620"/>
          <a:ext cx="85344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Банківський</a:t>
          </a:r>
        </a:p>
      </dsp:txBody>
      <dsp:txXfrm>
        <a:off x="638421" y="960441"/>
        <a:ext cx="8476758" cy="532758"/>
      </dsp:txXfrm>
    </dsp:sp>
    <dsp:sp modelId="{2CBA07CD-59CC-4186-9205-2E4AFA97E140}">
      <dsp:nvSpPr>
        <dsp:cNvPr id="0" name=""/>
        <dsp:cNvSpPr/>
      </dsp:nvSpPr>
      <dsp:spPr>
        <a:xfrm>
          <a:off x="0" y="2134021"/>
          <a:ext cx="12192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6E714-33DB-4CDC-B5CB-9331DBA53C7B}">
      <dsp:nvSpPr>
        <dsp:cNvPr id="0" name=""/>
        <dsp:cNvSpPr/>
      </dsp:nvSpPr>
      <dsp:spPr>
        <a:xfrm>
          <a:off x="609600" y="1838821"/>
          <a:ext cx="85344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Депозитний</a:t>
          </a:r>
        </a:p>
      </dsp:txBody>
      <dsp:txXfrm>
        <a:off x="638421" y="1867642"/>
        <a:ext cx="8476758" cy="532758"/>
      </dsp:txXfrm>
    </dsp:sp>
    <dsp:sp modelId="{639F136F-A520-4401-A788-C78D511E32F1}">
      <dsp:nvSpPr>
        <dsp:cNvPr id="0" name=""/>
        <dsp:cNvSpPr/>
      </dsp:nvSpPr>
      <dsp:spPr>
        <a:xfrm>
          <a:off x="0" y="3041221"/>
          <a:ext cx="12192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99060-DC6A-4790-B9A9-09FE576A9CD8}">
      <dsp:nvSpPr>
        <dsp:cNvPr id="0" name=""/>
        <dsp:cNvSpPr/>
      </dsp:nvSpPr>
      <dsp:spPr>
        <a:xfrm>
          <a:off x="609600" y="2746021"/>
          <a:ext cx="85344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Міжбанківський</a:t>
          </a:r>
        </a:p>
      </dsp:txBody>
      <dsp:txXfrm>
        <a:off x="638421" y="2774842"/>
        <a:ext cx="8476758" cy="532758"/>
      </dsp:txXfrm>
    </dsp:sp>
    <dsp:sp modelId="{9878078D-8B21-4F95-98D5-4368AF2F27AE}">
      <dsp:nvSpPr>
        <dsp:cNvPr id="0" name=""/>
        <dsp:cNvSpPr/>
      </dsp:nvSpPr>
      <dsp:spPr>
        <a:xfrm>
          <a:off x="0" y="3948421"/>
          <a:ext cx="12192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F0801B-6729-4516-B996-D41BCAA8C669}">
      <dsp:nvSpPr>
        <dsp:cNvPr id="0" name=""/>
        <dsp:cNvSpPr/>
      </dsp:nvSpPr>
      <dsp:spPr>
        <a:xfrm>
          <a:off x="609600" y="3653221"/>
          <a:ext cx="85344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Позиковий</a:t>
          </a:r>
        </a:p>
      </dsp:txBody>
      <dsp:txXfrm>
        <a:off x="638421" y="3682042"/>
        <a:ext cx="8476758" cy="532758"/>
      </dsp:txXfrm>
    </dsp:sp>
    <dsp:sp modelId="{22C9627C-416E-4366-B010-9ED1D81B8380}">
      <dsp:nvSpPr>
        <dsp:cNvPr id="0" name=""/>
        <dsp:cNvSpPr/>
      </dsp:nvSpPr>
      <dsp:spPr>
        <a:xfrm>
          <a:off x="0" y="4855621"/>
          <a:ext cx="12192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F24D72-0D65-4FBB-9800-593F7376DEE2}">
      <dsp:nvSpPr>
        <dsp:cNvPr id="0" name=""/>
        <dsp:cNvSpPr/>
      </dsp:nvSpPr>
      <dsp:spPr>
        <a:xfrm>
          <a:off x="609600" y="4560421"/>
          <a:ext cx="85344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Обліковий</a:t>
          </a:r>
        </a:p>
      </dsp:txBody>
      <dsp:txXfrm>
        <a:off x="638421" y="4589242"/>
        <a:ext cx="8476758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6280F-CFB9-460E-86F6-75C10D68CC2D}">
      <dsp:nvSpPr>
        <dsp:cNvPr id="0" name=""/>
        <dsp:cNvSpPr/>
      </dsp:nvSpPr>
      <dsp:spPr>
        <a:xfrm>
          <a:off x="9705974" y="3195449"/>
          <a:ext cx="1240928" cy="590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455"/>
              </a:lnTo>
              <a:lnTo>
                <a:pt x="1240928" y="402455"/>
              </a:lnTo>
              <a:lnTo>
                <a:pt x="1240928" y="5905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1FC5C-9957-467E-8345-7054D67D8FD3}">
      <dsp:nvSpPr>
        <dsp:cNvPr id="0" name=""/>
        <dsp:cNvSpPr/>
      </dsp:nvSpPr>
      <dsp:spPr>
        <a:xfrm>
          <a:off x="8465046" y="3195449"/>
          <a:ext cx="1240928" cy="590569"/>
        </a:xfrm>
        <a:custGeom>
          <a:avLst/>
          <a:gdLst/>
          <a:ahLst/>
          <a:cxnLst/>
          <a:rect l="0" t="0" r="0" b="0"/>
          <a:pathLst>
            <a:path>
              <a:moveTo>
                <a:pt x="1240928" y="0"/>
              </a:moveTo>
              <a:lnTo>
                <a:pt x="1240928" y="402455"/>
              </a:lnTo>
              <a:lnTo>
                <a:pt x="0" y="402455"/>
              </a:lnTo>
              <a:lnTo>
                <a:pt x="0" y="5905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1BD2D-4F8B-426C-812C-988045AE4713}">
      <dsp:nvSpPr>
        <dsp:cNvPr id="0" name=""/>
        <dsp:cNvSpPr/>
      </dsp:nvSpPr>
      <dsp:spPr>
        <a:xfrm>
          <a:off x="6603652" y="1315442"/>
          <a:ext cx="3102322" cy="590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455"/>
              </a:lnTo>
              <a:lnTo>
                <a:pt x="3102322" y="402455"/>
              </a:lnTo>
              <a:lnTo>
                <a:pt x="3102322" y="5905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637BA-ED72-4A61-8F19-2491289932EB}">
      <dsp:nvSpPr>
        <dsp:cNvPr id="0" name=""/>
        <dsp:cNvSpPr/>
      </dsp:nvSpPr>
      <dsp:spPr>
        <a:xfrm>
          <a:off x="3501330" y="3195449"/>
          <a:ext cx="2481857" cy="590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455"/>
              </a:lnTo>
              <a:lnTo>
                <a:pt x="2481857" y="402455"/>
              </a:lnTo>
              <a:lnTo>
                <a:pt x="2481857" y="5905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1D4A5-C85F-4753-9D5E-A6F2C9EEEFDD}">
      <dsp:nvSpPr>
        <dsp:cNvPr id="0" name=""/>
        <dsp:cNvSpPr/>
      </dsp:nvSpPr>
      <dsp:spPr>
        <a:xfrm>
          <a:off x="3455610" y="3195449"/>
          <a:ext cx="91440" cy="590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05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F63CA5-6AE8-4A0F-8365-DF7DEB7756DA}">
      <dsp:nvSpPr>
        <dsp:cNvPr id="0" name=""/>
        <dsp:cNvSpPr/>
      </dsp:nvSpPr>
      <dsp:spPr>
        <a:xfrm>
          <a:off x="1019472" y="3195449"/>
          <a:ext cx="2481857" cy="590569"/>
        </a:xfrm>
        <a:custGeom>
          <a:avLst/>
          <a:gdLst/>
          <a:ahLst/>
          <a:cxnLst/>
          <a:rect l="0" t="0" r="0" b="0"/>
          <a:pathLst>
            <a:path>
              <a:moveTo>
                <a:pt x="2481857" y="0"/>
              </a:moveTo>
              <a:lnTo>
                <a:pt x="2481857" y="402455"/>
              </a:lnTo>
              <a:lnTo>
                <a:pt x="0" y="402455"/>
              </a:lnTo>
              <a:lnTo>
                <a:pt x="0" y="5905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1B0F4-3C67-484E-997A-755BDC2877A0}">
      <dsp:nvSpPr>
        <dsp:cNvPr id="0" name=""/>
        <dsp:cNvSpPr/>
      </dsp:nvSpPr>
      <dsp:spPr>
        <a:xfrm>
          <a:off x="3501330" y="1315442"/>
          <a:ext cx="3102322" cy="590569"/>
        </a:xfrm>
        <a:custGeom>
          <a:avLst/>
          <a:gdLst/>
          <a:ahLst/>
          <a:cxnLst/>
          <a:rect l="0" t="0" r="0" b="0"/>
          <a:pathLst>
            <a:path>
              <a:moveTo>
                <a:pt x="3102322" y="0"/>
              </a:moveTo>
              <a:lnTo>
                <a:pt x="3102322" y="402455"/>
              </a:lnTo>
              <a:lnTo>
                <a:pt x="0" y="402455"/>
              </a:lnTo>
              <a:lnTo>
                <a:pt x="0" y="5905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4B6C4-D6C7-4912-A997-BE61EC7F6846}">
      <dsp:nvSpPr>
        <dsp:cNvPr id="0" name=""/>
        <dsp:cNvSpPr/>
      </dsp:nvSpPr>
      <dsp:spPr>
        <a:xfrm>
          <a:off x="5588347" y="26004"/>
          <a:ext cx="2030610" cy="12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EDCCD-7A8F-43FC-951F-F47DE6C128EF}">
      <dsp:nvSpPr>
        <dsp:cNvPr id="0" name=""/>
        <dsp:cNvSpPr/>
      </dsp:nvSpPr>
      <dsp:spPr>
        <a:xfrm>
          <a:off x="5813970" y="240346"/>
          <a:ext cx="2030610" cy="1289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 err="1"/>
            <a:t>Фінпослуги</a:t>
          </a:r>
          <a:r>
            <a:rPr lang="uk-UA" sz="2000" kern="1200" dirty="0"/>
            <a:t> на міжбанку</a:t>
          </a:r>
        </a:p>
      </dsp:txBody>
      <dsp:txXfrm>
        <a:off x="5851736" y="278112"/>
        <a:ext cx="1955078" cy="1213905"/>
      </dsp:txXfrm>
    </dsp:sp>
    <dsp:sp modelId="{FD257FF0-EF23-4EF9-B62E-5D5D5F17E935}">
      <dsp:nvSpPr>
        <dsp:cNvPr id="0" name=""/>
        <dsp:cNvSpPr/>
      </dsp:nvSpPr>
      <dsp:spPr>
        <a:xfrm>
          <a:off x="2486024" y="1906011"/>
          <a:ext cx="2030610" cy="12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B972C-4A6A-46E1-8F3F-B303A13E2E27}">
      <dsp:nvSpPr>
        <dsp:cNvPr id="0" name=""/>
        <dsp:cNvSpPr/>
      </dsp:nvSpPr>
      <dsp:spPr>
        <a:xfrm>
          <a:off x="2711648" y="2120353"/>
          <a:ext cx="2030610" cy="1289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Ринок міжбанківських депозитів</a:t>
          </a:r>
        </a:p>
      </dsp:txBody>
      <dsp:txXfrm>
        <a:off x="2749414" y="2158119"/>
        <a:ext cx="1955078" cy="1213905"/>
      </dsp:txXfrm>
    </dsp:sp>
    <dsp:sp modelId="{F91B2AB4-14B1-4600-BAA3-9271F8037E33}">
      <dsp:nvSpPr>
        <dsp:cNvPr id="0" name=""/>
        <dsp:cNvSpPr/>
      </dsp:nvSpPr>
      <dsp:spPr>
        <a:xfrm>
          <a:off x="4167" y="3786018"/>
          <a:ext cx="2030610" cy="12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0950A-6C03-4364-B673-DE8C442FEEB0}">
      <dsp:nvSpPr>
        <dsp:cNvPr id="0" name=""/>
        <dsp:cNvSpPr/>
      </dsp:nvSpPr>
      <dsp:spPr>
        <a:xfrm>
          <a:off x="229790" y="4000360"/>
          <a:ext cx="2030610" cy="1289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Депозити до запитання</a:t>
          </a:r>
        </a:p>
      </dsp:txBody>
      <dsp:txXfrm>
        <a:off x="267556" y="4038126"/>
        <a:ext cx="1955078" cy="1213905"/>
      </dsp:txXfrm>
    </dsp:sp>
    <dsp:sp modelId="{973D8C04-759B-453F-B4AA-F3C69DF2839C}">
      <dsp:nvSpPr>
        <dsp:cNvPr id="0" name=""/>
        <dsp:cNvSpPr/>
      </dsp:nvSpPr>
      <dsp:spPr>
        <a:xfrm>
          <a:off x="2486024" y="3786018"/>
          <a:ext cx="2030610" cy="12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FC16BC-480A-4EC2-BEF8-CE60F6BB8914}">
      <dsp:nvSpPr>
        <dsp:cNvPr id="0" name=""/>
        <dsp:cNvSpPr/>
      </dsp:nvSpPr>
      <dsp:spPr>
        <a:xfrm>
          <a:off x="2711648" y="4000360"/>
          <a:ext cx="2030610" cy="1289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Короткострокові депозити (одноденні)</a:t>
          </a:r>
        </a:p>
      </dsp:txBody>
      <dsp:txXfrm>
        <a:off x="2749414" y="4038126"/>
        <a:ext cx="1955078" cy="1213905"/>
      </dsp:txXfrm>
    </dsp:sp>
    <dsp:sp modelId="{F4F7B362-7337-40DD-BC38-26C04DEDE4F8}">
      <dsp:nvSpPr>
        <dsp:cNvPr id="0" name=""/>
        <dsp:cNvSpPr/>
      </dsp:nvSpPr>
      <dsp:spPr>
        <a:xfrm>
          <a:off x="4967882" y="3786018"/>
          <a:ext cx="2030610" cy="12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F5A03-36DE-4C75-A464-30A74D74FABD}">
      <dsp:nvSpPr>
        <dsp:cNvPr id="0" name=""/>
        <dsp:cNvSpPr/>
      </dsp:nvSpPr>
      <dsp:spPr>
        <a:xfrm>
          <a:off x="5193506" y="4000360"/>
          <a:ext cx="2030610" cy="1289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Депозити на фіксований термін</a:t>
          </a:r>
        </a:p>
      </dsp:txBody>
      <dsp:txXfrm>
        <a:off x="5231272" y="4038126"/>
        <a:ext cx="1955078" cy="1213905"/>
      </dsp:txXfrm>
    </dsp:sp>
    <dsp:sp modelId="{DFE0E6A6-4544-45EC-90A2-E67DAB5DA179}">
      <dsp:nvSpPr>
        <dsp:cNvPr id="0" name=""/>
        <dsp:cNvSpPr/>
      </dsp:nvSpPr>
      <dsp:spPr>
        <a:xfrm>
          <a:off x="8690669" y="1906011"/>
          <a:ext cx="2030610" cy="12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4D243-51D1-4FBB-926F-06658C201802}">
      <dsp:nvSpPr>
        <dsp:cNvPr id="0" name=""/>
        <dsp:cNvSpPr/>
      </dsp:nvSpPr>
      <dsp:spPr>
        <a:xfrm>
          <a:off x="8916292" y="2120353"/>
          <a:ext cx="2030610" cy="1289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Ринок міжбанківських кредитів</a:t>
          </a:r>
        </a:p>
      </dsp:txBody>
      <dsp:txXfrm>
        <a:off x="8954058" y="2158119"/>
        <a:ext cx="1955078" cy="1213905"/>
      </dsp:txXfrm>
    </dsp:sp>
    <dsp:sp modelId="{02EE25AE-C2F3-4B6A-84FC-170C4BE5DF1D}">
      <dsp:nvSpPr>
        <dsp:cNvPr id="0" name=""/>
        <dsp:cNvSpPr/>
      </dsp:nvSpPr>
      <dsp:spPr>
        <a:xfrm>
          <a:off x="7449740" y="3786018"/>
          <a:ext cx="2030610" cy="12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8B0E2-AF46-4CD0-86B9-2B2450CC1C36}">
      <dsp:nvSpPr>
        <dsp:cNvPr id="0" name=""/>
        <dsp:cNvSpPr/>
      </dsp:nvSpPr>
      <dsp:spPr>
        <a:xfrm>
          <a:off x="7675364" y="4000360"/>
          <a:ext cx="2030610" cy="1289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Строкові кредити</a:t>
          </a:r>
        </a:p>
      </dsp:txBody>
      <dsp:txXfrm>
        <a:off x="7713130" y="4038126"/>
        <a:ext cx="1955078" cy="1213905"/>
      </dsp:txXfrm>
    </dsp:sp>
    <dsp:sp modelId="{9C87718A-FF68-44EC-A17F-89687E632022}">
      <dsp:nvSpPr>
        <dsp:cNvPr id="0" name=""/>
        <dsp:cNvSpPr/>
      </dsp:nvSpPr>
      <dsp:spPr>
        <a:xfrm>
          <a:off x="9931598" y="3786018"/>
          <a:ext cx="2030610" cy="128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65F96-7F1D-4728-B583-14CB6EBD083A}">
      <dsp:nvSpPr>
        <dsp:cNvPr id="0" name=""/>
        <dsp:cNvSpPr/>
      </dsp:nvSpPr>
      <dsp:spPr>
        <a:xfrm>
          <a:off x="10157221" y="4000360"/>
          <a:ext cx="2030610" cy="1289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Безстрокові кредити</a:t>
          </a:r>
        </a:p>
      </dsp:txBody>
      <dsp:txXfrm>
        <a:off x="10194987" y="4038126"/>
        <a:ext cx="1955078" cy="12139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0E998-3DA3-4E5F-A46F-24860ED5483F}">
      <dsp:nvSpPr>
        <dsp:cNvPr id="0" name=""/>
        <dsp:cNvSpPr/>
      </dsp:nvSpPr>
      <dsp:spPr>
        <a:xfrm>
          <a:off x="9177835" y="3879775"/>
          <a:ext cx="2081230" cy="495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490"/>
              </a:lnTo>
              <a:lnTo>
                <a:pt x="2081230" y="337490"/>
              </a:lnTo>
              <a:lnTo>
                <a:pt x="2081230" y="49523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8BA85-EB07-422D-8DBF-E1312611AFB0}">
      <dsp:nvSpPr>
        <dsp:cNvPr id="0" name=""/>
        <dsp:cNvSpPr/>
      </dsp:nvSpPr>
      <dsp:spPr>
        <a:xfrm>
          <a:off x="9132115" y="3879775"/>
          <a:ext cx="91440" cy="4952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523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38FEA-8F5F-4B28-9374-02292AA686F4}">
      <dsp:nvSpPr>
        <dsp:cNvPr id="0" name=""/>
        <dsp:cNvSpPr/>
      </dsp:nvSpPr>
      <dsp:spPr>
        <a:xfrm>
          <a:off x="7096604" y="3879775"/>
          <a:ext cx="2081230" cy="495238"/>
        </a:xfrm>
        <a:custGeom>
          <a:avLst/>
          <a:gdLst/>
          <a:ahLst/>
          <a:cxnLst/>
          <a:rect l="0" t="0" r="0" b="0"/>
          <a:pathLst>
            <a:path>
              <a:moveTo>
                <a:pt x="2081230" y="0"/>
              </a:moveTo>
              <a:lnTo>
                <a:pt x="2081230" y="337490"/>
              </a:lnTo>
              <a:lnTo>
                <a:pt x="0" y="337490"/>
              </a:lnTo>
              <a:lnTo>
                <a:pt x="0" y="49523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BAC72-DAFA-48A3-9B5B-A0802285B846}">
      <dsp:nvSpPr>
        <dsp:cNvPr id="0" name=""/>
        <dsp:cNvSpPr/>
      </dsp:nvSpPr>
      <dsp:spPr>
        <a:xfrm>
          <a:off x="6055989" y="2303243"/>
          <a:ext cx="3121845" cy="495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490"/>
              </a:lnTo>
              <a:lnTo>
                <a:pt x="3121845" y="337490"/>
              </a:lnTo>
              <a:lnTo>
                <a:pt x="3121845" y="49523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2739D8-271F-4294-926B-CF2B42799A7E}">
      <dsp:nvSpPr>
        <dsp:cNvPr id="0" name=""/>
        <dsp:cNvSpPr/>
      </dsp:nvSpPr>
      <dsp:spPr>
        <a:xfrm>
          <a:off x="2934144" y="3879775"/>
          <a:ext cx="2081230" cy="495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490"/>
              </a:lnTo>
              <a:lnTo>
                <a:pt x="2081230" y="337490"/>
              </a:lnTo>
              <a:lnTo>
                <a:pt x="2081230" y="49523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A1203-D846-4F3A-87DF-5072321ABF1F}">
      <dsp:nvSpPr>
        <dsp:cNvPr id="0" name=""/>
        <dsp:cNvSpPr/>
      </dsp:nvSpPr>
      <dsp:spPr>
        <a:xfrm>
          <a:off x="2888424" y="3879775"/>
          <a:ext cx="91440" cy="4952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523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055E8B-E3A1-4208-BD4C-CAE59A70E410}">
      <dsp:nvSpPr>
        <dsp:cNvPr id="0" name=""/>
        <dsp:cNvSpPr/>
      </dsp:nvSpPr>
      <dsp:spPr>
        <a:xfrm>
          <a:off x="852913" y="3879775"/>
          <a:ext cx="2081230" cy="495238"/>
        </a:xfrm>
        <a:custGeom>
          <a:avLst/>
          <a:gdLst/>
          <a:ahLst/>
          <a:cxnLst/>
          <a:rect l="0" t="0" r="0" b="0"/>
          <a:pathLst>
            <a:path>
              <a:moveTo>
                <a:pt x="2081230" y="0"/>
              </a:moveTo>
              <a:lnTo>
                <a:pt x="2081230" y="337490"/>
              </a:lnTo>
              <a:lnTo>
                <a:pt x="0" y="337490"/>
              </a:lnTo>
              <a:lnTo>
                <a:pt x="0" y="49523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985D69-0013-41B4-851B-59F1AFE9CBBB}">
      <dsp:nvSpPr>
        <dsp:cNvPr id="0" name=""/>
        <dsp:cNvSpPr/>
      </dsp:nvSpPr>
      <dsp:spPr>
        <a:xfrm>
          <a:off x="2934144" y="2303243"/>
          <a:ext cx="3121845" cy="495238"/>
        </a:xfrm>
        <a:custGeom>
          <a:avLst/>
          <a:gdLst/>
          <a:ahLst/>
          <a:cxnLst/>
          <a:rect l="0" t="0" r="0" b="0"/>
          <a:pathLst>
            <a:path>
              <a:moveTo>
                <a:pt x="3121845" y="0"/>
              </a:moveTo>
              <a:lnTo>
                <a:pt x="3121845" y="337490"/>
              </a:lnTo>
              <a:lnTo>
                <a:pt x="0" y="337490"/>
              </a:lnTo>
              <a:lnTo>
                <a:pt x="0" y="49523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F89C7-5356-4D2B-95E1-69A3EC803BF6}">
      <dsp:nvSpPr>
        <dsp:cNvPr id="0" name=""/>
        <dsp:cNvSpPr/>
      </dsp:nvSpPr>
      <dsp:spPr>
        <a:xfrm>
          <a:off x="5204577" y="1221949"/>
          <a:ext cx="1702824" cy="10812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88F8EC-41E3-41A1-9C10-72AD450AA410}">
      <dsp:nvSpPr>
        <dsp:cNvPr id="0" name=""/>
        <dsp:cNvSpPr/>
      </dsp:nvSpPr>
      <dsp:spPr>
        <a:xfrm>
          <a:off x="5393779" y="1401692"/>
          <a:ext cx="1702824" cy="1081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Фактори визначення кредитної ставки міжбанку</a:t>
          </a:r>
        </a:p>
      </dsp:txBody>
      <dsp:txXfrm>
        <a:off x="5425449" y="1433362"/>
        <a:ext cx="1639484" cy="1017953"/>
      </dsp:txXfrm>
    </dsp:sp>
    <dsp:sp modelId="{8DE8AD57-F359-4842-AD89-B9B0D3A145CE}">
      <dsp:nvSpPr>
        <dsp:cNvPr id="0" name=""/>
        <dsp:cNvSpPr/>
      </dsp:nvSpPr>
      <dsp:spPr>
        <a:xfrm>
          <a:off x="2082731" y="2798481"/>
          <a:ext cx="1702824" cy="10812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A69109-1780-4F62-AE8F-AA5743A7097C}">
      <dsp:nvSpPr>
        <dsp:cNvPr id="0" name=""/>
        <dsp:cNvSpPr/>
      </dsp:nvSpPr>
      <dsp:spPr>
        <a:xfrm>
          <a:off x="2271934" y="2978224"/>
          <a:ext cx="1702824" cy="1081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Макроекономічні</a:t>
          </a:r>
        </a:p>
      </dsp:txBody>
      <dsp:txXfrm>
        <a:off x="2303604" y="3009894"/>
        <a:ext cx="1639484" cy="1017953"/>
      </dsp:txXfrm>
    </dsp:sp>
    <dsp:sp modelId="{E011AB6E-7BEE-4D13-99EC-15BCDB2183A5}">
      <dsp:nvSpPr>
        <dsp:cNvPr id="0" name=""/>
        <dsp:cNvSpPr/>
      </dsp:nvSpPr>
      <dsp:spPr>
        <a:xfrm>
          <a:off x="1501" y="4375013"/>
          <a:ext cx="1702824" cy="10812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338192C-7F32-471C-B3AA-94AD92A3BB31}">
      <dsp:nvSpPr>
        <dsp:cNvPr id="0" name=""/>
        <dsp:cNvSpPr/>
      </dsp:nvSpPr>
      <dsp:spPr>
        <a:xfrm>
          <a:off x="190704" y="4554756"/>
          <a:ext cx="1702824" cy="1081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Інфляція</a:t>
          </a:r>
        </a:p>
      </dsp:txBody>
      <dsp:txXfrm>
        <a:off x="222374" y="4586426"/>
        <a:ext cx="1639484" cy="1017953"/>
      </dsp:txXfrm>
    </dsp:sp>
    <dsp:sp modelId="{61D2F3CF-4A90-4F12-A1C4-D2F8CC500492}">
      <dsp:nvSpPr>
        <dsp:cNvPr id="0" name=""/>
        <dsp:cNvSpPr/>
      </dsp:nvSpPr>
      <dsp:spPr>
        <a:xfrm>
          <a:off x="2082731" y="4375013"/>
          <a:ext cx="1702824" cy="10812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12128E-87B2-4FFA-800D-B1353817E6DC}">
      <dsp:nvSpPr>
        <dsp:cNvPr id="0" name=""/>
        <dsp:cNvSpPr/>
      </dsp:nvSpPr>
      <dsp:spPr>
        <a:xfrm>
          <a:off x="2271934" y="4554756"/>
          <a:ext cx="1702824" cy="1081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Облікова ставка НБУ</a:t>
          </a:r>
        </a:p>
      </dsp:txBody>
      <dsp:txXfrm>
        <a:off x="2303604" y="4586426"/>
        <a:ext cx="1639484" cy="1017953"/>
      </dsp:txXfrm>
    </dsp:sp>
    <dsp:sp modelId="{B19D9C11-9BBE-480B-A29B-D08F3D54A34D}">
      <dsp:nvSpPr>
        <dsp:cNvPr id="0" name=""/>
        <dsp:cNvSpPr/>
      </dsp:nvSpPr>
      <dsp:spPr>
        <a:xfrm>
          <a:off x="4163962" y="4375013"/>
          <a:ext cx="1702824" cy="10812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F643121-2E42-4E59-BB62-677A98B9407C}">
      <dsp:nvSpPr>
        <dsp:cNvPr id="0" name=""/>
        <dsp:cNvSpPr/>
      </dsp:nvSpPr>
      <dsp:spPr>
        <a:xfrm>
          <a:off x="4353164" y="4554756"/>
          <a:ext cx="1702824" cy="1081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Попит-пропозиція на кредитному ринку</a:t>
          </a:r>
        </a:p>
      </dsp:txBody>
      <dsp:txXfrm>
        <a:off x="4384834" y="4586426"/>
        <a:ext cx="1639484" cy="1017953"/>
      </dsp:txXfrm>
    </dsp:sp>
    <dsp:sp modelId="{97D519C0-EECE-4C84-83E1-6E4E869E801B}">
      <dsp:nvSpPr>
        <dsp:cNvPr id="0" name=""/>
        <dsp:cNvSpPr/>
      </dsp:nvSpPr>
      <dsp:spPr>
        <a:xfrm>
          <a:off x="8326422" y="2798481"/>
          <a:ext cx="1702824" cy="10812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921E63-1B65-4176-9923-9163F0EE9CE9}">
      <dsp:nvSpPr>
        <dsp:cNvPr id="0" name=""/>
        <dsp:cNvSpPr/>
      </dsp:nvSpPr>
      <dsp:spPr>
        <a:xfrm>
          <a:off x="8515625" y="2978224"/>
          <a:ext cx="1702824" cy="1081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Мікроекономічні</a:t>
          </a:r>
        </a:p>
      </dsp:txBody>
      <dsp:txXfrm>
        <a:off x="8547295" y="3009894"/>
        <a:ext cx="1639484" cy="1017953"/>
      </dsp:txXfrm>
    </dsp:sp>
    <dsp:sp modelId="{930822E0-86EA-4697-A274-3C3921F8D326}">
      <dsp:nvSpPr>
        <dsp:cNvPr id="0" name=""/>
        <dsp:cNvSpPr/>
      </dsp:nvSpPr>
      <dsp:spPr>
        <a:xfrm>
          <a:off x="6245192" y="4375013"/>
          <a:ext cx="1702824" cy="10812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3CE0A0-97CA-4F0C-BA04-765E539E1F56}">
      <dsp:nvSpPr>
        <dsp:cNvPr id="0" name=""/>
        <dsp:cNvSpPr/>
      </dsp:nvSpPr>
      <dsp:spPr>
        <a:xfrm>
          <a:off x="6434395" y="4554756"/>
          <a:ext cx="1702824" cy="1081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Розмір кредиту</a:t>
          </a:r>
        </a:p>
      </dsp:txBody>
      <dsp:txXfrm>
        <a:off x="6466065" y="4586426"/>
        <a:ext cx="1639484" cy="1017953"/>
      </dsp:txXfrm>
    </dsp:sp>
    <dsp:sp modelId="{CBB2ECBE-F618-4A7F-8B33-5234AD376B84}">
      <dsp:nvSpPr>
        <dsp:cNvPr id="0" name=""/>
        <dsp:cNvSpPr/>
      </dsp:nvSpPr>
      <dsp:spPr>
        <a:xfrm>
          <a:off x="8326422" y="4375013"/>
          <a:ext cx="1702824" cy="10812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874A89-03D9-4A8A-8AF9-E257FEFA8D11}">
      <dsp:nvSpPr>
        <dsp:cNvPr id="0" name=""/>
        <dsp:cNvSpPr/>
      </dsp:nvSpPr>
      <dsp:spPr>
        <a:xfrm>
          <a:off x="8515625" y="4554756"/>
          <a:ext cx="1702824" cy="1081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Термін користування</a:t>
          </a:r>
        </a:p>
      </dsp:txBody>
      <dsp:txXfrm>
        <a:off x="8547295" y="4586426"/>
        <a:ext cx="1639484" cy="1017953"/>
      </dsp:txXfrm>
    </dsp:sp>
    <dsp:sp modelId="{30930918-1E3D-4DBF-92DD-0BDDFBEC3B3A}">
      <dsp:nvSpPr>
        <dsp:cNvPr id="0" name=""/>
        <dsp:cNvSpPr/>
      </dsp:nvSpPr>
      <dsp:spPr>
        <a:xfrm>
          <a:off x="10407652" y="4375013"/>
          <a:ext cx="1702824" cy="10812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939DE0-31ED-46D4-9668-56520E39ECD4}">
      <dsp:nvSpPr>
        <dsp:cNvPr id="0" name=""/>
        <dsp:cNvSpPr/>
      </dsp:nvSpPr>
      <dsp:spPr>
        <a:xfrm>
          <a:off x="10596855" y="4554756"/>
          <a:ext cx="1702824" cy="1081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Ризик</a:t>
          </a:r>
        </a:p>
      </dsp:txBody>
      <dsp:txXfrm>
        <a:off x="10628525" y="4586426"/>
        <a:ext cx="1639484" cy="10179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2D26C-B56D-4C59-AB82-5AB03FCF2EC7}">
      <dsp:nvSpPr>
        <dsp:cNvPr id="0" name=""/>
        <dsp:cNvSpPr/>
      </dsp:nvSpPr>
      <dsp:spPr>
        <a:xfrm>
          <a:off x="2516187" y="661"/>
          <a:ext cx="3095624" cy="1547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/>
            <a:t>Кредити рефінансування</a:t>
          </a:r>
        </a:p>
      </dsp:txBody>
      <dsp:txXfrm>
        <a:off x="2561521" y="45995"/>
        <a:ext cx="3004956" cy="1457144"/>
      </dsp:txXfrm>
    </dsp:sp>
    <dsp:sp modelId="{E11D2F4E-D6F8-46E8-8A30-86383D6707A0}">
      <dsp:nvSpPr>
        <dsp:cNvPr id="0" name=""/>
        <dsp:cNvSpPr/>
      </dsp:nvSpPr>
      <dsp:spPr>
        <a:xfrm>
          <a:off x="2825750" y="1548474"/>
          <a:ext cx="309562" cy="1160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859"/>
              </a:lnTo>
              <a:lnTo>
                <a:pt x="309562" y="11608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18E1B-B0FC-4E9A-AA4C-B5A110A02749}">
      <dsp:nvSpPr>
        <dsp:cNvPr id="0" name=""/>
        <dsp:cNvSpPr/>
      </dsp:nvSpPr>
      <dsp:spPr>
        <a:xfrm>
          <a:off x="3135312" y="1935427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/>
            <a:t>Регулюючі</a:t>
          </a:r>
        </a:p>
      </dsp:txBody>
      <dsp:txXfrm>
        <a:off x="3180646" y="1980761"/>
        <a:ext cx="2385831" cy="1457144"/>
      </dsp:txXfrm>
    </dsp:sp>
    <dsp:sp modelId="{118A3295-B4D8-40E5-ABA6-69B704FD63DE}">
      <dsp:nvSpPr>
        <dsp:cNvPr id="0" name=""/>
        <dsp:cNvSpPr/>
      </dsp:nvSpPr>
      <dsp:spPr>
        <a:xfrm>
          <a:off x="2825750" y="1548474"/>
          <a:ext cx="309562" cy="3095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624"/>
              </a:lnTo>
              <a:lnTo>
                <a:pt x="309562" y="30956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3F1EBB-0EC4-48C7-96E7-0E2E33163395}">
      <dsp:nvSpPr>
        <dsp:cNvPr id="0" name=""/>
        <dsp:cNvSpPr/>
      </dsp:nvSpPr>
      <dsp:spPr>
        <a:xfrm>
          <a:off x="3135312" y="3870192"/>
          <a:ext cx="2476499" cy="1547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/>
            <a:t>Стабілізуючі</a:t>
          </a:r>
        </a:p>
      </dsp:txBody>
      <dsp:txXfrm>
        <a:off x="3180646" y="3915526"/>
        <a:ext cx="2385831" cy="14571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2F1C1-DB92-4CC6-ABC5-FE1EA557E231}">
      <dsp:nvSpPr>
        <dsp:cNvPr id="0" name=""/>
        <dsp:cNvSpPr/>
      </dsp:nvSpPr>
      <dsp:spPr>
        <a:xfrm>
          <a:off x="1922187" y="3429000"/>
          <a:ext cx="854781" cy="814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7390" y="0"/>
              </a:lnTo>
              <a:lnTo>
                <a:pt x="427390" y="814387"/>
              </a:lnTo>
              <a:lnTo>
                <a:pt x="854781" y="8143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2320062" y="3806678"/>
        <a:ext cx="59031" cy="59031"/>
      </dsp:txXfrm>
    </dsp:sp>
    <dsp:sp modelId="{C8325D9B-6862-4447-AB52-2A3904C52D53}">
      <dsp:nvSpPr>
        <dsp:cNvPr id="0" name=""/>
        <dsp:cNvSpPr/>
      </dsp:nvSpPr>
      <dsp:spPr>
        <a:xfrm>
          <a:off x="1922187" y="2614612"/>
          <a:ext cx="854781" cy="814387"/>
        </a:xfrm>
        <a:custGeom>
          <a:avLst/>
          <a:gdLst/>
          <a:ahLst/>
          <a:cxnLst/>
          <a:rect l="0" t="0" r="0" b="0"/>
          <a:pathLst>
            <a:path>
              <a:moveTo>
                <a:pt x="0" y="814387"/>
              </a:moveTo>
              <a:lnTo>
                <a:pt x="427390" y="814387"/>
              </a:lnTo>
              <a:lnTo>
                <a:pt x="427390" y="0"/>
              </a:lnTo>
              <a:lnTo>
                <a:pt x="85478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2320062" y="2992290"/>
        <a:ext cx="59031" cy="59031"/>
      </dsp:txXfrm>
    </dsp:sp>
    <dsp:sp modelId="{1791B70F-3215-43E8-BE5E-324C653A8207}">
      <dsp:nvSpPr>
        <dsp:cNvPr id="0" name=""/>
        <dsp:cNvSpPr/>
      </dsp:nvSpPr>
      <dsp:spPr>
        <a:xfrm rot="16200000">
          <a:off x="-2158322" y="2777490"/>
          <a:ext cx="6858000" cy="1303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700" kern="1200" dirty="0"/>
            <a:t>Міжнародні депозити</a:t>
          </a:r>
        </a:p>
      </dsp:txBody>
      <dsp:txXfrm>
        <a:off x="-2158322" y="2777490"/>
        <a:ext cx="6858000" cy="1303020"/>
      </dsp:txXfrm>
    </dsp:sp>
    <dsp:sp modelId="{36B62E79-65E2-4DB7-8582-6DDD10465FD2}">
      <dsp:nvSpPr>
        <dsp:cNvPr id="0" name=""/>
        <dsp:cNvSpPr/>
      </dsp:nvSpPr>
      <dsp:spPr>
        <a:xfrm>
          <a:off x="2776968" y="1963102"/>
          <a:ext cx="4273905" cy="1303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/>
            <a:t>Залучені в іноземній валюті</a:t>
          </a:r>
        </a:p>
      </dsp:txBody>
      <dsp:txXfrm>
        <a:off x="2776968" y="1963102"/>
        <a:ext cx="4273905" cy="1303020"/>
      </dsp:txXfrm>
    </dsp:sp>
    <dsp:sp modelId="{8B56C107-7C00-4C3A-958D-46AC7DAEDF8D}">
      <dsp:nvSpPr>
        <dsp:cNvPr id="0" name=""/>
        <dsp:cNvSpPr/>
      </dsp:nvSpPr>
      <dsp:spPr>
        <a:xfrm>
          <a:off x="2776968" y="3591877"/>
          <a:ext cx="4273905" cy="1303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/>
            <a:t>Розміщені в іноземній валюті</a:t>
          </a:r>
        </a:p>
      </dsp:txBody>
      <dsp:txXfrm>
        <a:off x="2776968" y="3591877"/>
        <a:ext cx="4273905" cy="13030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49E53-F6D2-445D-868E-F97AEDCFE97F}">
      <dsp:nvSpPr>
        <dsp:cNvPr id="0" name=""/>
        <dsp:cNvSpPr/>
      </dsp:nvSpPr>
      <dsp:spPr>
        <a:xfrm>
          <a:off x="1113234" y="2390923"/>
          <a:ext cx="4152304" cy="2076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/>
            <a:t>Депозити за строком дії</a:t>
          </a:r>
        </a:p>
      </dsp:txBody>
      <dsp:txXfrm>
        <a:off x="1174042" y="2451731"/>
        <a:ext cx="4030688" cy="1954536"/>
      </dsp:txXfrm>
    </dsp:sp>
    <dsp:sp modelId="{5B8CCFB5-DC26-4A69-916A-8D966385115F}">
      <dsp:nvSpPr>
        <dsp:cNvPr id="0" name=""/>
        <dsp:cNvSpPr/>
      </dsp:nvSpPr>
      <dsp:spPr>
        <a:xfrm rot="18289469">
          <a:off x="4641766" y="2207966"/>
          <a:ext cx="290846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908466" y="272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000" kern="1200"/>
        </a:p>
      </dsp:txBody>
      <dsp:txXfrm>
        <a:off x="6023288" y="2162500"/>
        <a:ext cx="145423" cy="145423"/>
      </dsp:txXfrm>
    </dsp:sp>
    <dsp:sp modelId="{665D7621-2EC7-43E5-9221-E6DBCE1459A7}">
      <dsp:nvSpPr>
        <dsp:cNvPr id="0" name=""/>
        <dsp:cNvSpPr/>
      </dsp:nvSpPr>
      <dsp:spPr>
        <a:xfrm>
          <a:off x="6926460" y="3348"/>
          <a:ext cx="4152304" cy="2076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/>
            <a:t>До запитання</a:t>
          </a:r>
        </a:p>
      </dsp:txBody>
      <dsp:txXfrm>
        <a:off x="6987268" y="64156"/>
        <a:ext cx="4030688" cy="1954536"/>
      </dsp:txXfrm>
    </dsp:sp>
    <dsp:sp modelId="{AB4CCE33-78C4-43AC-B81C-8DFD7D020D33}">
      <dsp:nvSpPr>
        <dsp:cNvPr id="0" name=""/>
        <dsp:cNvSpPr/>
      </dsp:nvSpPr>
      <dsp:spPr>
        <a:xfrm>
          <a:off x="5265539" y="3401753"/>
          <a:ext cx="166092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660921" y="272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6054476" y="3387476"/>
        <a:ext cx="83046" cy="83046"/>
      </dsp:txXfrm>
    </dsp:sp>
    <dsp:sp modelId="{E1813B8B-C7C1-49C9-B701-F723BC097258}">
      <dsp:nvSpPr>
        <dsp:cNvPr id="0" name=""/>
        <dsp:cNvSpPr/>
      </dsp:nvSpPr>
      <dsp:spPr>
        <a:xfrm>
          <a:off x="6926460" y="2390923"/>
          <a:ext cx="4152304" cy="2076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/>
            <a:t>Короткострокові (одноденні)</a:t>
          </a:r>
        </a:p>
      </dsp:txBody>
      <dsp:txXfrm>
        <a:off x="6987268" y="2451731"/>
        <a:ext cx="4030688" cy="1954536"/>
      </dsp:txXfrm>
    </dsp:sp>
    <dsp:sp modelId="{839A80C6-20FD-4216-8D16-E4148A6607B3}">
      <dsp:nvSpPr>
        <dsp:cNvPr id="0" name=""/>
        <dsp:cNvSpPr/>
      </dsp:nvSpPr>
      <dsp:spPr>
        <a:xfrm rot="3310531">
          <a:off x="4641766" y="4595541"/>
          <a:ext cx="290846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908466" y="272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000" kern="1200"/>
        </a:p>
      </dsp:txBody>
      <dsp:txXfrm>
        <a:off x="6023288" y="4550075"/>
        <a:ext cx="145423" cy="145423"/>
      </dsp:txXfrm>
    </dsp:sp>
    <dsp:sp modelId="{DF654639-FDAB-4D6D-B805-02E9BBE31C5E}">
      <dsp:nvSpPr>
        <dsp:cNvPr id="0" name=""/>
        <dsp:cNvSpPr/>
      </dsp:nvSpPr>
      <dsp:spPr>
        <a:xfrm>
          <a:off x="6926460" y="4778499"/>
          <a:ext cx="4152304" cy="20761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/>
            <a:t>На фіксований термін</a:t>
          </a:r>
        </a:p>
      </dsp:txBody>
      <dsp:txXfrm>
        <a:off x="6987268" y="4839307"/>
        <a:ext cx="4030688" cy="19545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EBA8C-27B7-4597-97E8-E169D26E070B}">
      <dsp:nvSpPr>
        <dsp:cNvPr id="0" name=""/>
        <dsp:cNvSpPr/>
      </dsp:nvSpPr>
      <dsp:spPr>
        <a:xfrm>
          <a:off x="967184" y="280"/>
          <a:ext cx="1720453" cy="1720453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/>
            <a:t> </a:t>
          </a:r>
          <a:r>
            <a:rPr lang="en-US" sz="4400" kern="1200" dirty="0"/>
            <a:t>bid</a:t>
          </a:r>
          <a:endParaRPr lang="uk-UA" sz="4400" kern="1200" dirty="0"/>
        </a:p>
      </dsp:txBody>
      <dsp:txXfrm>
        <a:off x="1219139" y="252235"/>
        <a:ext cx="1216543" cy="1216543"/>
      </dsp:txXfrm>
    </dsp:sp>
    <dsp:sp modelId="{000106B8-7FC7-4D3B-AF92-A8C61374FF6C}">
      <dsp:nvSpPr>
        <dsp:cNvPr id="0" name=""/>
        <dsp:cNvSpPr/>
      </dsp:nvSpPr>
      <dsp:spPr>
        <a:xfrm flipV="1">
          <a:off x="1328479" y="1860434"/>
          <a:ext cx="997862" cy="244775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700" kern="1200"/>
        </a:p>
      </dsp:txBody>
      <dsp:txXfrm rot="10800000">
        <a:off x="1328479" y="1860434"/>
        <a:ext cx="997862" cy="244775"/>
      </dsp:txXfrm>
    </dsp:sp>
    <dsp:sp modelId="{60DA476F-BFF9-4B43-81E8-80EB64CDC1A1}">
      <dsp:nvSpPr>
        <dsp:cNvPr id="0" name=""/>
        <dsp:cNvSpPr/>
      </dsp:nvSpPr>
      <dsp:spPr>
        <a:xfrm>
          <a:off x="932792" y="2245191"/>
          <a:ext cx="1720453" cy="1720453"/>
        </a:xfrm>
        <a:prstGeom prst="ellipse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offer</a:t>
          </a:r>
          <a:endParaRPr lang="uk-UA" sz="4400" kern="1200" dirty="0"/>
        </a:p>
      </dsp:txBody>
      <dsp:txXfrm>
        <a:off x="1184747" y="2497146"/>
        <a:ext cx="1216543" cy="1216543"/>
      </dsp:txXfrm>
    </dsp:sp>
    <dsp:sp modelId="{F537841D-1008-4053-8F8C-F0D502891F36}">
      <dsp:nvSpPr>
        <dsp:cNvPr id="0" name=""/>
        <dsp:cNvSpPr/>
      </dsp:nvSpPr>
      <dsp:spPr>
        <a:xfrm rot="21599867">
          <a:off x="2945705" y="1662904"/>
          <a:ext cx="547104" cy="640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50915"/>
            <a:satOff val="-3215"/>
            <a:lumOff val="277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700" kern="1200"/>
        </a:p>
      </dsp:txBody>
      <dsp:txXfrm>
        <a:off x="2945705" y="1790909"/>
        <a:ext cx="382973" cy="384004"/>
      </dsp:txXfrm>
    </dsp:sp>
    <dsp:sp modelId="{D3479D5F-14EC-4577-AED4-25F5C243916E}">
      <dsp:nvSpPr>
        <dsp:cNvPr id="0" name=""/>
        <dsp:cNvSpPr/>
      </dsp:nvSpPr>
      <dsp:spPr>
        <a:xfrm>
          <a:off x="3719909" y="262369"/>
          <a:ext cx="3440906" cy="3440906"/>
        </a:xfrm>
        <a:prstGeom prst="ellipse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spread</a:t>
          </a:r>
          <a:endParaRPr lang="uk-UA" sz="6400" kern="1200" dirty="0"/>
        </a:p>
      </dsp:txBody>
      <dsp:txXfrm>
        <a:off x="4223818" y="766278"/>
        <a:ext cx="2433088" cy="2433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0761-650C-4CE8-9762-271F99265505}" type="datetimeFigureOut">
              <a:rPr lang="uk-UA" smtClean="0"/>
              <a:t>20.10.2017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E23B-671D-4A5D-9E6C-FD2B8E7CC0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079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0761-650C-4CE8-9762-271F99265505}" type="datetimeFigureOut">
              <a:rPr lang="uk-UA" smtClean="0"/>
              <a:t>20.10.2017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E23B-671D-4A5D-9E6C-FD2B8E7CC0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102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0761-650C-4CE8-9762-271F99265505}" type="datetimeFigureOut">
              <a:rPr lang="uk-UA" smtClean="0"/>
              <a:t>20.10.2017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E23B-671D-4A5D-9E6C-FD2B8E7CC0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569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0761-650C-4CE8-9762-271F99265505}" type="datetimeFigureOut">
              <a:rPr lang="uk-UA" smtClean="0"/>
              <a:t>20.10.2017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E23B-671D-4A5D-9E6C-FD2B8E7CC0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62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0761-650C-4CE8-9762-271F99265505}" type="datetimeFigureOut">
              <a:rPr lang="uk-UA" smtClean="0"/>
              <a:t>20.10.2017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E23B-671D-4A5D-9E6C-FD2B8E7CC0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960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0761-650C-4CE8-9762-271F99265505}" type="datetimeFigureOut">
              <a:rPr lang="uk-UA" smtClean="0"/>
              <a:t>20.10.2017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E23B-671D-4A5D-9E6C-FD2B8E7CC0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12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0761-650C-4CE8-9762-271F99265505}" type="datetimeFigureOut">
              <a:rPr lang="uk-UA" smtClean="0"/>
              <a:t>20.10.2017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E23B-671D-4A5D-9E6C-FD2B8E7CC0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412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0761-650C-4CE8-9762-271F99265505}" type="datetimeFigureOut">
              <a:rPr lang="uk-UA" smtClean="0"/>
              <a:t>20.10.2017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E23B-671D-4A5D-9E6C-FD2B8E7CC0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919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0761-650C-4CE8-9762-271F99265505}" type="datetimeFigureOut">
              <a:rPr lang="uk-UA" smtClean="0"/>
              <a:t>20.10.2017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E23B-671D-4A5D-9E6C-FD2B8E7CC0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250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0761-650C-4CE8-9762-271F99265505}" type="datetimeFigureOut">
              <a:rPr lang="uk-UA" smtClean="0"/>
              <a:t>20.10.2017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E23B-671D-4A5D-9E6C-FD2B8E7CC0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06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C0761-650C-4CE8-9762-271F99265505}" type="datetimeFigureOut">
              <a:rPr lang="uk-UA" smtClean="0"/>
              <a:t>20.10.2017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E23B-671D-4A5D-9E6C-FD2B8E7CC0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382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C0761-650C-4CE8-9762-271F99265505}" type="datetimeFigureOut">
              <a:rPr lang="uk-UA" smtClean="0"/>
              <a:t>20.10.2017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AE23B-671D-4A5D-9E6C-FD2B8E7CC0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289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061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Ф</a:t>
            </a:r>
            <a:r>
              <a:rPr lang="uk-UA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інансові</a:t>
            </a:r>
            <a:r>
              <a:rPr lang="uk-UA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послуги на грошовому ринку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6369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848" y="201542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РЕФІНАНСУВАННЯ (</a:t>
            </a:r>
            <a:r>
              <a:rPr lang="en-US" dirty="0"/>
              <a:t>refinancing) – </a:t>
            </a:r>
            <a:r>
              <a:rPr lang="uk-UA" dirty="0"/>
              <a:t>операції з надання банкам кредитів у встановленому Національним банком порядку. Основною метою рефінансування є регулювання ліквідності банків на виконання Національним банком функції кредитора останньої інстанції. </a:t>
            </a:r>
          </a:p>
        </p:txBody>
      </p:sp>
      <p:pic>
        <p:nvPicPr>
          <p:cNvPr id="3074" name="Picture 2" descr="Результат пошуку зображень за запитом &quot;рефінансуван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23" y="2991111"/>
            <a:ext cx="5505450" cy="36480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045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39725018"/>
              </p:ext>
            </p:extLst>
          </p:nvPr>
        </p:nvGraphicFramePr>
        <p:xfrm>
          <a:off x="-1721134" y="58318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413914" y="2506662"/>
            <a:ext cx="7121594" cy="4351338"/>
          </a:xfrm>
        </p:spPr>
        <p:txBody>
          <a:bodyPr/>
          <a:lstStyle/>
          <a:p>
            <a:r>
              <a:rPr lang="uk-UA" dirty="0"/>
              <a:t>Видаються на постійній основі з метою регулювання грошово-кредитної системи.</a:t>
            </a:r>
          </a:p>
          <a:p>
            <a:endParaRPr lang="uk-UA" dirty="0"/>
          </a:p>
          <a:p>
            <a:endParaRPr lang="uk-UA" dirty="0"/>
          </a:p>
          <a:p>
            <a:r>
              <a:rPr lang="uk-UA" dirty="0"/>
              <a:t>Видаються у разі потреби банку стабілізувати свою роботу, погасити заборгованості тощо.</a:t>
            </a:r>
          </a:p>
        </p:txBody>
      </p:sp>
    </p:spTree>
    <p:extLst>
      <p:ext uri="{BB962C8B-B14F-4D97-AF65-F5344CB8AC3E}">
        <p14:creationId xmlns:p14="http://schemas.microsoft.com/office/powerpoint/2010/main" val="525400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19932880"/>
              </p:ext>
            </p:extLst>
          </p:nvPr>
        </p:nvGraphicFramePr>
        <p:xfrm>
          <a:off x="1" y="0"/>
          <a:ext cx="767004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8847" y="1119117"/>
            <a:ext cx="4608820" cy="45165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8412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3578298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7099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12336781"/>
              </p:ext>
            </p:extLst>
          </p:nvPr>
        </p:nvGraphicFramePr>
        <p:xfrm>
          <a:off x="1977409" y="214699"/>
          <a:ext cx="8128000" cy="3965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4180344"/>
            <a:ext cx="1219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Банк, що здійснює котирування, бере на себе зобов’язання залучити або розмістити депозит під дану процентну ставку. Якщо ж він установлює довідкові ставки, то він має попереджати своїх контрагентів, що цей рівень ставок є індикативним (тобто лише довідковим). Інакше ставки, що були </a:t>
            </a:r>
            <a:r>
              <a:rPr lang="uk-UA" sz="2400" dirty="0" err="1"/>
              <a:t>прокотирувані</a:t>
            </a:r>
            <a:r>
              <a:rPr lang="uk-UA" sz="2400" dirty="0"/>
              <a:t>, розглядаються як тверді умови, обов’язкові для виконання.</a:t>
            </a:r>
          </a:p>
          <a:p>
            <a:pPr algn="just"/>
            <a:r>
              <a:rPr lang="uk-UA" sz="2400" dirty="0"/>
              <a:t>Різниця між ставками </a:t>
            </a:r>
            <a:r>
              <a:rPr lang="en-US" sz="2400" dirty="0"/>
              <a:t>bid </a:t>
            </a:r>
            <a:r>
              <a:rPr lang="uk-UA" sz="2400" dirty="0"/>
              <a:t>та </a:t>
            </a:r>
            <a:r>
              <a:rPr lang="en-US" sz="2400" dirty="0"/>
              <a:t>offer </a:t>
            </a:r>
            <a:r>
              <a:rPr lang="uk-UA" sz="2400" dirty="0"/>
              <a:t>називається </a:t>
            </a:r>
            <a:r>
              <a:rPr lang="uk-UA" sz="2400" dirty="0" err="1"/>
              <a:t>спредом</a:t>
            </a:r>
            <a:r>
              <a:rPr lang="uk-UA" sz="2400" dirty="0"/>
              <a:t> (</a:t>
            </a:r>
            <a:r>
              <a:rPr lang="en-US" sz="2400" dirty="0"/>
              <a:t>spread), </a:t>
            </a:r>
            <a:r>
              <a:rPr lang="uk-UA" sz="2400" dirty="0"/>
              <a:t>вона є джерелом прибутку банку, що здійснює котирування.</a:t>
            </a:r>
          </a:p>
        </p:txBody>
      </p:sp>
    </p:spTree>
    <p:extLst>
      <p:ext uri="{BB962C8B-B14F-4D97-AF65-F5344CB8AC3E}">
        <p14:creationId xmlns:p14="http://schemas.microsoft.com/office/powerpoint/2010/main" val="993918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Фактори впливу на </a:t>
            </a:r>
            <a:r>
              <a:rPr lang="uk-U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спред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Статус банку, що здійснює котирування</a:t>
            </a:r>
          </a:p>
          <a:p>
            <a:r>
              <a:rPr lang="uk-UA" dirty="0"/>
              <a:t>Статус банку, що запитує котирування</a:t>
            </a:r>
          </a:p>
          <a:p>
            <a:r>
              <a:rPr lang="uk-UA" dirty="0"/>
              <a:t>Потреба в залученні чи розміщенні коштів</a:t>
            </a:r>
          </a:p>
          <a:p>
            <a:r>
              <a:rPr lang="uk-UA" dirty="0"/>
              <a:t>Валюта депозиту</a:t>
            </a:r>
          </a:p>
          <a:p>
            <a:r>
              <a:rPr lang="uk-UA" dirty="0"/>
              <a:t>Сума депозиту</a:t>
            </a:r>
          </a:p>
        </p:txBody>
      </p:sp>
    </p:spTree>
    <p:extLst>
      <p:ext uri="{BB962C8B-B14F-4D97-AF65-F5344CB8AC3E}">
        <p14:creationId xmlns:p14="http://schemas.microsoft.com/office/powerpoint/2010/main" val="3112478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263" y="1420189"/>
            <a:ext cx="11067472" cy="4351338"/>
          </a:xfrm>
        </p:spPr>
        <p:txBody>
          <a:bodyPr>
            <a:normAutofit/>
          </a:bodyPr>
          <a:lstStyle/>
          <a:p>
            <a:pPr marL="742950" lvl="0" indent="-742950" algn="just">
              <a:buFont typeface="+mj-lt"/>
              <a:buAutoNum type="arabicPeriod"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Структура, сутність, інструменти грошового ринку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0" indent="-742950" algn="just">
              <a:buFont typeface="+mj-lt"/>
              <a:buAutoNum type="arabicPeriod"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 характеристика міжбанківського ринку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0" indent="-742950" algn="just">
              <a:buFont typeface="+mj-lt"/>
              <a:buAutoNum type="arabicPeriod"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 залучення ресурсів на міжбанківському ринку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0" indent="-742950" algn="just">
              <a:buFont typeface="+mj-lt"/>
              <a:buAutoNum type="arabicPeriod"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Міжбанківські депозитні операції в іноземній валюті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38846" y="0"/>
            <a:ext cx="191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ПЛАН</a:t>
            </a:r>
          </a:p>
        </p:txBody>
      </p:sp>
    </p:spTree>
    <p:extLst>
      <p:ext uri="{BB962C8B-B14F-4D97-AF65-F5344CB8AC3E}">
        <p14:creationId xmlns:p14="http://schemas.microsoft.com/office/powerpoint/2010/main" val="2742318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6563" y="0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Грошовий ринок є сегментом фінансового ринку, на якому здійснюються: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короткострокові депозитно-позичкові операції (з терміном до 1 року);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обслуговування руху оборотних коштів підприємств та організацій, короткострокових коштів банків, установ, громадських організацій, держави та населення.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07291338"/>
              </p:ext>
            </p:extLst>
          </p:nvPr>
        </p:nvGraphicFramePr>
        <p:xfrm>
          <a:off x="1881874" y="201620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159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 грошового ринку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Об’єднання заощаджень населення, бізнесу, інвесторів і створення грошового фонду;</a:t>
            </a:r>
          </a:p>
          <a:p>
            <a:r>
              <a:rPr lang="uk-UA" dirty="0"/>
              <a:t>Трансформація заощаджень у позиковий капітал;</a:t>
            </a:r>
          </a:p>
          <a:p>
            <a:r>
              <a:rPr lang="uk-UA" dirty="0"/>
              <a:t>Спрямування частини коштів на міжбанк з метою стабілізації кредитної системи;</a:t>
            </a:r>
          </a:p>
          <a:p>
            <a:r>
              <a:rPr lang="uk-UA" dirty="0"/>
              <a:t>Надання позик державі для погашення дефіциту бюджету.</a:t>
            </a:r>
          </a:p>
        </p:txBody>
      </p:sp>
    </p:spTree>
    <p:extLst>
      <p:ext uri="{BB962C8B-B14F-4D97-AF65-F5344CB8AC3E}">
        <p14:creationId xmlns:p14="http://schemas.microsoft.com/office/powerpoint/2010/main" val="168902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553" y="160599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Відсоток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важливий інструмент банківської політики, банківської конкуренції, важливий фактор консолідації банків у цілісну систему.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правильного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інструменту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неможливо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забезпечити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ефективне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функціонування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банківської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Результат пошуку зображень за запитом &quot;відсото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978" y="2251207"/>
            <a:ext cx="3714750" cy="4352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193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836" y="0"/>
            <a:ext cx="10515600" cy="1325563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відсотків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648570"/>
              </p:ext>
            </p:extLst>
          </p:nvPr>
        </p:nvGraphicFramePr>
        <p:xfrm>
          <a:off x="0" y="1473958"/>
          <a:ext cx="12192000" cy="5384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6541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інструментів (зобов’язань) грошового ринку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Боргові (депозитні і позичкові зобов’язання)</a:t>
            </a:r>
          </a:p>
          <a:p>
            <a:r>
              <a:rPr lang="uk-UA" dirty="0"/>
              <a:t>Неборгові (надання права власності і права розпорядження)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2986088"/>
            <a:ext cx="4762500" cy="319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677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4000" y="280357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Міжбанківський ринок – частина ринку позикових капіталів, де тимчасово вільні грошові ресурси кредитних установ залучаються та розміщуються банками між собою.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07090774"/>
              </p:ext>
            </p:extLst>
          </p:nvPr>
        </p:nvGraphicFramePr>
        <p:xfrm>
          <a:off x="0" y="1542197"/>
          <a:ext cx="12192000" cy="5315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2246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6558667"/>
              </p:ext>
            </p:extLst>
          </p:nvPr>
        </p:nvGraphicFramePr>
        <p:xfrm>
          <a:off x="-109182" y="0"/>
          <a:ext cx="1230118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51004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419</Words>
  <Application>Microsoft Office PowerPoint</Application>
  <PresentationFormat>Широкоэкранный</PresentationFormat>
  <Paragraphs>73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Функції грошового ринку</vt:lpstr>
      <vt:lpstr>Презентация PowerPoint</vt:lpstr>
      <vt:lpstr>Види відсотків</vt:lpstr>
      <vt:lpstr>Види інструментів (зобов’язань) грошового ринку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Фактори впливу на спред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Romik-PC</dc:creator>
  <cp:lastModifiedBy>Сулаева Оксана Николаевна</cp:lastModifiedBy>
  <cp:revision>13</cp:revision>
  <dcterms:created xsi:type="dcterms:W3CDTF">2016-11-26T18:16:42Z</dcterms:created>
  <dcterms:modified xsi:type="dcterms:W3CDTF">2017-10-19T21:15:17Z</dcterms:modified>
</cp:coreProperties>
</file>