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47"/>
  </p:notesMasterIdLst>
  <p:sldIdLst>
    <p:sldId id="405" r:id="rId2"/>
    <p:sldId id="424" r:id="rId3"/>
    <p:sldId id="425" r:id="rId4"/>
    <p:sldId id="426" r:id="rId5"/>
    <p:sldId id="449" r:id="rId6"/>
    <p:sldId id="470" r:id="rId7"/>
    <p:sldId id="408" r:id="rId8"/>
    <p:sldId id="428" r:id="rId9"/>
    <p:sldId id="409" r:id="rId10"/>
    <p:sldId id="427" r:id="rId11"/>
    <p:sldId id="429" r:id="rId12"/>
    <p:sldId id="430" r:id="rId13"/>
    <p:sldId id="431" r:id="rId14"/>
    <p:sldId id="432" r:id="rId15"/>
    <p:sldId id="433" r:id="rId16"/>
    <p:sldId id="434" r:id="rId17"/>
    <p:sldId id="413" r:id="rId18"/>
    <p:sldId id="435" r:id="rId19"/>
    <p:sldId id="415" r:id="rId20"/>
    <p:sldId id="438" r:id="rId21"/>
    <p:sldId id="439" r:id="rId22"/>
    <p:sldId id="441" r:id="rId23"/>
    <p:sldId id="440" r:id="rId24"/>
    <p:sldId id="418" r:id="rId25"/>
    <p:sldId id="419" r:id="rId26"/>
    <p:sldId id="420" r:id="rId27"/>
    <p:sldId id="451" r:id="rId28"/>
    <p:sldId id="421" r:id="rId29"/>
    <p:sldId id="443" r:id="rId30"/>
    <p:sldId id="445" r:id="rId31"/>
    <p:sldId id="454" r:id="rId32"/>
    <p:sldId id="456" r:id="rId33"/>
    <p:sldId id="453" r:id="rId34"/>
    <p:sldId id="459" r:id="rId35"/>
    <p:sldId id="457" r:id="rId36"/>
    <p:sldId id="458" r:id="rId37"/>
    <p:sldId id="460" r:id="rId38"/>
    <p:sldId id="462" r:id="rId39"/>
    <p:sldId id="461" r:id="rId40"/>
    <p:sldId id="466" r:id="rId41"/>
    <p:sldId id="465" r:id="rId42"/>
    <p:sldId id="464" r:id="rId43"/>
    <p:sldId id="463" r:id="rId44"/>
    <p:sldId id="442" r:id="rId45"/>
    <p:sldId id="423" r:id="rId46"/>
  </p:sldIdLst>
  <p:sldSz cx="9144000" cy="6858000" type="screen4x3"/>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5DDF1"/>
    <a:srgbClr val="F2F660"/>
    <a:srgbClr val="D6FA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1" autoAdjust="0"/>
    <p:restoredTop sz="94667" autoAdjust="0"/>
  </p:normalViewPr>
  <p:slideViewPr>
    <p:cSldViewPr>
      <p:cViewPr varScale="1">
        <p:scale>
          <a:sx n="83" d="100"/>
          <a:sy n="83" d="100"/>
        </p:scale>
        <p:origin x="-1430" y="-7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21F70F9-BBAF-4FD7-8413-7472DCF8FAC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uk-UA"/>
        </a:p>
      </dgm:t>
    </dgm:pt>
    <dgm:pt modelId="{E9EDC590-FCAD-4286-8E6B-5DCE5F0C6C1C}">
      <dgm:prSet/>
      <dgm:spPr/>
      <dgm:t>
        <a:bodyPr/>
        <a:lstStyle/>
        <a:p>
          <a:pPr algn="ctr" rtl="0"/>
          <a:r>
            <a:rPr lang="uk-UA" b="1" dirty="0" smtClean="0">
              <a:solidFill>
                <a:schemeClr val="tx1"/>
              </a:solidFill>
              <a:latin typeface="+mj-lt"/>
            </a:rPr>
            <a:t>народу</a:t>
          </a:r>
          <a:endParaRPr lang="uk-UA" dirty="0">
            <a:solidFill>
              <a:schemeClr val="tx1"/>
            </a:solidFill>
            <a:latin typeface="+mj-lt"/>
          </a:endParaRPr>
        </a:p>
      </dgm:t>
    </dgm:pt>
    <dgm:pt modelId="{26F7D3FC-6D05-438C-8725-BC2806C81864}" type="parTrans" cxnId="{B2375E18-DA98-4169-81DB-24CD96691AE3}">
      <dgm:prSet/>
      <dgm:spPr/>
      <dgm:t>
        <a:bodyPr/>
        <a:lstStyle/>
        <a:p>
          <a:endParaRPr lang="uk-UA"/>
        </a:p>
      </dgm:t>
    </dgm:pt>
    <dgm:pt modelId="{15E0D274-97C8-479E-B88E-2C05B8009A23}" type="sibTrans" cxnId="{B2375E18-DA98-4169-81DB-24CD96691AE3}">
      <dgm:prSet/>
      <dgm:spPr/>
      <dgm:t>
        <a:bodyPr/>
        <a:lstStyle/>
        <a:p>
          <a:endParaRPr lang="uk-UA"/>
        </a:p>
      </dgm:t>
    </dgm:pt>
    <dgm:pt modelId="{2D24E7E3-1C97-4922-A9F3-28E26F887955}" type="pres">
      <dgm:prSet presAssocID="{B21F70F9-BBAF-4FD7-8413-7472DCF8FACE}" presName="linear" presStyleCnt="0">
        <dgm:presLayoutVars>
          <dgm:animLvl val="lvl"/>
          <dgm:resizeHandles val="exact"/>
        </dgm:presLayoutVars>
      </dgm:prSet>
      <dgm:spPr/>
      <dgm:t>
        <a:bodyPr/>
        <a:lstStyle/>
        <a:p>
          <a:endParaRPr lang="uk-UA"/>
        </a:p>
      </dgm:t>
    </dgm:pt>
    <dgm:pt modelId="{AC79D41B-F6F2-4CB9-8794-A8889B298740}" type="pres">
      <dgm:prSet presAssocID="{E9EDC590-FCAD-4286-8E6B-5DCE5F0C6C1C}" presName="parentText" presStyleLbl="node1" presStyleIdx="0" presStyleCnt="1" custScaleY="100067" custLinFactNeighborX="-1047" custLinFactNeighborY="45816">
        <dgm:presLayoutVars>
          <dgm:chMax val="0"/>
          <dgm:bulletEnabled val="1"/>
        </dgm:presLayoutVars>
      </dgm:prSet>
      <dgm:spPr/>
      <dgm:t>
        <a:bodyPr/>
        <a:lstStyle/>
        <a:p>
          <a:endParaRPr lang="uk-UA"/>
        </a:p>
      </dgm:t>
    </dgm:pt>
  </dgm:ptLst>
  <dgm:cxnLst>
    <dgm:cxn modelId="{E0DFE33C-4F98-4F88-A3D5-0025936391C2}" type="presOf" srcId="{E9EDC590-FCAD-4286-8E6B-5DCE5F0C6C1C}" destId="{AC79D41B-F6F2-4CB9-8794-A8889B298740}" srcOrd="0" destOrd="0" presId="urn:microsoft.com/office/officeart/2005/8/layout/vList2"/>
    <dgm:cxn modelId="{B2375E18-DA98-4169-81DB-24CD96691AE3}" srcId="{B21F70F9-BBAF-4FD7-8413-7472DCF8FACE}" destId="{E9EDC590-FCAD-4286-8E6B-5DCE5F0C6C1C}" srcOrd="0" destOrd="0" parTransId="{26F7D3FC-6D05-438C-8725-BC2806C81864}" sibTransId="{15E0D274-97C8-479E-B88E-2C05B8009A23}"/>
    <dgm:cxn modelId="{A38F55B7-42C6-49C1-AF44-BE46D3A2364B}" type="presOf" srcId="{B21F70F9-BBAF-4FD7-8413-7472DCF8FACE}" destId="{2D24E7E3-1C97-4922-A9F3-28E26F887955}" srcOrd="0" destOrd="0" presId="urn:microsoft.com/office/officeart/2005/8/layout/vList2"/>
    <dgm:cxn modelId="{BAD8D835-DB3E-4797-8740-3BAA21A9076C}" type="presParOf" srcId="{2D24E7E3-1C97-4922-A9F3-28E26F887955}" destId="{AC79D41B-F6F2-4CB9-8794-A8889B298740}" srcOrd="0" destOrd="0" presId="urn:microsoft.com/office/officeart/2005/8/layout/vList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79D41B-F6F2-4CB9-8794-A8889B298740}">
      <dsp:nvSpPr>
        <dsp:cNvPr id="0" name=""/>
        <dsp:cNvSpPr/>
      </dsp:nvSpPr>
      <dsp:spPr>
        <a:xfrm>
          <a:off x="0" y="92983"/>
          <a:ext cx="1449387" cy="608807"/>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rtl="0">
            <a:lnSpc>
              <a:spcPct val="90000"/>
            </a:lnSpc>
            <a:spcBef>
              <a:spcPct val="0"/>
            </a:spcBef>
            <a:spcAft>
              <a:spcPct val="35000"/>
            </a:spcAft>
          </a:pPr>
          <a:r>
            <a:rPr lang="uk-UA" sz="2600" b="1" kern="1200" dirty="0" smtClean="0">
              <a:solidFill>
                <a:schemeClr val="tx1"/>
              </a:solidFill>
              <a:latin typeface="+mj-lt"/>
            </a:rPr>
            <a:t>народу</a:t>
          </a:r>
          <a:endParaRPr lang="uk-UA" sz="2600" kern="1200" dirty="0">
            <a:solidFill>
              <a:schemeClr val="tx1"/>
            </a:solidFill>
            <a:latin typeface="+mj-lt"/>
          </a:endParaRPr>
        </a:p>
      </dsp:txBody>
      <dsp:txXfrm>
        <a:off x="29720" y="122703"/>
        <a:ext cx="1389947" cy="549367"/>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CD71C23-B004-4A72-97CF-E5ACDBDF584A}" type="datetimeFigureOut">
              <a:rPr lang="ru-RU" smtClean="0"/>
              <a:pPr/>
              <a:t>22.08.2020</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D2FE2D0-4B57-496D-A3A3-DD270755E10D}" type="slidenum">
              <a:rPr lang="ru-RU" smtClean="0"/>
              <a:pPr/>
              <a:t>‹#›</a:t>
            </a:fld>
            <a:endParaRPr lang="ru-RU"/>
          </a:p>
        </p:txBody>
      </p:sp>
    </p:spTree>
    <p:extLst>
      <p:ext uri="{BB962C8B-B14F-4D97-AF65-F5344CB8AC3E}">
        <p14:creationId xmlns:p14="http://schemas.microsoft.com/office/powerpoint/2010/main" val="30079581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93543FDD-0A9C-40F8-9A02-36F130D1E086}" type="datetimeFigureOut">
              <a:rPr lang="uk-UA" smtClean="0"/>
              <a:pPr/>
              <a:t>22.08.2020</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5C10CC22-793B-44D5-924B-22554D0A24E1}" type="slidenum">
              <a:rPr lang="uk-UA" smtClean="0"/>
              <a:pPr/>
              <a:t>‹#›</a:t>
            </a:fld>
            <a:endParaRPr lang="uk-UA"/>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smtClean="0"/>
              <a:t>Образец заголовка</a:t>
            </a:r>
            <a:endParaRPr lang="en-US" dirty="0"/>
          </a:p>
        </p:txBody>
      </p:sp>
    </p:spTree>
  </p:cSld>
  <p:clrMapOvr>
    <a:masterClrMapping/>
  </p:clrMapOvr>
  <p:transition spd="med">
    <p:newsflash/>
    <p:sndAc>
      <p:stSnd>
        <p:snd r:embed="rId1" name="chimes.wav"/>
      </p:stSnd>
    </p:sndAc>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93543FDD-0A9C-40F8-9A02-36F130D1E086}" type="datetimeFigureOut">
              <a:rPr lang="uk-UA" smtClean="0"/>
              <a:pPr/>
              <a:t>22.08.2020</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5C10CC22-793B-44D5-924B-22554D0A24E1}" type="slidenum">
              <a:rPr lang="uk-UA" smtClean="0"/>
              <a:pPr/>
              <a:t>‹#›</a:t>
            </a:fld>
            <a:endParaRPr lang="uk-UA"/>
          </a:p>
        </p:txBody>
      </p:sp>
    </p:spTree>
  </p:cSld>
  <p:clrMapOvr>
    <a:masterClrMapping/>
  </p:clrMapOvr>
  <p:transition spd="med">
    <p:newsflash/>
    <p:sndAc>
      <p:stSnd>
        <p:snd r:embed="rId1" name="chimes.wav"/>
      </p:stSnd>
    </p:sndAc>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93543FDD-0A9C-40F8-9A02-36F130D1E086}" type="datetimeFigureOut">
              <a:rPr lang="uk-UA" smtClean="0"/>
              <a:pPr/>
              <a:t>22.08.2020</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5C10CC22-793B-44D5-924B-22554D0A24E1}" type="slidenum">
              <a:rPr lang="uk-UA" smtClean="0"/>
              <a:pPr/>
              <a:t>‹#›</a:t>
            </a:fld>
            <a:endParaRPr lang="uk-UA"/>
          </a:p>
        </p:txBody>
      </p:sp>
    </p:spTree>
  </p:cSld>
  <p:clrMapOvr>
    <a:masterClrMapping/>
  </p:clrMapOvr>
  <p:transition spd="med">
    <p:newsflash/>
    <p:sndAc>
      <p:stSnd>
        <p:snd r:embed="rId1" name="chimes.wav"/>
      </p:stSnd>
    </p:sndAc>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543FDD-0A9C-40F8-9A02-36F130D1E086}" type="datetimeFigureOut">
              <a:rPr lang="uk-UA" smtClean="0"/>
              <a:pPr/>
              <a:t>22.08.2020</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5C10CC22-793B-44D5-924B-22554D0A24E1}" type="slidenum">
              <a:rPr lang="uk-UA" smtClean="0"/>
              <a:pPr/>
              <a:t>‹#›</a:t>
            </a:fld>
            <a:endParaRPr lang="uk-UA"/>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ransition spd="med">
    <p:newsflash/>
    <p:sndAc>
      <p:stSnd>
        <p:snd r:embed="rId1" name="chimes.wav"/>
      </p:stSnd>
    </p:sndAc>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93543FDD-0A9C-40F8-9A02-36F130D1E086}" type="datetimeFigureOut">
              <a:rPr lang="uk-UA" smtClean="0"/>
              <a:pPr/>
              <a:t>22.08.2020</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5C10CC22-793B-44D5-924B-22554D0A24E1}" type="slidenum">
              <a:rPr lang="uk-UA" smtClean="0"/>
              <a:pPr/>
              <a:t>‹#›</a:t>
            </a:fld>
            <a:endParaRPr lang="uk-UA"/>
          </a:p>
        </p:txBody>
      </p:sp>
    </p:spTree>
  </p:cSld>
  <p:clrMapOvr>
    <a:masterClrMapping/>
  </p:clrMapOvr>
  <p:transition spd="med">
    <p:newsflash/>
    <p:sndAc>
      <p:stSnd>
        <p:snd r:embed="rId1" name="chimes.wav"/>
      </p:stSnd>
    </p:sndAc>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93543FDD-0A9C-40F8-9A02-36F130D1E086}" type="datetimeFigureOut">
              <a:rPr lang="uk-UA" smtClean="0"/>
              <a:pPr/>
              <a:t>22.08.2020</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5C10CC22-793B-44D5-924B-22554D0A24E1}" type="slidenum">
              <a:rPr lang="uk-UA" smtClean="0"/>
              <a:pPr/>
              <a:t>‹#›</a:t>
            </a:fld>
            <a:endParaRPr lang="uk-UA"/>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transition spd="med">
    <p:newsflash/>
    <p:sndAc>
      <p:stSnd>
        <p:snd r:embed="rId1" name="chimes.wav"/>
      </p:stSnd>
    </p:sndAc>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93543FDD-0A9C-40F8-9A02-36F130D1E086}" type="datetimeFigureOut">
              <a:rPr lang="uk-UA" smtClean="0"/>
              <a:pPr/>
              <a:t>22.08.2020</a:t>
            </a:fld>
            <a:endParaRPr lang="uk-UA"/>
          </a:p>
        </p:txBody>
      </p:sp>
      <p:sp>
        <p:nvSpPr>
          <p:cNvPr id="8" name="Footer Placeholder 7"/>
          <p:cNvSpPr>
            <a:spLocks noGrp="1"/>
          </p:cNvSpPr>
          <p:nvPr>
            <p:ph type="ftr" sz="quarter" idx="11"/>
          </p:nvPr>
        </p:nvSpPr>
        <p:spPr/>
        <p:txBody>
          <a:bodyPr/>
          <a:lstStyle/>
          <a:p>
            <a:endParaRPr lang="uk-UA"/>
          </a:p>
        </p:txBody>
      </p:sp>
      <p:sp>
        <p:nvSpPr>
          <p:cNvPr id="9" name="Slide Number Placeholder 8"/>
          <p:cNvSpPr>
            <a:spLocks noGrp="1"/>
          </p:cNvSpPr>
          <p:nvPr>
            <p:ph type="sldNum" sz="quarter" idx="12"/>
          </p:nvPr>
        </p:nvSpPr>
        <p:spPr/>
        <p:txBody>
          <a:bodyPr/>
          <a:lstStyle/>
          <a:p>
            <a:fld id="{5C10CC22-793B-44D5-924B-22554D0A24E1}" type="slidenum">
              <a:rPr lang="uk-UA" smtClean="0"/>
              <a:pPr/>
              <a:t>‹#›</a:t>
            </a:fld>
            <a:endParaRPr lang="uk-UA"/>
          </a:p>
        </p:txBody>
      </p:sp>
      <p:sp>
        <p:nvSpPr>
          <p:cNvPr id="10" name="Title 9"/>
          <p:cNvSpPr>
            <a:spLocks noGrp="1"/>
          </p:cNvSpPr>
          <p:nvPr>
            <p:ph type="title"/>
          </p:nvPr>
        </p:nvSpPr>
        <p:spPr/>
        <p:txBody>
          <a:bodyPr/>
          <a:lstStyle/>
          <a:p>
            <a:r>
              <a:rPr lang="ru-RU" smtClean="0"/>
              <a:t>Образец заголовка</a:t>
            </a:r>
            <a:endParaRPr lang="en-US" dirty="0"/>
          </a:p>
        </p:txBody>
      </p:sp>
    </p:spTree>
  </p:cSld>
  <p:clrMapOvr>
    <a:masterClrMapping/>
  </p:clrMapOvr>
  <p:transition spd="med">
    <p:newsflash/>
    <p:sndAc>
      <p:stSnd>
        <p:snd r:embed="rId1" name="chimes.wav"/>
      </p:stSnd>
    </p:sndAc>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93543FDD-0A9C-40F8-9A02-36F130D1E086}" type="datetimeFigureOut">
              <a:rPr lang="uk-UA" smtClean="0"/>
              <a:pPr/>
              <a:t>22.08.2020</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5C10CC22-793B-44D5-924B-22554D0A24E1}" type="slidenum">
              <a:rPr lang="uk-UA" smtClean="0"/>
              <a:pPr/>
              <a:t>‹#›</a:t>
            </a:fld>
            <a:endParaRPr lang="uk-UA"/>
          </a:p>
        </p:txBody>
      </p:sp>
    </p:spTree>
  </p:cSld>
  <p:clrMapOvr>
    <a:masterClrMapping/>
  </p:clrMapOvr>
  <p:transition spd="med">
    <p:newsflash/>
    <p:sndAc>
      <p:stSnd>
        <p:snd r:embed="rId1" name="chimes.wav"/>
      </p:stSnd>
    </p:sndAc>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543FDD-0A9C-40F8-9A02-36F130D1E086}" type="datetimeFigureOut">
              <a:rPr lang="uk-UA" smtClean="0"/>
              <a:pPr/>
              <a:t>22.08.2020</a:t>
            </a:fld>
            <a:endParaRPr lang="uk-UA"/>
          </a:p>
        </p:txBody>
      </p:sp>
      <p:sp>
        <p:nvSpPr>
          <p:cNvPr id="3" name="Footer Placeholder 2"/>
          <p:cNvSpPr>
            <a:spLocks noGrp="1"/>
          </p:cNvSpPr>
          <p:nvPr>
            <p:ph type="ftr" sz="quarter" idx="11"/>
          </p:nvPr>
        </p:nvSpPr>
        <p:spPr/>
        <p:txBody>
          <a:bodyPr/>
          <a:lstStyle/>
          <a:p>
            <a:endParaRPr lang="uk-UA"/>
          </a:p>
        </p:txBody>
      </p:sp>
      <p:sp>
        <p:nvSpPr>
          <p:cNvPr id="4" name="Slide Number Placeholder 3"/>
          <p:cNvSpPr>
            <a:spLocks noGrp="1"/>
          </p:cNvSpPr>
          <p:nvPr>
            <p:ph type="sldNum" sz="quarter" idx="12"/>
          </p:nvPr>
        </p:nvSpPr>
        <p:spPr/>
        <p:txBody>
          <a:bodyPr/>
          <a:lstStyle/>
          <a:p>
            <a:fld id="{5C10CC22-793B-44D5-924B-22554D0A24E1}" type="slidenum">
              <a:rPr lang="uk-UA" smtClean="0"/>
              <a:pPr/>
              <a:t>‹#›</a:t>
            </a:fld>
            <a:endParaRPr lang="uk-UA"/>
          </a:p>
        </p:txBody>
      </p:sp>
    </p:spTree>
  </p:cSld>
  <p:clrMapOvr>
    <a:masterClrMapping/>
  </p:clrMapOvr>
  <p:transition spd="med">
    <p:newsflash/>
    <p:sndAc>
      <p:stSnd>
        <p:snd r:embed="rId1" name="chimes.wav"/>
      </p:stSnd>
    </p:sndAc>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93543FDD-0A9C-40F8-9A02-36F130D1E086}" type="datetimeFigureOut">
              <a:rPr lang="uk-UA" smtClean="0"/>
              <a:pPr/>
              <a:t>22.08.2020</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5C10CC22-793B-44D5-924B-22554D0A24E1}" type="slidenum">
              <a:rPr lang="uk-UA" smtClean="0"/>
              <a:pPr/>
              <a:t>‹#›</a:t>
            </a:fld>
            <a:endParaRPr lang="uk-UA"/>
          </a:p>
        </p:txBody>
      </p:sp>
    </p:spTree>
  </p:cSld>
  <p:clrMapOvr>
    <a:masterClrMapping/>
  </p:clrMapOvr>
  <p:transition spd="med">
    <p:newsflash/>
    <p:sndAc>
      <p:stSnd>
        <p:snd r:embed="rId1" name="chimes.wav"/>
      </p:stSnd>
    </p:sndAc>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93543FDD-0A9C-40F8-9A02-36F130D1E086}" type="datetimeFigureOut">
              <a:rPr lang="uk-UA" smtClean="0"/>
              <a:pPr/>
              <a:t>22.08.2020</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5C10CC22-793B-44D5-924B-22554D0A24E1}" type="slidenum">
              <a:rPr lang="uk-UA" smtClean="0"/>
              <a:pPr/>
              <a:t>‹#›</a:t>
            </a:fld>
            <a:endParaRPr lang="uk-UA"/>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smtClean="0"/>
              <a:t>Образец заголовка</a:t>
            </a:r>
            <a:endParaRPr lang="en-US" dirty="0"/>
          </a:p>
        </p:txBody>
      </p:sp>
    </p:spTree>
  </p:cSld>
  <p:clrMapOvr>
    <a:masterClrMapping/>
  </p:clrMapOvr>
  <p:transition spd="med">
    <p:newsflash/>
    <p:sndAc>
      <p:stSnd>
        <p:snd r:embed="rId1" name="chimes.wav"/>
      </p:stSnd>
    </p:sndAc>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93543FDD-0A9C-40F8-9A02-36F130D1E086}" type="datetimeFigureOut">
              <a:rPr lang="uk-UA" smtClean="0"/>
              <a:pPr/>
              <a:t>22.08.2020</a:t>
            </a:fld>
            <a:endParaRPr lang="uk-UA"/>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uk-UA"/>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5C10CC22-793B-44D5-924B-22554D0A24E1}" type="slidenum">
              <a:rPr lang="uk-UA" smtClean="0"/>
              <a:pPr/>
              <a:t>‹#›</a:t>
            </a:fld>
            <a:endParaRPr lang="uk-UA"/>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spd="med">
    <p:newsflash/>
    <p:sndAc>
      <p:stSnd>
        <p:snd r:embed="rId13" name="chimes.wav"/>
      </p:stSnd>
    </p:sndAc>
  </p:transition>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2.png"/><Relationship Id="rId7" Type="http://schemas.openxmlformats.org/officeDocument/2006/relationships/diagramLayout" Target="../diagrams/layout1.xm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diagramData" Target="../diagrams/data1.xml"/><Relationship Id="rId11" Type="http://schemas.openxmlformats.org/officeDocument/2006/relationships/image" Target="../media/image5.jpeg"/><Relationship Id="rId5" Type="http://schemas.openxmlformats.org/officeDocument/2006/relationships/image" Target="../media/image4.png"/><Relationship Id="rId10" Type="http://schemas.microsoft.com/office/2007/relationships/diagramDrawing" Target="../diagrams/drawing1.xml"/><Relationship Id="rId4" Type="http://schemas.openxmlformats.org/officeDocument/2006/relationships/image" Target="../media/image3.png"/><Relationship Id="rId9" Type="http://schemas.openxmlformats.org/officeDocument/2006/relationships/diagramColors" Target="../diagrams/colors1.xml"/></Relationships>
</file>

<file path=ppt/slides/_rels/slide2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audio" Target="../media/audio1.wav"/><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C:\Users\Totosha\Downloads\фото для фотоссесии\images (1).jpg"/>
          <p:cNvPicPr/>
          <p:nvPr/>
        </p:nvPicPr>
        <p:blipFill>
          <a:blip r:embed="rId3"/>
          <a:srcRect/>
          <a:stretch>
            <a:fillRect/>
          </a:stretch>
        </p:blipFill>
        <p:spPr bwMode="auto">
          <a:xfrm>
            <a:off x="11440" y="-315416"/>
            <a:ext cx="9144000" cy="6858000"/>
          </a:xfrm>
          <a:prstGeom prst="rect">
            <a:avLst/>
          </a:prstGeom>
          <a:noFill/>
          <a:ln w="9525">
            <a:noFill/>
            <a:miter lim="800000"/>
            <a:headEnd/>
            <a:tailEnd/>
          </a:ln>
        </p:spPr>
      </p:pic>
      <p:sp>
        <p:nvSpPr>
          <p:cNvPr id="7" name="TextBox 6"/>
          <p:cNvSpPr txBox="1"/>
          <p:nvPr/>
        </p:nvSpPr>
        <p:spPr>
          <a:xfrm>
            <a:off x="771584" y="116632"/>
            <a:ext cx="7837053" cy="1938992"/>
          </a:xfrm>
          <a:prstGeom prst="rect">
            <a:avLst/>
          </a:prstGeom>
          <a:noFill/>
        </p:spPr>
        <p:txBody>
          <a:bodyPr wrap="square" rtlCol="0">
            <a:spAutoFit/>
          </a:bodyPr>
          <a:lstStyle/>
          <a:p>
            <a:pPr algn="ctr"/>
            <a:r>
              <a:rPr lang="uk-UA" sz="4000" b="1" i="1" dirty="0" smtClean="0">
                <a:solidFill>
                  <a:schemeClr val="bg1"/>
                </a:solidFill>
              </a:rPr>
              <a:t>Навчальна дисципліна </a:t>
            </a:r>
          </a:p>
          <a:p>
            <a:pPr algn="ctr"/>
            <a:r>
              <a:rPr lang="uk-UA" sz="4000" b="1" i="1" dirty="0" smtClean="0">
                <a:solidFill>
                  <a:schemeClr val="bg1"/>
                </a:solidFill>
              </a:rPr>
              <a:t>«Правові основи теорії демократії»</a:t>
            </a:r>
            <a:endParaRPr lang="uk-UA" sz="4000" b="1" i="1" dirty="0">
              <a:solidFill>
                <a:schemeClr val="bg1"/>
              </a:solidFill>
            </a:endParaRPr>
          </a:p>
        </p:txBody>
      </p:sp>
    </p:spTree>
    <p:extLst>
      <p:ext uri="{BB962C8B-B14F-4D97-AF65-F5344CB8AC3E}">
        <p14:creationId xmlns:p14="http://schemas.microsoft.com/office/powerpoint/2010/main" val="2714543184"/>
      </p:ext>
    </p:extLst>
  </p:cSld>
  <p:clrMapOvr>
    <a:masterClrMapping/>
  </p:clrMapOvr>
  <p:transition spd="med">
    <p:newsflash/>
    <p:sndAc>
      <p:stSnd>
        <p:snd r:embed="rId2" name="chimes.wav"/>
      </p:stSnd>
    </p:sndAc>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123728" y="332656"/>
            <a:ext cx="5904656"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dirty="0" smtClean="0"/>
              <a:t>Принцип загального виборчого права</a:t>
            </a:r>
            <a:endParaRPr lang="uk-UA" b="1" dirty="0"/>
          </a:p>
        </p:txBody>
      </p:sp>
      <p:sp>
        <p:nvSpPr>
          <p:cNvPr id="11" name="Прямоугольник 10"/>
          <p:cNvSpPr/>
          <p:nvPr/>
        </p:nvSpPr>
        <p:spPr>
          <a:xfrm>
            <a:off x="284656" y="2646080"/>
            <a:ext cx="2592288" cy="86409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dirty="0" smtClean="0">
                <a:solidFill>
                  <a:schemeClr val="tx1"/>
                </a:solidFill>
              </a:rPr>
              <a:t>Парламентські</a:t>
            </a:r>
            <a:endParaRPr lang="uk-UA" b="1" dirty="0">
              <a:solidFill>
                <a:schemeClr val="tx1"/>
              </a:solidFill>
            </a:endParaRPr>
          </a:p>
        </p:txBody>
      </p:sp>
      <p:sp>
        <p:nvSpPr>
          <p:cNvPr id="13" name="Прямоугольник 12"/>
          <p:cNvSpPr/>
          <p:nvPr/>
        </p:nvSpPr>
        <p:spPr>
          <a:xfrm>
            <a:off x="3295876" y="2646080"/>
            <a:ext cx="2592288" cy="86409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dirty="0" smtClean="0">
                <a:solidFill>
                  <a:schemeClr val="tx1"/>
                </a:solidFill>
              </a:rPr>
              <a:t>Президентські</a:t>
            </a:r>
            <a:endParaRPr lang="uk-UA" b="1" dirty="0">
              <a:solidFill>
                <a:schemeClr val="tx1"/>
              </a:solidFill>
            </a:endParaRPr>
          </a:p>
        </p:txBody>
      </p:sp>
      <p:sp>
        <p:nvSpPr>
          <p:cNvPr id="14" name="Прямоугольник 13"/>
          <p:cNvSpPr/>
          <p:nvPr/>
        </p:nvSpPr>
        <p:spPr>
          <a:xfrm>
            <a:off x="6333328" y="2646080"/>
            <a:ext cx="2592288" cy="86409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dirty="0" smtClean="0">
                <a:solidFill>
                  <a:schemeClr val="tx1"/>
                </a:solidFill>
              </a:rPr>
              <a:t>Місцеві</a:t>
            </a:r>
            <a:endParaRPr lang="uk-UA" b="1" dirty="0">
              <a:solidFill>
                <a:schemeClr val="tx1"/>
              </a:solidFill>
            </a:endParaRPr>
          </a:p>
        </p:txBody>
      </p:sp>
      <p:sp>
        <p:nvSpPr>
          <p:cNvPr id="17" name="Прямоугольник 16"/>
          <p:cNvSpPr/>
          <p:nvPr/>
        </p:nvSpPr>
        <p:spPr>
          <a:xfrm>
            <a:off x="338384" y="3861048"/>
            <a:ext cx="2520280" cy="25202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342900" indent="-342900" algn="just">
              <a:buAutoNum type="arabicParenR"/>
            </a:pPr>
            <a:r>
              <a:rPr lang="uk-UA" dirty="0" smtClean="0"/>
              <a:t>громадяни України, </a:t>
            </a:r>
          </a:p>
          <a:p>
            <a:pPr marL="342900" indent="-342900" algn="just">
              <a:buAutoNum type="arabicParenR"/>
            </a:pPr>
            <a:r>
              <a:rPr lang="uk-UA" dirty="0" smtClean="0"/>
              <a:t>яким на день виборів виповнилося вісімнадцять років</a:t>
            </a:r>
            <a:endParaRPr lang="uk-UA" dirty="0"/>
          </a:p>
        </p:txBody>
      </p:sp>
      <p:sp>
        <p:nvSpPr>
          <p:cNvPr id="18" name="Прямоугольник 17"/>
          <p:cNvSpPr/>
          <p:nvPr/>
        </p:nvSpPr>
        <p:spPr>
          <a:xfrm>
            <a:off x="3430788" y="3861048"/>
            <a:ext cx="2520280" cy="25202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342900" indent="-342900" algn="just">
              <a:buAutoNum type="arabicParenR"/>
            </a:pPr>
            <a:r>
              <a:rPr lang="uk-UA" dirty="0" smtClean="0"/>
              <a:t>громадяни України, </a:t>
            </a:r>
          </a:p>
          <a:p>
            <a:pPr marL="342900" indent="-342900" algn="just">
              <a:buAutoNum type="arabicParenR"/>
            </a:pPr>
            <a:r>
              <a:rPr lang="uk-UA" dirty="0" smtClean="0"/>
              <a:t>яким на день виборів виповнилося вісімнадцять років</a:t>
            </a:r>
            <a:endParaRPr lang="uk-UA" dirty="0"/>
          </a:p>
        </p:txBody>
      </p:sp>
      <p:sp>
        <p:nvSpPr>
          <p:cNvPr id="19" name="Прямоугольник 18"/>
          <p:cNvSpPr/>
          <p:nvPr/>
        </p:nvSpPr>
        <p:spPr>
          <a:xfrm>
            <a:off x="6387056" y="3867904"/>
            <a:ext cx="2520280" cy="25202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marL="342900" indent="-342900" algn="just">
              <a:buAutoNum type="arabicParenR"/>
            </a:pPr>
            <a:r>
              <a:rPr lang="uk-UA" dirty="0" smtClean="0"/>
              <a:t>громадяни України, </a:t>
            </a:r>
          </a:p>
          <a:p>
            <a:pPr marL="342900" indent="-342900" algn="just">
              <a:buAutoNum type="arabicParenR"/>
            </a:pPr>
            <a:r>
              <a:rPr lang="uk-UA" dirty="0" smtClean="0"/>
              <a:t>які мають право голосу, </a:t>
            </a:r>
          </a:p>
          <a:p>
            <a:pPr marL="342900" indent="-342900" algn="just">
              <a:buAutoNum type="arabicParenR"/>
            </a:pPr>
            <a:r>
              <a:rPr lang="uk-UA" dirty="0" smtClean="0"/>
              <a:t>належать до відповідних територіальних</a:t>
            </a:r>
            <a:endParaRPr lang="uk-UA" dirty="0"/>
          </a:p>
        </p:txBody>
      </p:sp>
      <p:sp>
        <p:nvSpPr>
          <p:cNvPr id="20" name="Стрелка вниз 19"/>
          <p:cNvSpPr/>
          <p:nvPr/>
        </p:nvSpPr>
        <p:spPr>
          <a:xfrm>
            <a:off x="1220760" y="3510176"/>
            <a:ext cx="648072" cy="360040"/>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uk-UA"/>
          </a:p>
        </p:txBody>
      </p:sp>
      <p:sp>
        <p:nvSpPr>
          <p:cNvPr id="21" name="Стрелка вниз 20"/>
          <p:cNvSpPr/>
          <p:nvPr/>
        </p:nvSpPr>
        <p:spPr>
          <a:xfrm>
            <a:off x="4267984" y="3517032"/>
            <a:ext cx="648072" cy="360040"/>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uk-UA"/>
          </a:p>
        </p:txBody>
      </p:sp>
      <p:sp>
        <p:nvSpPr>
          <p:cNvPr id="22" name="Стрелка вниз 21"/>
          <p:cNvSpPr/>
          <p:nvPr/>
        </p:nvSpPr>
        <p:spPr>
          <a:xfrm>
            <a:off x="7413448" y="3510176"/>
            <a:ext cx="648072" cy="360040"/>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uk-UA"/>
          </a:p>
        </p:txBody>
      </p:sp>
      <p:sp>
        <p:nvSpPr>
          <p:cNvPr id="2" name="Овал 1"/>
          <p:cNvSpPr/>
          <p:nvPr/>
        </p:nvSpPr>
        <p:spPr>
          <a:xfrm>
            <a:off x="2847240" y="1412776"/>
            <a:ext cx="3940420" cy="720080"/>
          </a:xfrm>
          <a:prstGeom prst="ellipse">
            <a:avLst/>
          </a:prstGeom>
          <a:solidFill>
            <a:srgbClr val="45DDF1"/>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lnSpcReduction="20000"/>
          </a:bodyPr>
          <a:lstStyle/>
          <a:p>
            <a:pPr algn="ctr"/>
            <a:r>
              <a:rPr lang="uk-UA" b="1" dirty="0" smtClean="0">
                <a:solidFill>
                  <a:schemeClr val="tx1"/>
                </a:solidFill>
              </a:rPr>
              <a:t>Право голосу мають (активне ВП)</a:t>
            </a:r>
            <a:endParaRPr lang="uk-UA" b="1" dirty="0">
              <a:solidFill>
                <a:schemeClr val="tx1"/>
              </a:solidFill>
            </a:endParaRPr>
          </a:p>
        </p:txBody>
      </p:sp>
      <p:cxnSp>
        <p:nvCxnSpPr>
          <p:cNvPr id="5" name="Прямая со стрелкой 4"/>
          <p:cNvCxnSpPr>
            <a:stCxn id="2" idx="4"/>
            <a:endCxn id="11" idx="0"/>
          </p:cNvCxnSpPr>
          <p:nvPr/>
        </p:nvCxnSpPr>
        <p:spPr>
          <a:xfrm flipH="1">
            <a:off x="1580800" y="2132856"/>
            <a:ext cx="3236650" cy="5132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Прямая со стрелкой 8"/>
          <p:cNvCxnSpPr>
            <a:stCxn id="2" idx="4"/>
          </p:cNvCxnSpPr>
          <p:nvPr/>
        </p:nvCxnSpPr>
        <p:spPr>
          <a:xfrm>
            <a:off x="4817450" y="2132856"/>
            <a:ext cx="0" cy="5132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Прямая со стрелкой 14"/>
          <p:cNvCxnSpPr>
            <a:stCxn id="2" idx="4"/>
            <a:endCxn id="14" idx="0"/>
          </p:cNvCxnSpPr>
          <p:nvPr/>
        </p:nvCxnSpPr>
        <p:spPr>
          <a:xfrm>
            <a:off x="4817450" y="2132856"/>
            <a:ext cx="2812022" cy="5132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3" name="Стрелка вниз 22"/>
          <p:cNvSpPr/>
          <p:nvPr/>
        </p:nvSpPr>
        <p:spPr>
          <a:xfrm>
            <a:off x="4608870" y="1052736"/>
            <a:ext cx="648072" cy="360040"/>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uk-UA"/>
          </a:p>
        </p:txBody>
      </p:sp>
    </p:spTree>
    <p:extLst>
      <p:ext uri="{BB962C8B-B14F-4D97-AF65-F5344CB8AC3E}">
        <p14:creationId xmlns:p14="http://schemas.microsoft.com/office/powerpoint/2010/main" val="185849078"/>
      </p:ext>
    </p:extLst>
  </p:cSld>
  <p:clrMapOvr>
    <a:masterClrMapping/>
  </p:clrMapOvr>
  <p:transition spd="med">
    <p:newsflash/>
    <p:sndAc>
      <p:stSnd>
        <p:snd r:embed="rId2" name="chimes.wav"/>
      </p:stSnd>
    </p:sndAc>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123728" y="332656"/>
            <a:ext cx="5904656"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dirty="0" smtClean="0"/>
              <a:t>Принцип загального виборчого права</a:t>
            </a:r>
            <a:endParaRPr lang="uk-UA" b="1" dirty="0"/>
          </a:p>
        </p:txBody>
      </p:sp>
      <p:sp>
        <p:nvSpPr>
          <p:cNvPr id="11" name="Прямоугольник 10"/>
          <p:cNvSpPr/>
          <p:nvPr/>
        </p:nvSpPr>
        <p:spPr>
          <a:xfrm>
            <a:off x="284656" y="2646080"/>
            <a:ext cx="2592288" cy="86409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dirty="0" smtClean="0">
                <a:solidFill>
                  <a:schemeClr val="tx1"/>
                </a:solidFill>
              </a:rPr>
              <a:t>Парламентські</a:t>
            </a:r>
            <a:endParaRPr lang="uk-UA" b="1" dirty="0">
              <a:solidFill>
                <a:schemeClr val="tx1"/>
              </a:solidFill>
            </a:endParaRPr>
          </a:p>
        </p:txBody>
      </p:sp>
      <p:sp>
        <p:nvSpPr>
          <p:cNvPr id="13" name="Прямоугольник 12"/>
          <p:cNvSpPr/>
          <p:nvPr/>
        </p:nvSpPr>
        <p:spPr>
          <a:xfrm>
            <a:off x="3295876" y="2646080"/>
            <a:ext cx="2592288" cy="86409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dirty="0" smtClean="0">
                <a:solidFill>
                  <a:schemeClr val="tx1"/>
                </a:solidFill>
              </a:rPr>
              <a:t>Президентські</a:t>
            </a:r>
            <a:endParaRPr lang="uk-UA" b="1" dirty="0">
              <a:solidFill>
                <a:schemeClr val="tx1"/>
              </a:solidFill>
            </a:endParaRPr>
          </a:p>
        </p:txBody>
      </p:sp>
      <p:sp>
        <p:nvSpPr>
          <p:cNvPr id="14" name="Прямоугольник 13"/>
          <p:cNvSpPr/>
          <p:nvPr/>
        </p:nvSpPr>
        <p:spPr>
          <a:xfrm>
            <a:off x="6333328" y="2646080"/>
            <a:ext cx="2592288" cy="86409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dirty="0" smtClean="0">
                <a:solidFill>
                  <a:schemeClr val="tx1"/>
                </a:solidFill>
              </a:rPr>
              <a:t>Місцеві</a:t>
            </a:r>
            <a:endParaRPr lang="uk-UA" b="1" dirty="0">
              <a:solidFill>
                <a:schemeClr val="tx1"/>
              </a:solidFill>
            </a:endParaRPr>
          </a:p>
        </p:txBody>
      </p:sp>
      <p:sp>
        <p:nvSpPr>
          <p:cNvPr id="17" name="Прямоугольник 16"/>
          <p:cNvSpPr/>
          <p:nvPr/>
        </p:nvSpPr>
        <p:spPr>
          <a:xfrm>
            <a:off x="338384" y="3861048"/>
            <a:ext cx="2520280" cy="25202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just"/>
            <a:r>
              <a:rPr lang="uk-UA" dirty="0"/>
              <a:t>громадянин, визнаний судом недієздатним</a:t>
            </a:r>
          </a:p>
        </p:txBody>
      </p:sp>
      <p:sp>
        <p:nvSpPr>
          <p:cNvPr id="18" name="Прямоугольник 17"/>
          <p:cNvSpPr/>
          <p:nvPr/>
        </p:nvSpPr>
        <p:spPr>
          <a:xfrm>
            <a:off x="3430788" y="3861048"/>
            <a:ext cx="2520280" cy="25202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just"/>
            <a:r>
              <a:rPr lang="uk-UA" dirty="0"/>
              <a:t>громадянин, визнаний судом недієздатним</a:t>
            </a:r>
          </a:p>
        </p:txBody>
      </p:sp>
      <p:sp>
        <p:nvSpPr>
          <p:cNvPr id="19" name="Прямоугольник 18"/>
          <p:cNvSpPr/>
          <p:nvPr/>
        </p:nvSpPr>
        <p:spPr>
          <a:xfrm>
            <a:off x="6387056" y="3867904"/>
            <a:ext cx="2520280" cy="25202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fontScale="85000" lnSpcReduction="10000"/>
          </a:bodyPr>
          <a:lstStyle/>
          <a:p>
            <a:pPr marL="342900" indent="-342900" algn="just">
              <a:buFont typeface="+mj-lt"/>
              <a:buAutoNum type="arabicPeriod"/>
            </a:pPr>
            <a:r>
              <a:rPr lang="uk-UA" dirty="0" smtClean="0"/>
              <a:t>Військовослужбовці строкової служби,</a:t>
            </a:r>
          </a:p>
          <a:p>
            <a:pPr marL="342900" indent="-342900" algn="just">
              <a:buFont typeface="+mj-lt"/>
              <a:buAutoNum type="arabicPeriod"/>
            </a:pPr>
            <a:r>
              <a:rPr lang="uk-UA" dirty="0" smtClean="0"/>
              <a:t>громадяни України, які проживають за кордоном, </a:t>
            </a:r>
          </a:p>
          <a:p>
            <a:pPr marL="342900" indent="-342900" algn="just">
              <a:buFont typeface="+mj-lt"/>
              <a:buAutoNum type="arabicPeriod"/>
            </a:pPr>
            <a:r>
              <a:rPr lang="uk-UA" dirty="0" smtClean="0"/>
              <a:t>особи, визнані судом недієздатними, </a:t>
            </a:r>
          </a:p>
          <a:p>
            <a:pPr marL="342900" indent="-342900" algn="just">
              <a:buFont typeface="+mj-lt"/>
              <a:buAutoNum type="arabicPeriod"/>
            </a:pPr>
            <a:r>
              <a:rPr lang="uk-UA" dirty="0" smtClean="0"/>
              <a:t>громадяни України, які за </a:t>
            </a:r>
            <a:r>
              <a:rPr lang="uk-UA" dirty="0" err="1" smtClean="0"/>
              <a:t>вироком</a:t>
            </a:r>
            <a:r>
              <a:rPr lang="uk-UA" dirty="0" smtClean="0"/>
              <a:t> суду перебувають у місцях позбавлення волі</a:t>
            </a:r>
            <a:endParaRPr lang="uk-UA" dirty="0"/>
          </a:p>
        </p:txBody>
      </p:sp>
      <p:sp>
        <p:nvSpPr>
          <p:cNvPr id="20" name="Стрелка вниз 19"/>
          <p:cNvSpPr/>
          <p:nvPr/>
        </p:nvSpPr>
        <p:spPr>
          <a:xfrm>
            <a:off x="1220760" y="3510176"/>
            <a:ext cx="648072" cy="360040"/>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uk-UA"/>
          </a:p>
        </p:txBody>
      </p:sp>
      <p:sp>
        <p:nvSpPr>
          <p:cNvPr id="21" name="Стрелка вниз 20"/>
          <p:cNvSpPr/>
          <p:nvPr/>
        </p:nvSpPr>
        <p:spPr>
          <a:xfrm>
            <a:off x="4267984" y="3517032"/>
            <a:ext cx="648072" cy="360040"/>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uk-UA"/>
          </a:p>
        </p:txBody>
      </p:sp>
      <p:sp>
        <p:nvSpPr>
          <p:cNvPr id="22" name="Стрелка вниз 21"/>
          <p:cNvSpPr/>
          <p:nvPr/>
        </p:nvSpPr>
        <p:spPr>
          <a:xfrm>
            <a:off x="7413448" y="3510176"/>
            <a:ext cx="648072" cy="360040"/>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uk-UA"/>
          </a:p>
        </p:txBody>
      </p:sp>
      <p:sp>
        <p:nvSpPr>
          <p:cNvPr id="2" name="Овал 1"/>
          <p:cNvSpPr/>
          <p:nvPr/>
        </p:nvSpPr>
        <p:spPr>
          <a:xfrm>
            <a:off x="2847240" y="1412776"/>
            <a:ext cx="3940420" cy="720080"/>
          </a:xfrm>
          <a:prstGeom prst="ellipse">
            <a:avLst/>
          </a:prstGeom>
          <a:solidFill>
            <a:srgbClr val="45DDF1"/>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uk-UA" b="1" dirty="0" smtClean="0">
                <a:solidFill>
                  <a:schemeClr val="tx1"/>
                </a:solidFill>
              </a:rPr>
              <a:t>Право голосу </a:t>
            </a:r>
            <a:r>
              <a:rPr lang="uk-UA" b="1" dirty="0" smtClean="0">
                <a:solidFill>
                  <a:srgbClr val="FF0000"/>
                </a:solidFill>
              </a:rPr>
              <a:t>НЕ мають</a:t>
            </a:r>
            <a:endParaRPr lang="uk-UA" b="1" dirty="0">
              <a:solidFill>
                <a:srgbClr val="FF0000"/>
              </a:solidFill>
            </a:endParaRPr>
          </a:p>
        </p:txBody>
      </p:sp>
      <p:cxnSp>
        <p:nvCxnSpPr>
          <p:cNvPr id="5" name="Прямая со стрелкой 4"/>
          <p:cNvCxnSpPr>
            <a:stCxn id="2" idx="4"/>
            <a:endCxn id="11" idx="0"/>
          </p:cNvCxnSpPr>
          <p:nvPr/>
        </p:nvCxnSpPr>
        <p:spPr>
          <a:xfrm flipH="1">
            <a:off x="1580800" y="2132856"/>
            <a:ext cx="3236650" cy="5132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Прямая со стрелкой 8"/>
          <p:cNvCxnSpPr>
            <a:stCxn id="2" idx="4"/>
          </p:cNvCxnSpPr>
          <p:nvPr/>
        </p:nvCxnSpPr>
        <p:spPr>
          <a:xfrm>
            <a:off x="4817450" y="2132856"/>
            <a:ext cx="0" cy="5132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Прямая со стрелкой 14"/>
          <p:cNvCxnSpPr>
            <a:stCxn id="2" idx="4"/>
            <a:endCxn id="14" idx="0"/>
          </p:cNvCxnSpPr>
          <p:nvPr/>
        </p:nvCxnSpPr>
        <p:spPr>
          <a:xfrm>
            <a:off x="4817450" y="2132856"/>
            <a:ext cx="2812022" cy="5132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3" name="Стрелка вниз 22"/>
          <p:cNvSpPr/>
          <p:nvPr/>
        </p:nvSpPr>
        <p:spPr>
          <a:xfrm>
            <a:off x="4608870" y="1052736"/>
            <a:ext cx="648072" cy="360040"/>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uk-UA"/>
          </a:p>
        </p:txBody>
      </p:sp>
    </p:spTree>
    <p:extLst>
      <p:ext uri="{BB962C8B-B14F-4D97-AF65-F5344CB8AC3E}">
        <p14:creationId xmlns:p14="http://schemas.microsoft.com/office/powerpoint/2010/main" val="2144250752"/>
      </p:ext>
    </p:extLst>
  </p:cSld>
  <p:clrMapOvr>
    <a:masterClrMapping/>
  </p:clrMapOvr>
  <p:transition spd="med">
    <p:newsflash/>
    <p:sndAc>
      <p:stSnd>
        <p:snd r:embed="rId2" name="chimes.wav"/>
      </p:stSnd>
    </p:sndAc>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123728" y="332656"/>
            <a:ext cx="5904656"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dirty="0" smtClean="0"/>
              <a:t>Принцип загального виборчого права</a:t>
            </a:r>
            <a:endParaRPr lang="uk-UA" b="1" dirty="0"/>
          </a:p>
        </p:txBody>
      </p:sp>
      <p:sp>
        <p:nvSpPr>
          <p:cNvPr id="11" name="Прямоугольник 10"/>
          <p:cNvSpPr/>
          <p:nvPr/>
        </p:nvSpPr>
        <p:spPr>
          <a:xfrm>
            <a:off x="284656" y="2646080"/>
            <a:ext cx="2592288" cy="86409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dirty="0" smtClean="0">
                <a:solidFill>
                  <a:schemeClr val="tx1"/>
                </a:solidFill>
              </a:rPr>
              <a:t>Парламентські</a:t>
            </a:r>
            <a:endParaRPr lang="uk-UA" b="1" dirty="0">
              <a:solidFill>
                <a:schemeClr val="tx1"/>
              </a:solidFill>
            </a:endParaRPr>
          </a:p>
        </p:txBody>
      </p:sp>
      <p:sp>
        <p:nvSpPr>
          <p:cNvPr id="13" name="Прямоугольник 12"/>
          <p:cNvSpPr/>
          <p:nvPr/>
        </p:nvSpPr>
        <p:spPr>
          <a:xfrm>
            <a:off x="3295876" y="2646080"/>
            <a:ext cx="2592288" cy="86409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dirty="0" smtClean="0">
                <a:solidFill>
                  <a:schemeClr val="tx1"/>
                </a:solidFill>
              </a:rPr>
              <a:t>Президентські</a:t>
            </a:r>
            <a:endParaRPr lang="uk-UA" b="1" dirty="0">
              <a:solidFill>
                <a:schemeClr val="tx1"/>
              </a:solidFill>
            </a:endParaRPr>
          </a:p>
        </p:txBody>
      </p:sp>
      <p:sp>
        <p:nvSpPr>
          <p:cNvPr id="14" name="Прямоугольник 13"/>
          <p:cNvSpPr/>
          <p:nvPr/>
        </p:nvSpPr>
        <p:spPr>
          <a:xfrm>
            <a:off x="6333328" y="2646080"/>
            <a:ext cx="2592288" cy="86409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dirty="0" smtClean="0">
                <a:solidFill>
                  <a:schemeClr val="tx1"/>
                </a:solidFill>
              </a:rPr>
              <a:t>Місцеві</a:t>
            </a:r>
            <a:endParaRPr lang="uk-UA" b="1" dirty="0">
              <a:solidFill>
                <a:schemeClr val="tx1"/>
              </a:solidFill>
            </a:endParaRPr>
          </a:p>
        </p:txBody>
      </p:sp>
      <p:sp>
        <p:nvSpPr>
          <p:cNvPr id="17" name="Прямоугольник 16"/>
          <p:cNvSpPr/>
          <p:nvPr/>
        </p:nvSpPr>
        <p:spPr>
          <a:xfrm>
            <a:off x="338384" y="3861048"/>
            <a:ext cx="2520280" cy="25202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fontScale="92500"/>
          </a:bodyPr>
          <a:lstStyle/>
          <a:p>
            <a:pPr marL="342900" indent="-342900" algn="just">
              <a:buAutoNum type="arabicParenR"/>
            </a:pPr>
            <a:r>
              <a:rPr lang="uk-UA" dirty="0" smtClean="0"/>
              <a:t>громадянин України, </a:t>
            </a:r>
          </a:p>
          <a:p>
            <a:pPr marL="342900" indent="-342900" algn="just">
              <a:buAutoNum type="arabicParenR"/>
            </a:pPr>
            <a:r>
              <a:rPr lang="uk-UA" dirty="0" smtClean="0"/>
              <a:t>який досяг двадцяти одного року, </a:t>
            </a:r>
          </a:p>
          <a:p>
            <a:pPr marL="342900" indent="-342900" algn="just">
              <a:buAutoNum type="arabicParenR"/>
            </a:pPr>
            <a:r>
              <a:rPr lang="uk-UA" dirty="0" smtClean="0"/>
              <a:t>має право голосу </a:t>
            </a:r>
          </a:p>
          <a:p>
            <a:pPr marL="342900" indent="-342900" algn="just">
              <a:buAutoNum type="arabicParenR"/>
            </a:pPr>
            <a:r>
              <a:rPr lang="uk-UA" dirty="0" smtClean="0"/>
              <a:t>проживає в Україні протягом останніх п'яти років</a:t>
            </a:r>
            <a:endParaRPr lang="uk-UA" dirty="0"/>
          </a:p>
        </p:txBody>
      </p:sp>
      <p:sp>
        <p:nvSpPr>
          <p:cNvPr id="18" name="Прямоугольник 17"/>
          <p:cNvSpPr/>
          <p:nvPr/>
        </p:nvSpPr>
        <p:spPr>
          <a:xfrm>
            <a:off x="3430788" y="3861048"/>
            <a:ext cx="2520280" cy="25202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fontScale="92500" lnSpcReduction="20000"/>
          </a:bodyPr>
          <a:lstStyle/>
          <a:p>
            <a:pPr marL="342900" indent="-342900" algn="just">
              <a:buAutoNum type="arabicParenR"/>
            </a:pPr>
            <a:r>
              <a:rPr lang="uk-UA" dirty="0" smtClean="0"/>
              <a:t>громадянин України, </a:t>
            </a:r>
          </a:p>
          <a:p>
            <a:pPr marL="342900" indent="-342900" algn="just">
              <a:buAutoNum type="arabicParenR"/>
            </a:pPr>
            <a:r>
              <a:rPr lang="uk-UA" dirty="0" smtClean="0"/>
              <a:t>який досяг тридцяти п'яти років, </a:t>
            </a:r>
          </a:p>
          <a:p>
            <a:pPr marL="342900" indent="-342900" algn="just">
              <a:buAutoNum type="arabicParenR"/>
            </a:pPr>
            <a:r>
              <a:rPr lang="uk-UA" dirty="0" smtClean="0"/>
              <a:t>має право голосу,</a:t>
            </a:r>
          </a:p>
          <a:p>
            <a:pPr marL="342900" indent="-342900" algn="just">
              <a:buAutoNum type="arabicParenR"/>
            </a:pPr>
            <a:r>
              <a:rPr lang="uk-UA" dirty="0" smtClean="0"/>
              <a:t>володіє державною мовою</a:t>
            </a:r>
          </a:p>
          <a:p>
            <a:pPr marL="342900" indent="-342900" algn="just">
              <a:buAutoNum type="arabicParenR"/>
            </a:pPr>
            <a:r>
              <a:rPr lang="uk-UA" dirty="0" smtClean="0"/>
              <a:t>проживає в Україні протягом десяти років</a:t>
            </a:r>
            <a:endParaRPr lang="uk-UA" dirty="0"/>
          </a:p>
        </p:txBody>
      </p:sp>
      <p:sp>
        <p:nvSpPr>
          <p:cNvPr id="19" name="Прямоугольник 18"/>
          <p:cNvSpPr/>
          <p:nvPr/>
        </p:nvSpPr>
        <p:spPr>
          <a:xfrm>
            <a:off x="6387056" y="3867904"/>
            <a:ext cx="2520280" cy="25202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marL="342900" indent="-342900" algn="just">
              <a:buFont typeface="+mj-lt"/>
              <a:buAutoNum type="arabicPeriod"/>
            </a:pPr>
            <a:r>
              <a:rPr lang="uk-UA" dirty="0" smtClean="0"/>
              <a:t>громадянин України,</a:t>
            </a:r>
          </a:p>
          <a:p>
            <a:pPr marL="342900" indent="-342900" algn="just">
              <a:buFont typeface="+mj-lt"/>
              <a:buAutoNum type="arabicPeriod"/>
            </a:pPr>
            <a:r>
              <a:rPr lang="uk-UA" dirty="0" smtClean="0"/>
              <a:t>який має право голосу</a:t>
            </a:r>
            <a:endParaRPr lang="uk-UA" dirty="0"/>
          </a:p>
        </p:txBody>
      </p:sp>
      <p:sp>
        <p:nvSpPr>
          <p:cNvPr id="20" name="Стрелка вниз 19"/>
          <p:cNvSpPr/>
          <p:nvPr/>
        </p:nvSpPr>
        <p:spPr>
          <a:xfrm>
            <a:off x="1220760" y="3510176"/>
            <a:ext cx="648072" cy="360040"/>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uk-UA"/>
          </a:p>
        </p:txBody>
      </p:sp>
      <p:sp>
        <p:nvSpPr>
          <p:cNvPr id="21" name="Стрелка вниз 20"/>
          <p:cNvSpPr/>
          <p:nvPr/>
        </p:nvSpPr>
        <p:spPr>
          <a:xfrm>
            <a:off x="4267984" y="3517032"/>
            <a:ext cx="648072" cy="360040"/>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uk-UA"/>
          </a:p>
        </p:txBody>
      </p:sp>
      <p:sp>
        <p:nvSpPr>
          <p:cNvPr id="22" name="Стрелка вниз 21"/>
          <p:cNvSpPr/>
          <p:nvPr/>
        </p:nvSpPr>
        <p:spPr>
          <a:xfrm>
            <a:off x="7413448" y="3510176"/>
            <a:ext cx="648072" cy="360040"/>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uk-UA"/>
          </a:p>
        </p:txBody>
      </p:sp>
      <p:sp>
        <p:nvSpPr>
          <p:cNvPr id="2" name="Овал 1"/>
          <p:cNvSpPr/>
          <p:nvPr/>
        </p:nvSpPr>
        <p:spPr>
          <a:xfrm>
            <a:off x="2847240" y="1412776"/>
            <a:ext cx="3940420" cy="720080"/>
          </a:xfrm>
          <a:prstGeom prst="ellipse">
            <a:avLst/>
          </a:prstGeom>
          <a:solidFill>
            <a:srgbClr val="45DDF1"/>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lnSpcReduction="20000"/>
          </a:bodyPr>
          <a:lstStyle/>
          <a:p>
            <a:pPr algn="ctr"/>
            <a:r>
              <a:rPr lang="uk-UA" b="1" dirty="0" smtClean="0">
                <a:solidFill>
                  <a:schemeClr val="tx1"/>
                </a:solidFill>
              </a:rPr>
              <a:t>Право бути обраним мають (пасивне ВП)</a:t>
            </a:r>
            <a:endParaRPr lang="uk-UA" b="1" dirty="0">
              <a:solidFill>
                <a:schemeClr val="tx1"/>
              </a:solidFill>
            </a:endParaRPr>
          </a:p>
        </p:txBody>
      </p:sp>
      <p:cxnSp>
        <p:nvCxnSpPr>
          <p:cNvPr id="5" name="Прямая со стрелкой 4"/>
          <p:cNvCxnSpPr>
            <a:stCxn id="2" idx="4"/>
            <a:endCxn id="11" idx="0"/>
          </p:cNvCxnSpPr>
          <p:nvPr/>
        </p:nvCxnSpPr>
        <p:spPr>
          <a:xfrm flipH="1">
            <a:off x="1580800" y="2132856"/>
            <a:ext cx="3236650" cy="5132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Прямая со стрелкой 8"/>
          <p:cNvCxnSpPr>
            <a:stCxn id="2" idx="4"/>
          </p:cNvCxnSpPr>
          <p:nvPr/>
        </p:nvCxnSpPr>
        <p:spPr>
          <a:xfrm>
            <a:off x="4817450" y="2132856"/>
            <a:ext cx="0" cy="5132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Прямая со стрелкой 14"/>
          <p:cNvCxnSpPr>
            <a:stCxn id="2" idx="4"/>
            <a:endCxn id="14" idx="0"/>
          </p:cNvCxnSpPr>
          <p:nvPr/>
        </p:nvCxnSpPr>
        <p:spPr>
          <a:xfrm>
            <a:off x="4817450" y="2132856"/>
            <a:ext cx="2812022" cy="5132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3" name="Стрелка вниз 22"/>
          <p:cNvSpPr/>
          <p:nvPr/>
        </p:nvSpPr>
        <p:spPr>
          <a:xfrm>
            <a:off x="4608870" y="1052736"/>
            <a:ext cx="648072" cy="360040"/>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uk-UA"/>
          </a:p>
        </p:txBody>
      </p:sp>
    </p:spTree>
    <p:extLst>
      <p:ext uri="{BB962C8B-B14F-4D97-AF65-F5344CB8AC3E}">
        <p14:creationId xmlns:p14="http://schemas.microsoft.com/office/powerpoint/2010/main" val="3331003518"/>
      </p:ext>
    </p:extLst>
  </p:cSld>
  <p:clrMapOvr>
    <a:masterClrMapping/>
  </p:clrMapOvr>
  <p:transition spd="med">
    <p:newsflash/>
    <p:sndAc>
      <p:stSnd>
        <p:snd r:embed="rId2" name="chimes.wav"/>
      </p:stSnd>
    </p:sndAc>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123728" y="332656"/>
            <a:ext cx="5904656"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dirty="0" smtClean="0"/>
              <a:t>Принцип загального виборчого права</a:t>
            </a:r>
            <a:endParaRPr lang="uk-UA" b="1" dirty="0"/>
          </a:p>
        </p:txBody>
      </p:sp>
      <p:sp>
        <p:nvSpPr>
          <p:cNvPr id="11" name="Прямоугольник 10"/>
          <p:cNvSpPr/>
          <p:nvPr/>
        </p:nvSpPr>
        <p:spPr>
          <a:xfrm>
            <a:off x="284656" y="2646080"/>
            <a:ext cx="2592288" cy="86409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dirty="0" smtClean="0">
                <a:solidFill>
                  <a:schemeClr val="tx1"/>
                </a:solidFill>
              </a:rPr>
              <a:t>Парламентські</a:t>
            </a:r>
            <a:endParaRPr lang="uk-UA" b="1" dirty="0">
              <a:solidFill>
                <a:schemeClr val="tx1"/>
              </a:solidFill>
            </a:endParaRPr>
          </a:p>
        </p:txBody>
      </p:sp>
      <p:sp>
        <p:nvSpPr>
          <p:cNvPr id="13" name="Прямоугольник 12"/>
          <p:cNvSpPr/>
          <p:nvPr/>
        </p:nvSpPr>
        <p:spPr>
          <a:xfrm>
            <a:off x="3295876" y="2646080"/>
            <a:ext cx="2592288" cy="86409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dirty="0" smtClean="0">
                <a:solidFill>
                  <a:schemeClr val="tx1"/>
                </a:solidFill>
              </a:rPr>
              <a:t>Президентські</a:t>
            </a:r>
            <a:endParaRPr lang="uk-UA" b="1" dirty="0">
              <a:solidFill>
                <a:schemeClr val="tx1"/>
              </a:solidFill>
            </a:endParaRPr>
          </a:p>
        </p:txBody>
      </p:sp>
      <p:sp>
        <p:nvSpPr>
          <p:cNvPr id="14" name="Прямоугольник 13"/>
          <p:cNvSpPr/>
          <p:nvPr/>
        </p:nvSpPr>
        <p:spPr>
          <a:xfrm>
            <a:off x="6333328" y="2646080"/>
            <a:ext cx="2592288" cy="86409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dirty="0" smtClean="0">
                <a:solidFill>
                  <a:schemeClr val="tx1"/>
                </a:solidFill>
              </a:rPr>
              <a:t>Місцеві</a:t>
            </a:r>
            <a:endParaRPr lang="uk-UA" b="1" dirty="0">
              <a:solidFill>
                <a:schemeClr val="tx1"/>
              </a:solidFill>
            </a:endParaRPr>
          </a:p>
        </p:txBody>
      </p:sp>
      <p:sp>
        <p:nvSpPr>
          <p:cNvPr id="17" name="Прямоугольник 16"/>
          <p:cNvSpPr/>
          <p:nvPr/>
        </p:nvSpPr>
        <p:spPr>
          <a:xfrm>
            <a:off x="338384" y="3861048"/>
            <a:ext cx="2520280" cy="25202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algn="just"/>
            <a:r>
              <a:rPr lang="uk-UA" dirty="0" smtClean="0"/>
              <a:t>громадянин, який має судимість за вчинення умисного злочину, якщо ця судимість не погашена і не знята у встановленому законом порядку</a:t>
            </a:r>
            <a:endParaRPr lang="uk-UA" dirty="0"/>
          </a:p>
        </p:txBody>
      </p:sp>
      <p:sp>
        <p:nvSpPr>
          <p:cNvPr id="18" name="Прямоугольник 17"/>
          <p:cNvSpPr/>
          <p:nvPr/>
        </p:nvSpPr>
        <p:spPr>
          <a:xfrm>
            <a:off x="3430788" y="3861048"/>
            <a:ext cx="2520280" cy="25202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fontScale="92500" lnSpcReduction="20000"/>
          </a:bodyPr>
          <a:lstStyle/>
          <a:p>
            <a:pPr marL="342900" indent="-342900" algn="just">
              <a:buAutoNum type="arabicParenR"/>
            </a:pPr>
            <a:r>
              <a:rPr lang="uk-UA" dirty="0" smtClean="0"/>
              <a:t>Особа, яка двічі підряд обиралася на пост Президента України</a:t>
            </a:r>
          </a:p>
          <a:p>
            <a:pPr marL="342900" indent="-342900" algn="just">
              <a:buAutoNum type="arabicParenR"/>
            </a:pPr>
            <a:r>
              <a:rPr lang="uk-UA" dirty="0" smtClean="0"/>
              <a:t>Особа, повноваження якої на посту Президента України були припинені достроково</a:t>
            </a:r>
            <a:endParaRPr lang="uk-UA" dirty="0"/>
          </a:p>
        </p:txBody>
      </p:sp>
      <p:sp>
        <p:nvSpPr>
          <p:cNvPr id="19" name="Прямоугольник 18"/>
          <p:cNvSpPr/>
          <p:nvPr/>
        </p:nvSpPr>
        <p:spPr>
          <a:xfrm>
            <a:off x="6387056" y="3867904"/>
            <a:ext cx="2520280" cy="25202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fontScale="92500" lnSpcReduction="20000"/>
          </a:bodyPr>
          <a:lstStyle/>
          <a:p>
            <a:pPr algn="just"/>
            <a:r>
              <a:rPr lang="uk-UA" dirty="0" smtClean="0"/>
              <a:t>громадянин України, який має судимість за:</a:t>
            </a:r>
          </a:p>
          <a:p>
            <a:pPr marL="342900" indent="-342900" algn="just">
              <a:buFont typeface="+mj-lt"/>
              <a:buAutoNum type="arabicPeriod"/>
            </a:pPr>
            <a:r>
              <a:rPr lang="uk-UA" dirty="0" smtClean="0"/>
              <a:t>вчинення тяжкого </a:t>
            </a:r>
          </a:p>
          <a:p>
            <a:pPr marL="342900" indent="-342900" algn="just">
              <a:buFont typeface="+mj-lt"/>
              <a:buAutoNum type="arabicPeriod"/>
            </a:pPr>
            <a:r>
              <a:rPr lang="uk-UA" dirty="0" smtClean="0"/>
              <a:t>особливо тяжкого злочину, </a:t>
            </a:r>
          </a:p>
          <a:p>
            <a:pPr marL="342900" indent="-342900" algn="just">
              <a:buFont typeface="+mj-lt"/>
              <a:buAutoNum type="arabicPeriod"/>
            </a:pPr>
            <a:r>
              <a:rPr lang="uk-UA" dirty="0" smtClean="0"/>
              <a:t>злочину проти виборчих прав </a:t>
            </a:r>
          </a:p>
          <a:p>
            <a:pPr marL="342900" indent="-342900" algn="just">
              <a:buFont typeface="+mj-lt"/>
              <a:buAutoNum type="arabicPeriod"/>
            </a:pPr>
            <a:r>
              <a:rPr lang="uk-UA" dirty="0" smtClean="0"/>
              <a:t>корупційного злочину, </a:t>
            </a:r>
          </a:p>
          <a:p>
            <a:pPr algn="just"/>
            <a:r>
              <a:rPr lang="uk-UA" dirty="0" smtClean="0"/>
              <a:t>якщо ця судимість не погашена або не знята</a:t>
            </a:r>
            <a:endParaRPr lang="uk-UA" dirty="0"/>
          </a:p>
        </p:txBody>
      </p:sp>
      <p:sp>
        <p:nvSpPr>
          <p:cNvPr id="20" name="Стрелка вниз 19"/>
          <p:cNvSpPr/>
          <p:nvPr/>
        </p:nvSpPr>
        <p:spPr>
          <a:xfrm>
            <a:off x="1220760" y="3510176"/>
            <a:ext cx="648072" cy="360040"/>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uk-UA"/>
          </a:p>
        </p:txBody>
      </p:sp>
      <p:sp>
        <p:nvSpPr>
          <p:cNvPr id="21" name="Стрелка вниз 20"/>
          <p:cNvSpPr/>
          <p:nvPr/>
        </p:nvSpPr>
        <p:spPr>
          <a:xfrm>
            <a:off x="4267984" y="3517032"/>
            <a:ext cx="648072" cy="360040"/>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uk-UA"/>
          </a:p>
        </p:txBody>
      </p:sp>
      <p:sp>
        <p:nvSpPr>
          <p:cNvPr id="22" name="Стрелка вниз 21"/>
          <p:cNvSpPr/>
          <p:nvPr/>
        </p:nvSpPr>
        <p:spPr>
          <a:xfrm>
            <a:off x="7413448" y="3510176"/>
            <a:ext cx="648072" cy="360040"/>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uk-UA"/>
          </a:p>
        </p:txBody>
      </p:sp>
      <p:sp>
        <p:nvSpPr>
          <p:cNvPr id="2" name="Овал 1"/>
          <p:cNvSpPr/>
          <p:nvPr/>
        </p:nvSpPr>
        <p:spPr>
          <a:xfrm>
            <a:off x="2847240" y="1412776"/>
            <a:ext cx="3940420" cy="720080"/>
          </a:xfrm>
          <a:prstGeom prst="ellipse">
            <a:avLst/>
          </a:prstGeom>
          <a:solidFill>
            <a:srgbClr val="45DDF1"/>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fontScale="92500" lnSpcReduction="20000"/>
          </a:bodyPr>
          <a:lstStyle/>
          <a:p>
            <a:pPr algn="ctr"/>
            <a:r>
              <a:rPr lang="uk-UA" b="1" dirty="0" smtClean="0">
                <a:solidFill>
                  <a:schemeClr val="tx1"/>
                </a:solidFill>
              </a:rPr>
              <a:t>Право бути обраним </a:t>
            </a:r>
          </a:p>
          <a:p>
            <a:pPr algn="ctr"/>
            <a:r>
              <a:rPr lang="uk-UA" b="1" dirty="0" smtClean="0">
                <a:solidFill>
                  <a:srgbClr val="FF0000"/>
                </a:solidFill>
              </a:rPr>
              <a:t>Не мають</a:t>
            </a:r>
            <a:r>
              <a:rPr lang="uk-UA" b="1" dirty="0" smtClean="0">
                <a:solidFill>
                  <a:schemeClr val="tx1"/>
                </a:solidFill>
              </a:rPr>
              <a:t> </a:t>
            </a:r>
          </a:p>
          <a:p>
            <a:pPr algn="ctr"/>
            <a:endParaRPr lang="uk-UA" b="1" dirty="0">
              <a:solidFill>
                <a:schemeClr val="tx1"/>
              </a:solidFill>
            </a:endParaRPr>
          </a:p>
        </p:txBody>
      </p:sp>
      <p:cxnSp>
        <p:nvCxnSpPr>
          <p:cNvPr id="5" name="Прямая со стрелкой 4"/>
          <p:cNvCxnSpPr>
            <a:stCxn id="2" idx="4"/>
            <a:endCxn id="11" idx="0"/>
          </p:cNvCxnSpPr>
          <p:nvPr/>
        </p:nvCxnSpPr>
        <p:spPr>
          <a:xfrm flipH="1">
            <a:off x="1580800" y="2132856"/>
            <a:ext cx="3236650" cy="5132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Прямая со стрелкой 8"/>
          <p:cNvCxnSpPr>
            <a:stCxn id="2" idx="4"/>
          </p:cNvCxnSpPr>
          <p:nvPr/>
        </p:nvCxnSpPr>
        <p:spPr>
          <a:xfrm>
            <a:off x="4817450" y="2132856"/>
            <a:ext cx="0" cy="5132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Прямая со стрелкой 14"/>
          <p:cNvCxnSpPr>
            <a:stCxn id="2" idx="4"/>
            <a:endCxn id="14" idx="0"/>
          </p:cNvCxnSpPr>
          <p:nvPr/>
        </p:nvCxnSpPr>
        <p:spPr>
          <a:xfrm>
            <a:off x="4817450" y="2132856"/>
            <a:ext cx="2812022" cy="5132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3" name="Стрелка вниз 22"/>
          <p:cNvSpPr/>
          <p:nvPr/>
        </p:nvSpPr>
        <p:spPr>
          <a:xfrm>
            <a:off x="4608870" y="1052736"/>
            <a:ext cx="648072" cy="360040"/>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uk-UA"/>
          </a:p>
        </p:txBody>
      </p:sp>
    </p:spTree>
    <p:extLst>
      <p:ext uri="{BB962C8B-B14F-4D97-AF65-F5344CB8AC3E}">
        <p14:creationId xmlns:p14="http://schemas.microsoft.com/office/powerpoint/2010/main" val="3100917969"/>
      </p:ext>
    </p:extLst>
  </p:cSld>
  <p:clrMapOvr>
    <a:masterClrMapping/>
  </p:clrMapOvr>
  <p:transition spd="med">
    <p:newsflash/>
    <p:sndAc>
      <p:stSnd>
        <p:snd r:embed="rId2" name="chimes.wav"/>
      </p:stSnd>
    </p:sndAc>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123728" y="332656"/>
            <a:ext cx="5904656"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dirty="0" smtClean="0"/>
              <a:t>Право висування кандидата</a:t>
            </a:r>
            <a:endParaRPr lang="uk-UA" b="1" dirty="0"/>
          </a:p>
        </p:txBody>
      </p:sp>
      <p:sp>
        <p:nvSpPr>
          <p:cNvPr id="11" name="Прямоугольник 10"/>
          <p:cNvSpPr/>
          <p:nvPr/>
        </p:nvSpPr>
        <p:spPr>
          <a:xfrm>
            <a:off x="284656" y="2646080"/>
            <a:ext cx="2592288" cy="86409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dirty="0" smtClean="0">
                <a:solidFill>
                  <a:schemeClr val="tx1"/>
                </a:solidFill>
              </a:rPr>
              <a:t>Парламентські</a:t>
            </a:r>
            <a:endParaRPr lang="uk-UA" b="1" dirty="0">
              <a:solidFill>
                <a:schemeClr val="tx1"/>
              </a:solidFill>
            </a:endParaRPr>
          </a:p>
        </p:txBody>
      </p:sp>
      <p:sp>
        <p:nvSpPr>
          <p:cNvPr id="13" name="Прямоугольник 12"/>
          <p:cNvSpPr/>
          <p:nvPr/>
        </p:nvSpPr>
        <p:spPr>
          <a:xfrm>
            <a:off x="3295876" y="2646080"/>
            <a:ext cx="2592288" cy="86409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dirty="0" smtClean="0">
                <a:solidFill>
                  <a:schemeClr val="tx1"/>
                </a:solidFill>
              </a:rPr>
              <a:t>Президентські</a:t>
            </a:r>
            <a:endParaRPr lang="uk-UA" b="1" dirty="0">
              <a:solidFill>
                <a:schemeClr val="tx1"/>
              </a:solidFill>
            </a:endParaRPr>
          </a:p>
        </p:txBody>
      </p:sp>
      <p:sp>
        <p:nvSpPr>
          <p:cNvPr id="14" name="Прямоугольник 13"/>
          <p:cNvSpPr/>
          <p:nvPr/>
        </p:nvSpPr>
        <p:spPr>
          <a:xfrm>
            <a:off x="6333328" y="2646080"/>
            <a:ext cx="2592288" cy="86409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dirty="0" smtClean="0">
                <a:solidFill>
                  <a:schemeClr val="tx1"/>
                </a:solidFill>
              </a:rPr>
              <a:t>Місцеві</a:t>
            </a:r>
            <a:endParaRPr lang="uk-UA" b="1" dirty="0">
              <a:solidFill>
                <a:schemeClr val="tx1"/>
              </a:solidFill>
            </a:endParaRPr>
          </a:p>
        </p:txBody>
      </p:sp>
      <p:sp>
        <p:nvSpPr>
          <p:cNvPr id="17" name="Прямоугольник 16"/>
          <p:cNvSpPr/>
          <p:nvPr/>
        </p:nvSpPr>
        <p:spPr>
          <a:xfrm>
            <a:off x="338384" y="3861048"/>
            <a:ext cx="2520280" cy="25202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just"/>
            <a:r>
              <a:rPr lang="uk-UA" dirty="0"/>
              <a:t>Громадяни України, які мають право голосу. </a:t>
            </a:r>
          </a:p>
          <a:p>
            <a:pPr algn="just"/>
            <a:r>
              <a:rPr lang="uk-UA" dirty="0"/>
              <a:t>право реалізується:</a:t>
            </a:r>
          </a:p>
          <a:p>
            <a:pPr marL="342900" indent="-342900" algn="just">
              <a:buFont typeface="+mj-lt"/>
              <a:buAutoNum type="arabicPeriod"/>
            </a:pPr>
            <a:r>
              <a:rPr lang="uk-UA" dirty="0"/>
              <a:t>через політичні партії</a:t>
            </a:r>
          </a:p>
          <a:p>
            <a:pPr marL="342900" indent="-342900" algn="just">
              <a:buFont typeface="+mj-lt"/>
              <a:buAutoNum type="arabicPeriod"/>
            </a:pPr>
            <a:r>
              <a:rPr lang="uk-UA" dirty="0"/>
              <a:t>шляхом </a:t>
            </a:r>
            <a:r>
              <a:rPr lang="uk-UA" dirty="0" err="1"/>
              <a:t>самовисування</a:t>
            </a:r>
            <a:endParaRPr lang="uk-UA" dirty="0"/>
          </a:p>
        </p:txBody>
      </p:sp>
      <p:sp>
        <p:nvSpPr>
          <p:cNvPr id="18" name="Прямоугольник 17"/>
          <p:cNvSpPr/>
          <p:nvPr/>
        </p:nvSpPr>
        <p:spPr>
          <a:xfrm>
            <a:off x="3430788" y="3861048"/>
            <a:ext cx="2520280" cy="25202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just"/>
            <a:r>
              <a:rPr lang="uk-UA" dirty="0" smtClean="0"/>
              <a:t>Громадяни України, які мають право голосу. </a:t>
            </a:r>
          </a:p>
          <a:p>
            <a:pPr algn="just"/>
            <a:r>
              <a:rPr lang="uk-UA" dirty="0" smtClean="0"/>
              <a:t>право реалізується:</a:t>
            </a:r>
          </a:p>
          <a:p>
            <a:pPr marL="342900" indent="-342900" algn="just">
              <a:buFont typeface="+mj-lt"/>
              <a:buAutoNum type="arabicPeriod"/>
            </a:pPr>
            <a:r>
              <a:rPr lang="uk-UA" dirty="0" smtClean="0"/>
              <a:t>через політичні партії</a:t>
            </a:r>
          </a:p>
          <a:p>
            <a:pPr marL="342900" indent="-342900" algn="just">
              <a:buFont typeface="+mj-lt"/>
              <a:buAutoNum type="arabicPeriod"/>
            </a:pPr>
            <a:r>
              <a:rPr lang="uk-UA" dirty="0" smtClean="0"/>
              <a:t>шляхом </a:t>
            </a:r>
            <a:r>
              <a:rPr lang="uk-UA" dirty="0" err="1" smtClean="0"/>
              <a:t>самовисування</a:t>
            </a:r>
            <a:endParaRPr lang="uk-UA" dirty="0"/>
          </a:p>
        </p:txBody>
      </p:sp>
      <p:sp>
        <p:nvSpPr>
          <p:cNvPr id="19" name="Прямоугольник 18"/>
          <p:cNvSpPr/>
          <p:nvPr/>
        </p:nvSpPr>
        <p:spPr>
          <a:xfrm>
            <a:off x="6387056" y="3867904"/>
            <a:ext cx="2520280" cy="25202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fontScale="85000" lnSpcReduction="10000"/>
          </a:bodyPr>
          <a:lstStyle/>
          <a:p>
            <a:pPr algn="just"/>
            <a:r>
              <a:rPr lang="uk-UA" dirty="0" smtClean="0"/>
              <a:t>Громадяни України, які мають право голосу. </a:t>
            </a:r>
          </a:p>
          <a:p>
            <a:pPr algn="just"/>
            <a:r>
              <a:rPr lang="uk-UA" dirty="0" smtClean="0"/>
              <a:t>право реалізується:</a:t>
            </a:r>
          </a:p>
          <a:p>
            <a:pPr marL="342900" indent="-342900" algn="just">
              <a:buFont typeface="+mj-lt"/>
              <a:buAutoNum type="arabicPeriod"/>
            </a:pPr>
            <a:r>
              <a:rPr lang="uk-UA" dirty="0" smtClean="0"/>
              <a:t>через політичні партії (обласні, районні, міські, районні у містах, республіканські організації)</a:t>
            </a:r>
          </a:p>
          <a:p>
            <a:pPr marL="342900" indent="-342900" algn="just">
              <a:buFont typeface="+mj-lt"/>
              <a:buAutoNum type="arabicPeriod"/>
            </a:pPr>
            <a:r>
              <a:rPr lang="uk-UA" dirty="0" smtClean="0"/>
              <a:t>шляхом </a:t>
            </a:r>
            <a:r>
              <a:rPr lang="uk-UA" dirty="0" err="1" smtClean="0"/>
              <a:t>самовисування</a:t>
            </a:r>
            <a:endParaRPr lang="uk-UA" dirty="0"/>
          </a:p>
        </p:txBody>
      </p:sp>
      <p:sp>
        <p:nvSpPr>
          <p:cNvPr id="20" name="Стрелка вниз 19"/>
          <p:cNvSpPr/>
          <p:nvPr/>
        </p:nvSpPr>
        <p:spPr>
          <a:xfrm>
            <a:off x="1220760" y="3510176"/>
            <a:ext cx="648072" cy="360040"/>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uk-UA"/>
          </a:p>
        </p:txBody>
      </p:sp>
      <p:sp>
        <p:nvSpPr>
          <p:cNvPr id="21" name="Стрелка вниз 20"/>
          <p:cNvSpPr/>
          <p:nvPr/>
        </p:nvSpPr>
        <p:spPr>
          <a:xfrm>
            <a:off x="4267984" y="3517032"/>
            <a:ext cx="648072" cy="360040"/>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uk-UA"/>
          </a:p>
        </p:txBody>
      </p:sp>
      <p:sp>
        <p:nvSpPr>
          <p:cNvPr id="22" name="Стрелка вниз 21"/>
          <p:cNvSpPr/>
          <p:nvPr/>
        </p:nvSpPr>
        <p:spPr>
          <a:xfrm>
            <a:off x="7413448" y="3510176"/>
            <a:ext cx="648072" cy="360040"/>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uk-UA"/>
          </a:p>
        </p:txBody>
      </p:sp>
      <p:sp>
        <p:nvSpPr>
          <p:cNvPr id="2" name="Овал 1"/>
          <p:cNvSpPr/>
          <p:nvPr/>
        </p:nvSpPr>
        <p:spPr>
          <a:xfrm>
            <a:off x="2847240" y="1412776"/>
            <a:ext cx="3940420" cy="720080"/>
          </a:xfrm>
          <a:prstGeom prst="ellipse">
            <a:avLst/>
          </a:prstGeom>
          <a:solidFill>
            <a:srgbClr val="45DDF1"/>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uk-UA" b="1" dirty="0" smtClean="0">
                <a:solidFill>
                  <a:schemeClr val="tx1"/>
                </a:solidFill>
              </a:rPr>
              <a:t>мають</a:t>
            </a:r>
            <a:endParaRPr lang="uk-UA" b="1" dirty="0">
              <a:solidFill>
                <a:schemeClr val="tx1"/>
              </a:solidFill>
            </a:endParaRPr>
          </a:p>
        </p:txBody>
      </p:sp>
      <p:cxnSp>
        <p:nvCxnSpPr>
          <p:cNvPr id="5" name="Прямая со стрелкой 4"/>
          <p:cNvCxnSpPr>
            <a:stCxn id="2" idx="4"/>
            <a:endCxn id="11" idx="0"/>
          </p:cNvCxnSpPr>
          <p:nvPr/>
        </p:nvCxnSpPr>
        <p:spPr>
          <a:xfrm flipH="1">
            <a:off x="1580800" y="2132856"/>
            <a:ext cx="3236650" cy="5132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Прямая со стрелкой 8"/>
          <p:cNvCxnSpPr>
            <a:stCxn id="2" idx="4"/>
          </p:cNvCxnSpPr>
          <p:nvPr/>
        </p:nvCxnSpPr>
        <p:spPr>
          <a:xfrm>
            <a:off x="4817450" y="2132856"/>
            <a:ext cx="0" cy="5132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Прямая со стрелкой 14"/>
          <p:cNvCxnSpPr>
            <a:stCxn id="2" idx="4"/>
            <a:endCxn id="14" idx="0"/>
          </p:cNvCxnSpPr>
          <p:nvPr/>
        </p:nvCxnSpPr>
        <p:spPr>
          <a:xfrm>
            <a:off x="4817450" y="2132856"/>
            <a:ext cx="2812022" cy="5132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3" name="Стрелка вниз 22"/>
          <p:cNvSpPr/>
          <p:nvPr/>
        </p:nvSpPr>
        <p:spPr>
          <a:xfrm>
            <a:off x="4608870" y="1052736"/>
            <a:ext cx="648072" cy="360040"/>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uk-UA"/>
          </a:p>
        </p:txBody>
      </p:sp>
    </p:spTree>
    <p:extLst>
      <p:ext uri="{BB962C8B-B14F-4D97-AF65-F5344CB8AC3E}">
        <p14:creationId xmlns:p14="http://schemas.microsoft.com/office/powerpoint/2010/main" val="4287826162"/>
      </p:ext>
    </p:extLst>
  </p:cSld>
  <p:clrMapOvr>
    <a:masterClrMapping/>
  </p:clrMapOvr>
  <p:transition spd="med">
    <p:newsflash/>
    <p:sndAc>
      <p:stSnd>
        <p:snd r:embed="rId2" name="chimes.wav"/>
      </p:stSnd>
    </p:sndAc>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123728" y="332656"/>
            <a:ext cx="5904656"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dirty="0" smtClean="0"/>
              <a:t>Особисте голосування</a:t>
            </a:r>
            <a:endParaRPr lang="uk-UA" b="1" dirty="0"/>
          </a:p>
        </p:txBody>
      </p:sp>
      <p:sp>
        <p:nvSpPr>
          <p:cNvPr id="3" name="Прямоугольник 2"/>
          <p:cNvSpPr/>
          <p:nvPr/>
        </p:nvSpPr>
        <p:spPr>
          <a:xfrm>
            <a:off x="539552" y="2060848"/>
            <a:ext cx="3888432" cy="208823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lnSpcReduction="10000"/>
          </a:bodyPr>
          <a:lstStyle/>
          <a:p>
            <a:pPr algn="ctr"/>
            <a:r>
              <a:rPr lang="uk-UA" dirty="0" smtClean="0">
                <a:solidFill>
                  <a:schemeClr val="tx1"/>
                </a:solidFill>
              </a:rPr>
              <a:t>Допомога виборцю з особливими потребами, який не може самостійно заповнити виборчий бюлетень чи опустити його у виборчу скриньку, у виконанні цих дій відповідно до його волевиявлення не вважається голосуванням замість цього виборця</a:t>
            </a:r>
            <a:endParaRPr lang="uk-UA" dirty="0">
              <a:solidFill>
                <a:schemeClr val="tx1"/>
              </a:solidFill>
            </a:endParaRPr>
          </a:p>
        </p:txBody>
      </p:sp>
      <p:sp>
        <p:nvSpPr>
          <p:cNvPr id="24" name="Прямоугольник 23"/>
          <p:cNvSpPr/>
          <p:nvPr/>
        </p:nvSpPr>
        <p:spPr>
          <a:xfrm>
            <a:off x="5076056" y="2060848"/>
            <a:ext cx="3888432" cy="208823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just"/>
            <a:r>
              <a:rPr lang="uk-UA" dirty="0" smtClean="0">
                <a:solidFill>
                  <a:schemeClr val="tx1"/>
                </a:solidFill>
              </a:rPr>
              <a:t>Кожен виборець голосує на місцевих виборах особисто.</a:t>
            </a:r>
          </a:p>
          <a:p>
            <a:pPr algn="just"/>
            <a:r>
              <a:rPr lang="uk-UA" dirty="0" smtClean="0">
                <a:solidFill>
                  <a:schemeClr val="tx1"/>
                </a:solidFill>
              </a:rPr>
              <a:t> </a:t>
            </a:r>
            <a:endParaRPr lang="uk-UA" dirty="0">
              <a:solidFill>
                <a:schemeClr val="tx1"/>
              </a:solidFill>
            </a:endParaRPr>
          </a:p>
        </p:txBody>
      </p:sp>
      <p:sp>
        <p:nvSpPr>
          <p:cNvPr id="6" name="Прямоугольник 5"/>
          <p:cNvSpPr/>
          <p:nvPr/>
        </p:nvSpPr>
        <p:spPr>
          <a:xfrm>
            <a:off x="1115616" y="4869160"/>
            <a:ext cx="7416824" cy="1008112"/>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err="1" smtClean="0"/>
              <a:t>Голосування</a:t>
            </a:r>
            <a:r>
              <a:rPr lang="ru-RU" dirty="0" smtClean="0"/>
              <a:t> </a:t>
            </a:r>
            <a:r>
              <a:rPr lang="ru-RU" dirty="0"/>
              <a:t>за </a:t>
            </a:r>
            <a:r>
              <a:rPr lang="ru-RU" dirty="0" err="1"/>
              <a:t>інших</a:t>
            </a:r>
            <a:r>
              <a:rPr lang="ru-RU" dirty="0"/>
              <a:t> </a:t>
            </a:r>
            <a:r>
              <a:rPr lang="ru-RU" dirty="0" err="1"/>
              <a:t>осіб</a:t>
            </a:r>
            <a:r>
              <a:rPr lang="ru-RU" dirty="0"/>
              <a:t> </a:t>
            </a:r>
            <a:r>
              <a:rPr lang="ru-RU" dirty="0" err="1"/>
              <a:t>чи</a:t>
            </a:r>
            <a:r>
              <a:rPr lang="ru-RU" dirty="0"/>
              <a:t> передача </a:t>
            </a:r>
            <a:r>
              <a:rPr lang="ru-RU" dirty="0" err="1"/>
              <a:t>виборцем</a:t>
            </a:r>
            <a:r>
              <a:rPr lang="ru-RU" dirty="0"/>
              <a:t> права голосу будь-</a:t>
            </a:r>
            <a:r>
              <a:rPr lang="ru-RU" dirty="0" err="1"/>
              <a:t>якій</a:t>
            </a:r>
            <a:r>
              <a:rPr lang="ru-RU" dirty="0"/>
              <a:t> </a:t>
            </a:r>
            <a:r>
              <a:rPr lang="ru-RU" dirty="0" err="1"/>
              <a:t>іншій</a:t>
            </a:r>
            <a:r>
              <a:rPr lang="ru-RU" dirty="0"/>
              <a:t> </a:t>
            </a:r>
            <a:r>
              <a:rPr lang="ru-RU" dirty="0" err="1"/>
              <a:t>особі</a:t>
            </a:r>
            <a:r>
              <a:rPr lang="ru-RU" dirty="0"/>
              <a:t> </a:t>
            </a:r>
            <a:r>
              <a:rPr lang="ru-RU" dirty="0" err="1"/>
              <a:t>забороняється</a:t>
            </a:r>
            <a:endParaRPr lang="uk-UA" dirty="0"/>
          </a:p>
        </p:txBody>
      </p:sp>
      <p:cxnSp>
        <p:nvCxnSpPr>
          <p:cNvPr id="8" name="Прямая со стрелкой 7"/>
          <p:cNvCxnSpPr>
            <a:stCxn id="4" idx="2"/>
          </p:cNvCxnSpPr>
          <p:nvPr/>
        </p:nvCxnSpPr>
        <p:spPr>
          <a:xfrm flipH="1">
            <a:off x="2339752" y="1052736"/>
            <a:ext cx="2736304" cy="10081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a:stCxn id="4" idx="2"/>
          </p:cNvCxnSpPr>
          <p:nvPr/>
        </p:nvCxnSpPr>
        <p:spPr>
          <a:xfrm>
            <a:off x="5076056" y="1052736"/>
            <a:ext cx="2088232" cy="10081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Прямая со стрелкой 28"/>
          <p:cNvCxnSpPr>
            <a:stCxn id="6" idx="0"/>
            <a:endCxn id="24" idx="2"/>
          </p:cNvCxnSpPr>
          <p:nvPr/>
        </p:nvCxnSpPr>
        <p:spPr>
          <a:xfrm flipV="1">
            <a:off x="4824028" y="4149080"/>
            <a:ext cx="2196244" cy="7200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Прямая со стрелкой 30"/>
          <p:cNvCxnSpPr>
            <a:stCxn id="6" idx="0"/>
            <a:endCxn id="3" idx="2"/>
          </p:cNvCxnSpPr>
          <p:nvPr/>
        </p:nvCxnSpPr>
        <p:spPr>
          <a:xfrm flipH="1" flipV="1">
            <a:off x="2483768" y="4149080"/>
            <a:ext cx="2340260" cy="7200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732835"/>
      </p:ext>
    </p:extLst>
  </p:cSld>
  <p:clrMapOvr>
    <a:masterClrMapping/>
  </p:clrMapOvr>
  <p:transition spd="med">
    <p:newsflash/>
    <p:sndAc>
      <p:stSnd>
        <p:snd r:embed="rId2" name="chimes.wav"/>
      </p:stSnd>
    </p:sndAc>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123728" y="332656"/>
            <a:ext cx="5904656"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dirty="0" smtClean="0"/>
              <a:t>Виборча система</a:t>
            </a:r>
            <a:endParaRPr lang="uk-UA" b="1" dirty="0"/>
          </a:p>
        </p:txBody>
      </p:sp>
      <p:sp>
        <p:nvSpPr>
          <p:cNvPr id="11" name="Прямоугольник 10"/>
          <p:cNvSpPr/>
          <p:nvPr/>
        </p:nvSpPr>
        <p:spPr>
          <a:xfrm>
            <a:off x="364664" y="1565960"/>
            <a:ext cx="2592288" cy="86409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dirty="0" smtClean="0">
                <a:solidFill>
                  <a:schemeClr val="tx1"/>
                </a:solidFill>
              </a:rPr>
              <a:t>Парламентські</a:t>
            </a:r>
            <a:endParaRPr lang="uk-UA" b="1" dirty="0">
              <a:solidFill>
                <a:schemeClr val="tx1"/>
              </a:solidFill>
            </a:endParaRPr>
          </a:p>
        </p:txBody>
      </p:sp>
      <p:sp>
        <p:nvSpPr>
          <p:cNvPr id="13" name="Прямоугольник 12"/>
          <p:cNvSpPr/>
          <p:nvPr/>
        </p:nvSpPr>
        <p:spPr>
          <a:xfrm>
            <a:off x="5724128" y="1565960"/>
            <a:ext cx="2592288" cy="86409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dirty="0" smtClean="0">
                <a:solidFill>
                  <a:schemeClr val="tx1"/>
                </a:solidFill>
              </a:rPr>
              <a:t>Президентські</a:t>
            </a:r>
            <a:endParaRPr lang="uk-UA" b="1" dirty="0">
              <a:solidFill>
                <a:schemeClr val="tx1"/>
              </a:solidFill>
            </a:endParaRPr>
          </a:p>
        </p:txBody>
      </p:sp>
      <p:sp>
        <p:nvSpPr>
          <p:cNvPr id="17" name="Прямоугольник 16"/>
          <p:cNvSpPr/>
          <p:nvPr/>
        </p:nvSpPr>
        <p:spPr>
          <a:xfrm>
            <a:off x="436672" y="2790096"/>
            <a:ext cx="2520280" cy="25202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algn="just"/>
            <a:r>
              <a:rPr lang="uk-UA" dirty="0" smtClean="0"/>
              <a:t>Пропорційна виборча система у загальнодержавному багатомандатному ВО</a:t>
            </a:r>
          </a:p>
          <a:p>
            <a:pPr algn="just"/>
            <a:endParaRPr lang="uk-UA" dirty="0"/>
          </a:p>
        </p:txBody>
      </p:sp>
      <p:sp>
        <p:nvSpPr>
          <p:cNvPr id="18" name="Прямоугольник 17"/>
          <p:cNvSpPr/>
          <p:nvPr/>
        </p:nvSpPr>
        <p:spPr>
          <a:xfrm>
            <a:off x="5724128" y="2780928"/>
            <a:ext cx="2655192" cy="25202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just"/>
            <a:r>
              <a:rPr lang="uk-UA" dirty="0" smtClean="0"/>
              <a:t>За мажоритарною системою абсолютної більшості (50%+1 голос)</a:t>
            </a:r>
            <a:endParaRPr lang="uk-UA" dirty="0"/>
          </a:p>
        </p:txBody>
      </p:sp>
      <p:sp>
        <p:nvSpPr>
          <p:cNvPr id="20" name="Стрелка вниз 19"/>
          <p:cNvSpPr/>
          <p:nvPr/>
        </p:nvSpPr>
        <p:spPr>
          <a:xfrm>
            <a:off x="1300768" y="2430056"/>
            <a:ext cx="648072" cy="360040"/>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uk-UA"/>
          </a:p>
        </p:txBody>
      </p:sp>
      <p:sp>
        <p:nvSpPr>
          <p:cNvPr id="21" name="Стрелка вниз 20"/>
          <p:cNvSpPr/>
          <p:nvPr/>
        </p:nvSpPr>
        <p:spPr>
          <a:xfrm>
            <a:off x="6696236" y="2436912"/>
            <a:ext cx="648072" cy="360040"/>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uk-UA"/>
          </a:p>
        </p:txBody>
      </p:sp>
      <p:cxnSp>
        <p:nvCxnSpPr>
          <p:cNvPr id="5" name="Прямая со стрелкой 4"/>
          <p:cNvCxnSpPr>
            <a:endCxn id="11" idx="0"/>
          </p:cNvCxnSpPr>
          <p:nvPr/>
        </p:nvCxnSpPr>
        <p:spPr>
          <a:xfrm flipH="1">
            <a:off x="1660808" y="1052736"/>
            <a:ext cx="3236650" cy="5132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Прямая со стрелкой 8"/>
          <p:cNvCxnSpPr>
            <a:endCxn id="13" idx="0"/>
          </p:cNvCxnSpPr>
          <p:nvPr/>
        </p:nvCxnSpPr>
        <p:spPr>
          <a:xfrm>
            <a:off x="4897458" y="1052736"/>
            <a:ext cx="2122814" cy="5132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 name="Прямоугольник 1"/>
          <p:cNvSpPr/>
          <p:nvPr/>
        </p:nvSpPr>
        <p:spPr>
          <a:xfrm>
            <a:off x="1835696" y="5517232"/>
            <a:ext cx="5904656" cy="11521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t>Це спосіб підрахунку голосів та встановлення результатів виборів</a:t>
            </a:r>
            <a:endParaRPr lang="uk-UA" dirty="0"/>
          </a:p>
        </p:txBody>
      </p:sp>
      <p:sp>
        <p:nvSpPr>
          <p:cNvPr id="3" name="Стрелка вниз 2"/>
          <p:cNvSpPr/>
          <p:nvPr/>
        </p:nvSpPr>
        <p:spPr>
          <a:xfrm>
            <a:off x="4427984" y="1268760"/>
            <a:ext cx="648072" cy="3816424"/>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extLst>
      <p:ext uri="{BB962C8B-B14F-4D97-AF65-F5344CB8AC3E}">
        <p14:creationId xmlns:p14="http://schemas.microsoft.com/office/powerpoint/2010/main" val="2222058045"/>
      </p:ext>
    </p:extLst>
  </p:cSld>
  <p:clrMapOvr>
    <a:masterClrMapping/>
  </p:clrMapOvr>
  <p:transition spd="med">
    <p:newsflash/>
    <p:sndAc>
      <p:stSnd>
        <p:snd r:embed="rId2" name="chimes.wav"/>
      </p:stSnd>
    </p:sndAc>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Прямая со стрелкой 19"/>
          <p:cNvCxnSpPr>
            <a:stCxn id="5" idx="2"/>
            <a:endCxn id="11" idx="0"/>
          </p:cNvCxnSpPr>
          <p:nvPr/>
        </p:nvCxnSpPr>
        <p:spPr>
          <a:xfrm flipH="1">
            <a:off x="7553404" y="2265300"/>
            <a:ext cx="6928" cy="2459844"/>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6" name="Прямая со стрелкой 15"/>
          <p:cNvCxnSpPr>
            <a:stCxn id="3" idx="2"/>
            <a:endCxn id="8" idx="0"/>
          </p:cNvCxnSpPr>
          <p:nvPr/>
        </p:nvCxnSpPr>
        <p:spPr>
          <a:xfrm>
            <a:off x="1512816" y="2276872"/>
            <a:ext cx="0" cy="2736304"/>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2" name="Прямоугольник 1"/>
          <p:cNvSpPr/>
          <p:nvPr/>
        </p:nvSpPr>
        <p:spPr>
          <a:xfrm>
            <a:off x="1475656" y="317840"/>
            <a:ext cx="5904656"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dirty="0" smtClean="0"/>
              <a:t>Виборча система на місцевих виборах</a:t>
            </a:r>
            <a:endParaRPr lang="uk-UA" b="1" dirty="0"/>
          </a:p>
        </p:txBody>
      </p:sp>
      <p:sp>
        <p:nvSpPr>
          <p:cNvPr id="3" name="Прямоугольник 2"/>
          <p:cNvSpPr/>
          <p:nvPr/>
        </p:nvSpPr>
        <p:spPr>
          <a:xfrm>
            <a:off x="109816" y="1484784"/>
            <a:ext cx="2806000" cy="79208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solidFill>
                  <a:schemeClr val="tx1"/>
                </a:solidFill>
              </a:rPr>
              <a:t>Мажоритарна система відносної більшості </a:t>
            </a:r>
            <a:endParaRPr lang="uk-UA" dirty="0">
              <a:solidFill>
                <a:schemeClr val="tx1"/>
              </a:solidFill>
            </a:endParaRPr>
          </a:p>
        </p:txBody>
      </p:sp>
      <p:sp>
        <p:nvSpPr>
          <p:cNvPr id="4" name="Прямоугольник 3"/>
          <p:cNvSpPr/>
          <p:nvPr/>
        </p:nvSpPr>
        <p:spPr>
          <a:xfrm>
            <a:off x="3275856" y="1466904"/>
            <a:ext cx="2736304" cy="79208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solidFill>
                  <a:schemeClr val="tx1"/>
                </a:solidFill>
              </a:rPr>
              <a:t>Мажоритарна система абсолютної більшості </a:t>
            </a:r>
            <a:endParaRPr lang="uk-UA" dirty="0">
              <a:solidFill>
                <a:schemeClr val="tx1"/>
              </a:solidFill>
            </a:endParaRPr>
          </a:p>
        </p:txBody>
      </p:sp>
      <p:sp>
        <p:nvSpPr>
          <p:cNvPr id="5" name="Прямоугольник 4"/>
          <p:cNvSpPr/>
          <p:nvPr/>
        </p:nvSpPr>
        <p:spPr>
          <a:xfrm>
            <a:off x="6300192" y="1473212"/>
            <a:ext cx="2520280" cy="79208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solidFill>
                  <a:schemeClr val="tx1"/>
                </a:solidFill>
              </a:rPr>
              <a:t>Пропорційна з відкритими списками</a:t>
            </a:r>
            <a:endParaRPr lang="uk-UA" dirty="0">
              <a:solidFill>
                <a:schemeClr val="tx1"/>
              </a:solidFill>
            </a:endParaRPr>
          </a:p>
        </p:txBody>
      </p:sp>
      <p:sp>
        <p:nvSpPr>
          <p:cNvPr id="6" name="Прямоугольник 5"/>
          <p:cNvSpPr/>
          <p:nvPr/>
        </p:nvSpPr>
        <p:spPr>
          <a:xfrm>
            <a:off x="109816" y="2636912"/>
            <a:ext cx="2806000"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77500" lnSpcReduction="20000"/>
          </a:bodyPr>
          <a:lstStyle/>
          <a:p>
            <a:pPr algn="ctr"/>
            <a:r>
              <a:rPr lang="uk-UA" dirty="0"/>
              <a:t>депутатів сільських, </a:t>
            </a:r>
            <a:r>
              <a:rPr lang="uk-UA" dirty="0" smtClean="0"/>
              <a:t>селищних, районних у містах рад, районних, міських (до 90тис.)</a:t>
            </a:r>
            <a:endParaRPr lang="uk-UA" dirty="0"/>
          </a:p>
        </p:txBody>
      </p:sp>
      <p:sp>
        <p:nvSpPr>
          <p:cNvPr id="7" name="Прямоугольник 6"/>
          <p:cNvSpPr/>
          <p:nvPr/>
        </p:nvSpPr>
        <p:spPr>
          <a:xfrm>
            <a:off x="109816" y="3717032"/>
            <a:ext cx="2806000" cy="936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uk-UA" dirty="0" smtClean="0"/>
              <a:t>сільського</a:t>
            </a:r>
            <a:r>
              <a:rPr lang="uk-UA" dirty="0"/>
              <a:t>, селищного, міського </a:t>
            </a:r>
            <a:r>
              <a:rPr lang="uk-UA" dirty="0" smtClean="0"/>
              <a:t>(менше </a:t>
            </a:r>
            <a:r>
              <a:rPr lang="uk-UA" dirty="0"/>
              <a:t>90 </a:t>
            </a:r>
            <a:r>
              <a:rPr lang="uk-UA" dirty="0" smtClean="0"/>
              <a:t>тисяч жителів) </a:t>
            </a:r>
            <a:r>
              <a:rPr lang="uk-UA" dirty="0"/>
              <a:t>голови</a:t>
            </a:r>
          </a:p>
        </p:txBody>
      </p:sp>
      <p:sp>
        <p:nvSpPr>
          <p:cNvPr id="8" name="Прямоугольник 7"/>
          <p:cNvSpPr/>
          <p:nvPr/>
        </p:nvSpPr>
        <p:spPr>
          <a:xfrm>
            <a:off x="109816" y="5013176"/>
            <a:ext cx="2806000"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t>старости</a:t>
            </a:r>
            <a:endParaRPr lang="uk-UA" dirty="0"/>
          </a:p>
        </p:txBody>
      </p:sp>
      <p:sp>
        <p:nvSpPr>
          <p:cNvPr id="9" name="Прямоугольник 8"/>
          <p:cNvSpPr/>
          <p:nvPr/>
        </p:nvSpPr>
        <p:spPr>
          <a:xfrm>
            <a:off x="3275856" y="2636912"/>
            <a:ext cx="2736304" cy="15481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a:t>міського </a:t>
            </a:r>
            <a:r>
              <a:rPr lang="uk-UA" dirty="0" smtClean="0"/>
              <a:t>голови</a:t>
            </a:r>
          </a:p>
          <a:p>
            <a:pPr algn="ctr"/>
            <a:r>
              <a:rPr lang="uk-UA" dirty="0" smtClean="0"/>
              <a:t>(міст</a:t>
            </a:r>
            <a:r>
              <a:rPr lang="uk-UA" dirty="0"/>
              <a:t>, кількість виборців у яких дорівнює або є більшою ніж 90 тисяч) </a:t>
            </a:r>
          </a:p>
        </p:txBody>
      </p:sp>
      <p:sp>
        <p:nvSpPr>
          <p:cNvPr id="10" name="Прямоугольник 9"/>
          <p:cNvSpPr/>
          <p:nvPr/>
        </p:nvSpPr>
        <p:spPr>
          <a:xfrm>
            <a:off x="6300192" y="2564904"/>
            <a:ext cx="2520280" cy="8460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t>депутатів Верховної Ради Автономної Республіки Крим, </a:t>
            </a:r>
            <a:endParaRPr lang="uk-UA" dirty="0"/>
          </a:p>
        </p:txBody>
      </p:sp>
      <p:sp>
        <p:nvSpPr>
          <p:cNvPr id="11" name="Прямоугольник 10"/>
          <p:cNvSpPr/>
          <p:nvPr/>
        </p:nvSpPr>
        <p:spPr>
          <a:xfrm>
            <a:off x="6293264" y="4725144"/>
            <a:ext cx="2520280" cy="8460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t>обласних</a:t>
            </a:r>
            <a:endParaRPr lang="uk-UA" dirty="0"/>
          </a:p>
        </p:txBody>
      </p:sp>
      <p:sp>
        <p:nvSpPr>
          <p:cNvPr id="13" name="Прямоугольник 12"/>
          <p:cNvSpPr/>
          <p:nvPr/>
        </p:nvSpPr>
        <p:spPr>
          <a:xfrm>
            <a:off x="6293264" y="3573016"/>
            <a:ext cx="2520280" cy="8460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t>Міських </a:t>
            </a:r>
          </a:p>
          <a:p>
            <a:pPr algn="ctr"/>
            <a:r>
              <a:rPr lang="uk-UA" dirty="0" smtClean="0"/>
              <a:t>(понад 90 тис.)</a:t>
            </a:r>
            <a:endParaRPr lang="uk-UA" dirty="0"/>
          </a:p>
        </p:txBody>
      </p:sp>
      <p:cxnSp>
        <p:nvCxnSpPr>
          <p:cNvPr id="18" name="Прямая со стрелкой 17"/>
          <p:cNvCxnSpPr>
            <a:stCxn id="4" idx="2"/>
            <a:endCxn id="9" idx="0"/>
          </p:cNvCxnSpPr>
          <p:nvPr/>
        </p:nvCxnSpPr>
        <p:spPr>
          <a:xfrm>
            <a:off x="4644008" y="2258992"/>
            <a:ext cx="0" cy="37792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22" name="Прямая со стрелкой 21"/>
          <p:cNvCxnSpPr>
            <a:stCxn id="2" idx="2"/>
            <a:endCxn id="3" idx="0"/>
          </p:cNvCxnSpPr>
          <p:nvPr/>
        </p:nvCxnSpPr>
        <p:spPr>
          <a:xfrm flipH="1">
            <a:off x="1512816" y="1037920"/>
            <a:ext cx="2915168" cy="446864"/>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24" name="Прямая со стрелкой 23"/>
          <p:cNvCxnSpPr>
            <a:stCxn id="2" idx="2"/>
          </p:cNvCxnSpPr>
          <p:nvPr/>
        </p:nvCxnSpPr>
        <p:spPr>
          <a:xfrm>
            <a:off x="4427984" y="1037920"/>
            <a:ext cx="0" cy="428984"/>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26" name="Прямая со стрелкой 25"/>
          <p:cNvCxnSpPr>
            <a:stCxn id="2" idx="2"/>
            <a:endCxn id="5" idx="0"/>
          </p:cNvCxnSpPr>
          <p:nvPr/>
        </p:nvCxnSpPr>
        <p:spPr>
          <a:xfrm>
            <a:off x="4427984" y="1037920"/>
            <a:ext cx="3132348" cy="435292"/>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2164135920"/>
      </p:ext>
    </p:extLst>
  </p:cSld>
  <p:clrMapOvr>
    <a:masterClrMapping/>
  </p:clrMapOvr>
  <p:transition spd="med">
    <p:newsflash/>
    <p:sndAc>
      <p:stSnd>
        <p:snd r:embed="rId2" name="chimes.wav"/>
      </p:stSnd>
    </p:sndAc>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123728" y="332656"/>
            <a:ext cx="5904656"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dirty="0" smtClean="0"/>
              <a:t>Виборчий процес</a:t>
            </a:r>
            <a:endParaRPr lang="uk-UA" b="1" dirty="0"/>
          </a:p>
        </p:txBody>
      </p:sp>
      <p:sp>
        <p:nvSpPr>
          <p:cNvPr id="11" name="Прямоугольник 10"/>
          <p:cNvSpPr/>
          <p:nvPr/>
        </p:nvSpPr>
        <p:spPr>
          <a:xfrm>
            <a:off x="383262" y="1513400"/>
            <a:ext cx="2592288" cy="86409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dirty="0" smtClean="0">
                <a:solidFill>
                  <a:schemeClr val="tx1"/>
                </a:solidFill>
              </a:rPr>
              <a:t>Парламентські</a:t>
            </a:r>
            <a:endParaRPr lang="uk-UA" b="1" dirty="0">
              <a:solidFill>
                <a:schemeClr val="tx1"/>
              </a:solidFill>
            </a:endParaRPr>
          </a:p>
        </p:txBody>
      </p:sp>
      <p:sp>
        <p:nvSpPr>
          <p:cNvPr id="13" name="Прямоугольник 12"/>
          <p:cNvSpPr/>
          <p:nvPr/>
        </p:nvSpPr>
        <p:spPr>
          <a:xfrm>
            <a:off x="3394482" y="1513400"/>
            <a:ext cx="2592288" cy="86409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dirty="0" smtClean="0">
                <a:solidFill>
                  <a:schemeClr val="tx1"/>
                </a:solidFill>
              </a:rPr>
              <a:t>Президентські</a:t>
            </a:r>
            <a:endParaRPr lang="uk-UA" b="1" dirty="0">
              <a:solidFill>
                <a:schemeClr val="tx1"/>
              </a:solidFill>
            </a:endParaRPr>
          </a:p>
        </p:txBody>
      </p:sp>
      <p:sp>
        <p:nvSpPr>
          <p:cNvPr id="14" name="Прямоугольник 13"/>
          <p:cNvSpPr/>
          <p:nvPr/>
        </p:nvSpPr>
        <p:spPr>
          <a:xfrm>
            <a:off x="6431934" y="1513400"/>
            <a:ext cx="2592288" cy="86409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dirty="0" smtClean="0">
                <a:solidFill>
                  <a:schemeClr val="tx1"/>
                </a:solidFill>
              </a:rPr>
              <a:t>Місцеві</a:t>
            </a:r>
            <a:endParaRPr lang="uk-UA" b="1" dirty="0">
              <a:solidFill>
                <a:schemeClr val="tx1"/>
              </a:solidFill>
            </a:endParaRPr>
          </a:p>
        </p:txBody>
      </p:sp>
      <p:sp>
        <p:nvSpPr>
          <p:cNvPr id="17" name="Прямоугольник 16"/>
          <p:cNvSpPr/>
          <p:nvPr/>
        </p:nvSpPr>
        <p:spPr>
          <a:xfrm>
            <a:off x="251520" y="2748968"/>
            <a:ext cx="2808312" cy="39409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fontScale="77500" lnSpcReduction="20000"/>
          </a:bodyPr>
          <a:lstStyle/>
          <a:p>
            <a:r>
              <a:rPr lang="uk-UA" dirty="0"/>
              <a:t>1) висування та реєстрація кандидатів у депутати;</a:t>
            </a:r>
          </a:p>
          <a:p>
            <a:r>
              <a:rPr lang="uk-UA" dirty="0"/>
              <a:t>2) утворення окружних та дільничних виборчих комісій;</a:t>
            </a:r>
          </a:p>
          <a:p>
            <a:r>
              <a:rPr lang="uk-UA" dirty="0"/>
              <a:t>3) проведення передвиборної агітації;</a:t>
            </a:r>
          </a:p>
          <a:p>
            <a:r>
              <a:rPr lang="uk-UA" dirty="0"/>
              <a:t>4) утворення спеціальних виборчих дільниць, що існують на тимчасовій основі;</a:t>
            </a:r>
          </a:p>
          <a:p>
            <a:r>
              <a:rPr lang="uk-UA" dirty="0"/>
              <a:t>5) складання списків виборців, їх перевірка та уточнення;</a:t>
            </a:r>
          </a:p>
          <a:p>
            <a:r>
              <a:rPr lang="uk-UA" dirty="0"/>
              <a:t>6) голосування;</a:t>
            </a:r>
          </a:p>
          <a:p>
            <a:r>
              <a:rPr lang="uk-UA" dirty="0"/>
              <a:t>7) підрахунок голосів виборців, встановлення підсумків голосування і результатів виборів депутатів та їх офіційне оприлюднення;</a:t>
            </a:r>
          </a:p>
          <a:p>
            <a:r>
              <a:rPr lang="uk-UA" dirty="0"/>
              <a:t>8) припинення повноважень окружних та дільничних виборчих комісій.</a:t>
            </a:r>
          </a:p>
        </p:txBody>
      </p:sp>
      <p:sp>
        <p:nvSpPr>
          <p:cNvPr id="18" name="Прямоугольник 17"/>
          <p:cNvSpPr/>
          <p:nvPr/>
        </p:nvSpPr>
        <p:spPr>
          <a:xfrm>
            <a:off x="3297731" y="2728368"/>
            <a:ext cx="2751943" cy="39409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fontScale="70000" lnSpcReduction="20000"/>
          </a:bodyPr>
          <a:lstStyle/>
          <a:p>
            <a:r>
              <a:rPr lang="uk-UA" dirty="0"/>
              <a:t>1. Виборчий процес включає такі етапи:</a:t>
            </a:r>
          </a:p>
          <a:p>
            <a:r>
              <a:rPr lang="uk-UA" dirty="0"/>
              <a:t>1) висування та реєстрація кандидатів на пост Президента України;</a:t>
            </a:r>
          </a:p>
          <a:p>
            <a:r>
              <a:rPr lang="uk-UA" dirty="0"/>
              <a:t>2) утворення окружних та дільничних виборчих комісій;</a:t>
            </a:r>
          </a:p>
          <a:p>
            <a:r>
              <a:rPr lang="uk-UA" dirty="0"/>
              <a:t>3) проведення передвиборної агітації;</a:t>
            </a:r>
          </a:p>
          <a:p>
            <a:r>
              <a:rPr lang="uk-UA" dirty="0"/>
              <a:t>4) утворення спеціальних виборчих дільниць, що існують на тимчасовій основі;</a:t>
            </a:r>
          </a:p>
          <a:p>
            <a:r>
              <a:rPr lang="uk-UA" dirty="0"/>
              <a:t>5) складання списків виборців, їх перевірка та уточнення;</a:t>
            </a:r>
          </a:p>
          <a:p>
            <a:r>
              <a:rPr lang="uk-UA" dirty="0"/>
              <a:t>6) голосування у день виборів Президента України;</a:t>
            </a:r>
          </a:p>
          <a:p>
            <a:r>
              <a:rPr lang="uk-UA" dirty="0"/>
              <a:t>7) підрахунок голосів виборців, встановлення підсумків голосування і результатів виборів Президента України та їх офіційне оголошення;</a:t>
            </a:r>
          </a:p>
          <a:p>
            <a:r>
              <a:rPr lang="uk-UA" dirty="0"/>
              <a:t>8) припинення повноважень окружних та дільничних виборчих комісій.</a:t>
            </a:r>
          </a:p>
        </p:txBody>
      </p:sp>
      <p:sp>
        <p:nvSpPr>
          <p:cNvPr id="19" name="Прямоугольник 18"/>
          <p:cNvSpPr/>
          <p:nvPr/>
        </p:nvSpPr>
        <p:spPr>
          <a:xfrm>
            <a:off x="6228185" y="2735224"/>
            <a:ext cx="2777758" cy="39409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fontScale="77500" lnSpcReduction="20000"/>
          </a:bodyPr>
          <a:lstStyle/>
          <a:p>
            <a:r>
              <a:rPr lang="uk-UA" dirty="0"/>
              <a:t>1) утворення багатомандатних виборчих округів;</a:t>
            </a:r>
          </a:p>
          <a:p>
            <a:r>
              <a:rPr lang="uk-UA" dirty="0"/>
              <a:t>2) утворення (у разі необхідності), формування складу територіальних виборчих комісій, утворення дільничних виборчих комісій;</a:t>
            </a:r>
          </a:p>
          <a:p>
            <a:r>
              <a:rPr lang="uk-UA" dirty="0"/>
              <a:t>3) складання списків виборців, їх перевірка та уточнення;</a:t>
            </a:r>
          </a:p>
          <a:p>
            <a:r>
              <a:rPr lang="uk-UA" dirty="0"/>
              <a:t>4) висування та реєстрація кандидатів;</a:t>
            </a:r>
          </a:p>
          <a:p>
            <a:r>
              <a:rPr lang="uk-UA" dirty="0"/>
              <a:t>5) проведення передвиборної агітації;</a:t>
            </a:r>
          </a:p>
          <a:p>
            <a:r>
              <a:rPr lang="uk-UA" dirty="0"/>
              <a:t>6) голосування у день виборів;</a:t>
            </a:r>
          </a:p>
          <a:p>
            <a:r>
              <a:rPr lang="uk-UA" dirty="0"/>
              <a:t>7) підрахунок голосів виборців, установлення підсумків голосування і результатів місцевих виборів.</a:t>
            </a:r>
          </a:p>
        </p:txBody>
      </p:sp>
      <p:sp>
        <p:nvSpPr>
          <p:cNvPr id="20" name="Стрелка вниз 19"/>
          <p:cNvSpPr/>
          <p:nvPr/>
        </p:nvSpPr>
        <p:spPr>
          <a:xfrm>
            <a:off x="1319366" y="2377496"/>
            <a:ext cx="648072" cy="360040"/>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uk-UA"/>
          </a:p>
        </p:txBody>
      </p:sp>
      <p:sp>
        <p:nvSpPr>
          <p:cNvPr id="21" name="Стрелка вниз 20"/>
          <p:cNvSpPr/>
          <p:nvPr/>
        </p:nvSpPr>
        <p:spPr>
          <a:xfrm>
            <a:off x="4366590" y="2384352"/>
            <a:ext cx="648072" cy="360040"/>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uk-UA"/>
          </a:p>
        </p:txBody>
      </p:sp>
      <p:sp>
        <p:nvSpPr>
          <p:cNvPr id="22" name="Стрелка вниз 21"/>
          <p:cNvSpPr/>
          <p:nvPr/>
        </p:nvSpPr>
        <p:spPr>
          <a:xfrm>
            <a:off x="7512054" y="2377496"/>
            <a:ext cx="648072" cy="360040"/>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uk-UA"/>
          </a:p>
        </p:txBody>
      </p:sp>
      <p:cxnSp>
        <p:nvCxnSpPr>
          <p:cNvPr id="5" name="Прямая со стрелкой 4"/>
          <p:cNvCxnSpPr>
            <a:endCxn id="11" idx="0"/>
          </p:cNvCxnSpPr>
          <p:nvPr/>
        </p:nvCxnSpPr>
        <p:spPr>
          <a:xfrm flipH="1">
            <a:off x="1679406" y="1000176"/>
            <a:ext cx="3236650" cy="5132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Прямая со стрелкой 8"/>
          <p:cNvCxnSpPr/>
          <p:nvPr/>
        </p:nvCxnSpPr>
        <p:spPr>
          <a:xfrm>
            <a:off x="4916056" y="1000176"/>
            <a:ext cx="0" cy="5132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Прямая со стрелкой 14"/>
          <p:cNvCxnSpPr>
            <a:endCxn id="14" idx="0"/>
          </p:cNvCxnSpPr>
          <p:nvPr/>
        </p:nvCxnSpPr>
        <p:spPr>
          <a:xfrm>
            <a:off x="4916056" y="1000176"/>
            <a:ext cx="2812022" cy="5132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9129848"/>
      </p:ext>
    </p:extLst>
  </p:cSld>
  <p:clrMapOvr>
    <a:masterClrMapping/>
  </p:clrMapOvr>
  <p:transition spd="med">
    <p:newsflash/>
    <p:sndAc>
      <p:stSnd>
        <p:snd r:embed="rId2" name="chimes.wav"/>
      </p:stSnd>
    </p:sndAc>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71600" y="332656"/>
            <a:ext cx="7200800"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t>Загальний склад місцевої ради</a:t>
            </a:r>
            <a:endParaRPr lang="uk-UA" dirty="0"/>
          </a:p>
        </p:txBody>
      </p:sp>
      <p:sp>
        <p:nvSpPr>
          <p:cNvPr id="3" name="Прямоугольник 2"/>
          <p:cNvSpPr/>
          <p:nvPr/>
        </p:nvSpPr>
        <p:spPr>
          <a:xfrm>
            <a:off x="971600" y="1412776"/>
            <a:ext cx="7200800" cy="86409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a:solidFill>
                  <a:schemeClr val="tx1"/>
                </a:solidFill>
              </a:rPr>
              <a:t>визначається </a:t>
            </a:r>
            <a:r>
              <a:rPr lang="uk-UA" dirty="0" smtClean="0">
                <a:solidFill>
                  <a:schemeClr val="tx1"/>
                </a:solidFill>
              </a:rPr>
              <a:t>залежно </a:t>
            </a:r>
            <a:r>
              <a:rPr lang="uk-UA" dirty="0">
                <a:solidFill>
                  <a:schemeClr val="tx1"/>
                </a:solidFill>
              </a:rPr>
              <a:t>від кількості виборців, які належать до територіальних громад сіл, селищ, </a:t>
            </a:r>
            <a:r>
              <a:rPr lang="uk-UA" dirty="0" smtClean="0">
                <a:solidFill>
                  <a:schemeClr val="tx1"/>
                </a:solidFill>
              </a:rPr>
              <a:t>міст.</a:t>
            </a:r>
            <a:endParaRPr lang="uk-UA" dirty="0">
              <a:solidFill>
                <a:schemeClr val="tx1"/>
              </a:solidFill>
            </a:endParaRPr>
          </a:p>
        </p:txBody>
      </p:sp>
      <p:sp>
        <p:nvSpPr>
          <p:cNvPr id="4" name="Прямоугольник 3"/>
          <p:cNvSpPr/>
          <p:nvPr/>
        </p:nvSpPr>
        <p:spPr>
          <a:xfrm>
            <a:off x="971600" y="2708920"/>
            <a:ext cx="7200800" cy="3096344"/>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dirty="0"/>
              <a:t>1) до 1 тисячі виборців - 12 депутатів;</a:t>
            </a:r>
          </a:p>
          <a:p>
            <a:r>
              <a:rPr lang="uk-UA" dirty="0"/>
              <a:t>2) від 1 тисячі до 3 тисяч виборців - 14 депутатів;</a:t>
            </a:r>
          </a:p>
          <a:p>
            <a:r>
              <a:rPr lang="uk-UA" dirty="0"/>
              <a:t>3) від 3 тисяч до 5 тисяч виборців - 22 депутати;</a:t>
            </a:r>
          </a:p>
          <a:p>
            <a:r>
              <a:rPr lang="uk-UA" dirty="0"/>
              <a:t>4) від 5 тисяч до 20 тисяч виборців - 26 депутатів;</a:t>
            </a:r>
          </a:p>
          <a:p>
            <a:r>
              <a:rPr lang="uk-UA" dirty="0"/>
              <a:t>5) від 20 тисяч до 50 тисяч виборців - 34 депутати;</a:t>
            </a:r>
          </a:p>
          <a:p>
            <a:r>
              <a:rPr lang="uk-UA" dirty="0"/>
              <a:t>6) від 50 тисяч до 100 тисяч виборців - 36 депутатів;</a:t>
            </a:r>
          </a:p>
          <a:p>
            <a:r>
              <a:rPr lang="uk-UA" dirty="0"/>
              <a:t>7) від 100 тисяч до 250 тисяч виборців - 42 депутати;</a:t>
            </a:r>
          </a:p>
          <a:p>
            <a:r>
              <a:rPr lang="uk-UA" dirty="0"/>
              <a:t>8) від 250 тисяч до 500 тисяч виборців - 54 депутати;</a:t>
            </a:r>
          </a:p>
          <a:p>
            <a:r>
              <a:rPr lang="uk-UA" dirty="0"/>
              <a:t>9) від 500 тисяч до 1 мільйона виборців - 64 депутати;</a:t>
            </a:r>
          </a:p>
          <a:p>
            <a:r>
              <a:rPr lang="uk-UA" dirty="0"/>
              <a:t>10) від 1 мільйона до 2 мільйонів виборців - 84 депутати;</a:t>
            </a:r>
          </a:p>
          <a:p>
            <a:r>
              <a:rPr lang="uk-UA" dirty="0"/>
              <a:t>11) понад 2 мільйони виборців - 120 депутатів.</a:t>
            </a:r>
          </a:p>
        </p:txBody>
      </p:sp>
      <p:sp>
        <p:nvSpPr>
          <p:cNvPr id="5" name="Стрелка вниз 4"/>
          <p:cNvSpPr/>
          <p:nvPr/>
        </p:nvSpPr>
        <p:spPr>
          <a:xfrm>
            <a:off x="4644008" y="1124744"/>
            <a:ext cx="576064" cy="288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6" name="Стрелка вниз 5"/>
          <p:cNvSpPr/>
          <p:nvPr/>
        </p:nvSpPr>
        <p:spPr>
          <a:xfrm>
            <a:off x="4860032" y="2276872"/>
            <a:ext cx="648072"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extLst>
      <p:ext uri="{BB962C8B-B14F-4D97-AF65-F5344CB8AC3E}">
        <p14:creationId xmlns:p14="http://schemas.microsoft.com/office/powerpoint/2010/main" val="3238090235"/>
      </p:ext>
    </p:extLst>
  </p:cSld>
  <p:clrMapOvr>
    <a:masterClrMapping/>
  </p:clrMapOvr>
  <p:transition spd="med">
    <p:newsflash/>
    <p:sndAc>
      <p:stSnd>
        <p:snd r:embed="rId2" name="chimes.wav"/>
      </p:stSnd>
    </p:sndAc>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3" descr="light_shadow_m"/>
          <p:cNvPicPr>
            <a:picLocks noChangeAspect="1" noChangeArrowheads="1"/>
          </p:cNvPicPr>
          <p:nvPr/>
        </p:nvPicPr>
        <p:blipFill>
          <a:blip r:embed="rId3">
            <a:lum bright="-48000" contrast="-24000"/>
            <a:extLst>
              <a:ext uri="{28A0092B-C50C-407E-A947-70E740481C1C}">
                <a14:useLocalDpi xmlns:a14="http://schemas.microsoft.com/office/drawing/2010/main" val="0"/>
              </a:ext>
            </a:extLst>
          </a:blip>
          <a:srcRect/>
          <a:stretch>
            <a:fillRect/>
          </a:stretch>
        </p:blipFill>
        <p:spPr bwMode="auto">
          <a:xfrm rot="2281136">
            <a:off x="2827338" y="149225"/>
            <a:ext cx="549275" cy="405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Freeform 4"/>
          <p:cNvSpPr>
            <a:spLocks/>
          </p:cNvSpPr>
          <p:nvPr/>
        </p:nvSpPr>
        <p:spPr bwMode="gray">
          <a:xfrm>
            <a:off x="1744663" y="1458913"/>
            <a:ext cx="2611437" cy="2233612"/>
          </a:xfrm>
          <a:custGeom>
            <a:avLst/>
            <a:gdLst>
              <a:gd name="T0" fmla="*/ 2147483647 w 1335"/>
              <a:gd name="T1" fmla="*/ 2147483647 h 1479"/>
              <a:gd name="T2" fmla="*/ 2147483647 w 1335"/>
              <a:gd name="T3" fmla="*/ 2147483647 h 1479"/>
              <a:gd name="T4" fmla="*/ 2147483647 w 1335"/>
              <a:gd name="T5" fmla="*/ 2147483647 h 1479"/>
              <a:gd name="T6" fmla="*/ 2147483647 w 1335"/>
              <a:gd name="T7" fmla="*/ 2147483647 h 1479"/>
              <a:gd name="T8" fmla="*/ 2147483647 w 1335"/>
              <a:gd name="T9" fmla="*/ 2147483647 h 1479"/>
              <a:gd name="T10" fmla="*/ 0 w 1335"/>
              <a:gd name="T11" fmla="*/ 2147483647 h 1479"/>
              <a:gd name="T12" fmla="*/ 2147483647 w 1335"/>
              <a:gd name="T13" fmla="*/ 2147483647 h 1479"/>
              <a:gd name="T14" fmla="*/ 0 60000 65536"/>
              <a:gd name="T15" fmla="*/ 0 60000 65536"/>
              <a:gd name="T16" fmla="*/ 0 60000 65536"/>
              <a:gd name="T17" fmla="*/ 0 60000 65536"/>
              <a:gd name="T18" fmla="*/ 0 60000 65536"/>
              <a:gd name="T19" fmla="*/ 0 60000 65536"/>
              <a:gd name="T20" fmla="*/ 0 60000 65536"/>
              <a:gd name="T21" fmla="*/ 0 w 1335"/>
              <a:gd name="T22" fmla="*/ 0 h 1479"/>
              <a:gd name="T23" fmla="*/ 1335 w 1335"/>
              <a:gd name="T24" fmla="*/ 1479 h 147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35" h="1479">
                <a:moveTo>
                  <a:pt x="763" y="102"/>
                </a:moveTo>
                <a:cubicBezTo>
                  <a:pt x="920" y="0"/>
                  <a:pt x="1137" y="178"/>
                  <a:pt x="1209" y="244"/>
                </a:cubicBezTo>
                <a:cubicBezTo>
                  <a:pt x="1281" y="310"/>
                  <a:pt x="1335" y="312"/>
                  <a:pt x="1325" y="314"/>
                </a:cubicBezTo>
                <a:cubicBezTo>
                  <a:pt x="1262" y="339"/>
                  <a:pt x="1010" y="74"/>
                  <a:pt x="843" y="267"/>
                </a:cubicBezTo>
                <a:cubicBezTo>
                  <a:pt x="554" y="534"/>
                  <a:pt x="389" y="1337"/>
                  <a:pt x="305" y="1479"/>
                </a:cubicBezTo>
                <a:lnTo>
                  <a:pt x="0" y="1303"/>
                </a:lnTo>
                <a:cubicBezTo>
                  <a:pt x="76" y="1074"/>
                  <a:pt x="398" y="270"/>
                  <a:pt x="763" y="102"/>
                </a:cubicBezTo>
                <a:close/>
              </a:path>
            </a:pathLst>
          </a:custGeom>
          <a:gradFill rotWithShape="1">
            <a:gsLst>
              <a:gs pos="0">
                <a:srgbClr val="B2B2B2"/>
              </a:gs>
              <a:gs pos="100000">
                <a:srgbClr val="000000"/>
              </a:gs>
            </a:gsLst>
            <a:lin ang="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nchor="ctr"/>
          <a:lstStyle/>
          <a:p>
            <a:endParaRPr lang="uk-UA"/>
          </a:p>
        </p:txBody>
      </p:sp>
      <p:sp>
        <p:nvSpPr>
          <p:cNvPr id="14340" name="Freeform 5"/>
          <p:cNvSpPr>
            <a:spLocks/>
          </p:cNvSpPr>
          <p:nvPr/>
        </p:nvSpPr>
        <p:spPr bwMode="gray">
          <a:xfrm flipH="1">
            <a:off x="5162550" y="1427163"/>
            <a:ext cx="2611438" cy="2233612"/>
          </a:xfrm>
          <a:custGeom>
            <a:avLst/>
            <a:gdLst>
              <a:gd name="T0" fmla="*/ 2147483647 w 1335"/>
              <a:gd name="T1" fmla="*/ 2147483647 h 1479"/>
              <a:gd name="T2" fmla="*/ 2147483647 w 1335"/>
              <a:gd name="T3" fmla="*/ 2147483647 h 1479"/>
              <a:gd name="T4" fmla="*/ 2147483647 w 1335"/>
              <a:gd name="T5" fmla="*/ 2147483647 h 1479"/>
              <a:gd name="T6" fmla="*/ 2147483647 w 1335"/>
              <a:gd name="T7" fmla="*/ 2147483647 h 1479"/>
              <a:gd name="T8" fmla="*/ 2147483647 w 1335"/>
              <a:gd name="T9" fmla="*/ 2147483647 h 1479"/>
              <a:gd name="T10" fmla="*/ 0 w 1335"/>
              <a:gd name="T11" fmla="*/ 2147483647 h 1479"/>
              <a:gd name="T12" fmla="*/ 2147483647 w 1335"/>
              <a:gd name="T13" fmla="*/ 2147483647 h 1479"/>
              <a:gd name="T14" fmla="*/ 0 60000 65536"/>
              <a:gd name="T15" fmla="*/ 0 60000 65536"/>
              <a:gd name="T16" fmla="*/ 0 60000 65536"/>
              <a:gd name="T17" fmla="*/ 0 60000 65536"/>
              <a:gd name="T18" fmla="*/ 0 60000 65536"/>
              <a:gd name="T19" fmla="*/ 0 60000 65536"/>
              <a:gd name="T20" fmla="*/ 0 60000 65536"/>
              <a:gd name="T21" fmla="*/ 0 w 1335"/>
              <a:gd name="T22" fmla="*/ 0 h 1479"/>
              <a:gd name="T23" fmla="*/ 1335 w 1335"/>
              <a:gd name="T24" fmla="*/ 1479 h 147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35" h="1479">
                <a:moveTo>
                  <a:pt x="763" y="102"/>
                </a:moveTo>
                <a:cubicBezTo>
                  <a:pt x="920" y="0"/>
                  <a:pt x="1137" y="178"/>
                  <a:pt x="1209" y="244"/>
                </a:cubicBezTo>
                <a:cubicBezTo>
                  <a:pt x="1281" y="310"/>
                  <a:pt x="1335" y="312"/>
                  <a:pt x="1325" y="314"/>
                </a:cubicBezTo>
                <a:cubicBezTo>
                  <a:pt x="1262" y="339"/>
                  <a:pt x="1010" y="74"/>
                  <a:pt x="843" y="267"/>
                </a:cubicBezTo>
                <a:cubicBezTo>
                  <a:pt x="554" y="534"/>
                  <a:pt x="389" y="1337"/>
                  <a:pt x="305" y="1479"/>
                </a:cubicBezTo>
                <a:lnTo>
                  <a:pt x="0" y="1303"/>
                </a:lnTo>
                <a:cubicBezTo>
                  <a:pt x="76" y="1074"/>
                  <a:pt x="398" y="270"/>
                  <a:pt x="763" y="102"/>
                </a:cubicBezTo>
                <a:close/>
              </a:path>
            </a:pathLst>
          </a:custGeom>
          <a:gradFill rotWithShape="1">
            <a:gsLst>
              <a:gs pos="0">
                <a:srgbClr val="B2B2B2"/>
              </a:gs>
              <a:gs pos="100000">
                <a:srgbClr val="000000"/>
              </a:gs>
            </a:gsLst>
            <a:lin ang="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nchor="ctr"/>
          <a:lstStyle/>
          <a:p>
            <a:endParaRPr lang="uk-UA"/>
          </a:p>
        </p:txBody>
      </p:sp>
      <p:sp>
        <p:nvSpPr>
          <p:cNvPr id="14341" name="Freeform 9"/>
          <p:cNvSpPr>
            <a:spLocks/>
          </p:cNvSpPr>
          <p:nvPr/>
        </p:nvSpPr>
        <p:spPr bwMode="gray">
          <a:xfrm>
            <a:off x="2466975" y="1011238"/>
            <a:ext cx="731838" cy="822325"/>
          </a:xfrm>
          <a:custGeom>
            <a:avLst/>
            <a:gdLst>
              <a:gd name="T0" fmla="*/ 2147483647 w 368"/>
              <a:gd name="T1" fmla="*/ 2147483647 h 543"/>
              <a:gd name="T2" fmla="*/ 2147483647 w 368"/>
              <a:gd name="T3" fmla="*/ 2147483647 h 543"/>
              <a:gd name="T4" fmla="*/ 2147483647 w 368"/>
              <a:gd name="T5" fmla="*/ 2147483647 h 543"/>
              <a:gd name="T6" fmla="*/ 2147483647 w 368"/>
              <a:gd name="T7" fmla="*/ 2147483647 h 543"/>
              <a:gd name="T8" fmla="*/ 0 w 368"/>
              <a:gd name="T9" fmla="*/ 2147483647 h 543"/>
              <a:gd name="T10" fmla="*/ 2147483647 w 368"/>
              <a:gd name="T11" fmla="*/ 2147483647 h 543"/>
              <a:gd name="T12" fmla="*/ 0 60000 65536"/>
              <a:gd name="T13" fmla="*/ 0 60000 65536"/>
              <a:gd name="T14" fmla="*/ 0 60000 65536"/>
              <a:gd name="T15" fmla="*/ 0 60000 65536"/>
              <a:gd name="T16" fmla="*/ 0 60000 65536"/>
              <a:gd name="T17" fmla="*/ 0 60000 65536"/>
              <a:gd name="T18" fmla="*/ 0 w 368"/>
              <a:gd name="T19" fmla="*/ 0 h 543"/>
              <a:gd name="T20" fmla="*/ 368 w 368"/>
              <a:gd name="T21" fmla="*/ 543 h 543"/>
            </a:gdLst>
            <a:ahLst/>
            <a:cxnLst>
              <a:cxn ang="T12">
                <a:pos x="T0" y="T1"/>
              </a:cxn>
              <a:cxn ang="T13">
                <a:pos x="T2" y="T3"/>
              </a:cxn>
              <a:cxn ang="T14">
                <a:pos x="T4" y="T5"/>
              </a:cxn>
              <a:cxn ang="T15">
                <a:pos x="T6" y="T7"/>
              </a:cxn>
              <a:cxn ang="T16">
                <a:pos x="T8" y="T9"/>
              </a:cxn>
              <a:cxn ang="T17">
                <a:pos x="T10" y="T11"/>
              </a:cxn>
            </a:cxnLst>
            <a:rect l="T18" t="T19" r="T20" b="T21"/>
            <a:pathLst>
              <a:path w="368" h="543">
                <a:moveTo>
                  <a:pt x="154" y="241"/>
                </a:moveTo>
                <a:cubicBezTo>
                  <a:pt x="224" y="129"/>
                  <a:pt x="364" y="0"/>
                  <a:pt x="366" y="9"/>
                </a:cubicBezTo>
                <a:cubicBezTo>
                  <a:pt x="368" y="18"/>
                  <a:pt x="216" y="210"/>
                  <a:pt x="165" y="293"/>
                </a:cubicBezTo>
                <a:cubicBezTo>
                  <a:pt x="103" y="394"/>
                  <a:pt x="97" y="449"/>
                  <a:pt x="60" y="507"/>
                </a:cubicBezTo>
                <a:lnTo>
                  <a:pt x="0" y="543"/>
                </a:lnTo>
                <a:cubicBezTo>
                  <a:pt x="16" y="499"/>
                  <a:pt x="122" y="304"/>
                  <a:pt x="154" y="241"/>
                </a:cubicBezTo>
                <a:close/>
              </a:path>
            </a:pathLst>
          </a:custGeom>
          <a:gradFill rotWithShape="1">
            <a:gsLst>
              <a:gs pos="0">
                <a:schemeClr val="tx1">
                  <a:alpha val="70000"/>
                </a:schemeClr>
              </a:gs>
              <a:gs pos="100000">
                <a:srgbClr val="B2B2B2"/>
              </a:gs>
            </a:gsLst>
            <a:path path="rect">
              <a:fillToRect l="50000" t="50000" r="50000" b="50000"/>
            </a:path>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nchor="ctr"/>
          <a:lstStyle/>
          <a:p>
            <a:endParaRPr lang="uk-UA"/>
          </a:p>
        </p:txBody>
      </p:sp>
      <p:sp>
        <p:nvSpPr>
          <p:cNvPr id="14342" name="Freeform 10"/>
          <p:cNvSpPr>
            <a:spLocks/>
          </p:cNvSpPr>
          <p:nvPr/>
        </p:nvSpPr>
        <p:spPr bwMode="gray">
          <a:xfrm flipH="1">
            <a:off x="6076950" y="1147763"/>
            <a:ext cx="660400" cy="620712"/>
          </a:xfrm>
          <a:custGeom>
            <a:avLst/>
            <a:gdLst>
              <a:gd name="T0" fmla="*/ 2147483647 w 368"/>
              <a:gd name="T1" fmla="*/ 2147483647 h 543"/>
              <a:gd name="T2" fmla="*/ 2147483647 w 368"/>
              <a:gd name="T3" fmla="*/ 2147483647 h 543"/>
              <a:gd name="T4" fmla="*/ 2147483647 w 368"/>
              <a:gd name="T5" fmla="*/ 2147483647 h 543"/>
              <a:gd name="T6" fmla="*/ 2147483647 w 368"/>
              <a:gd name="T7" fmla="*/ 2147483647 h 543"/>
              <a:gd name="T8" fmla="*/ 0 w 368"/>
              <a:gd name="T9" fmla="*/ 2147483647 h 543"/>
              <a:gd name="T10" fmla="*/ 2147483647 w 368"/>
              <a:gd name="T11" fmla="*/ 2147483647 h 543"/>
              <a:gd name="T12" fmla="*/ 0 60000 65536"/>
              <a:gd name="T13" fmla="*/ 0 60000 65536"/>
              <a:gd name="T14" fmla="*/ 0 60000 65536"/>
              <a:gd name="T15" fmla="*/ 0 60000 65536"/>
              <a:gd name="T16" fmla="*/ 0 60000 65536"/>
              <a:gd name="T17" fmla="*/ 0 60000 65536"/>
              <a:gd name="T18" fmla="*/ 0 w 368"/>
              <a:gd name="T19" fmla="*/ 0 h 543"/>
              <a:gd name="T20" fmla="*/ 368 w 368"/>
              <a:gd name="T21" fmla="*/ 543 h 543"/>
            </a:gdLst>
            <a:ahLst/>
            <a:cxnLst>
              <a:cxn ang="T12">
                <a:pos x="T0" y="T1"/>
              </a:cxn>
              <a:cxn ang="T13">
                <a:pos x="T2" y="T3"/>
              </a:cxn>
              <a:cxn ang="T14">
                <a:pos x="T4" y="T5"/>
              </a:cxn>
              <a:cxn ang="T15">
                <a:pos x="T6" y="T7"/>
              </a:cxn>
              <a:cxn ang="T16">
                <a:pos x="T8" y="T9"/>
              </a:cxn>
              <a:cxn ang="T17">
                <a:pos x="T10" y="T11"/>
              </a:cxn>
            </a:cxnLst>
            <a:rect l="T18" t="T19" r="T20" b="T21"/>
            <a:pathLst>
              <a:path w="368" h="543">
                <a:moveTo>
                  <a:pt x="154" y="241"/>
                </a:moveTo>
                <a:cubicBezTo>
                  <a:pt x="224" y="129"/>
                  <a:pt x="364" y="0"/>
                  <a:pt x="366" y="9"/>
                </a:cubicBezTo>
                <a:cubicBezTo>
                  <a:pt x="368" y="18"/>
                  <a:pt x="216" y="210"/>
                  <a:pt x="165" y="293"/>
                </a:cubicBezTo>
                <a:cubicBezTo>
                  <a:pt x="103" y="394"/>
                  <a:pt x="97" y="449"/>
                  <a:pt x="60" y="507"/>
                </a:cubicBezTo>
                <a:lnTo>
                  <a:pt x="0" y="543"/>
                </a:lnTo>
                <a:cubicBezTo>
                  <a:pt x="16" y="499"/>
                  <a:pt x="122" y="304"/>
                  <a:pt x="154" y="241"/>
                </a:cubicBezTo>
                <a:close/>
              </a:path>
            </a:pathLst>
          </a:custGeom>
          <a:gradFill rotWithShape="1">
            <a:gsLst>
              <a:gs pos="0">
                <a:schemeClr val="tx1"/>
              </a:gs>
              <a:gs pos="100000">
                <a:srgbClr val="B2B2B2"/>
              </a:gs>
            </a:gsLst>
            <a:path path="rect">
              <a:fillToRect l="50000" t="50000" r="50000" b="50000"/>
            </a:path>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nchor="ctr"/>
          <a:lstStyle/>
          <a:p>
            <a:endParaRPr lang="uk-UA"/>
          </a:p>
        </p:txBody>
      </p:sp>
      <p:sp>
        <p:nvSpPr>
          <p:cNvPr id="14343" name="Oval 11"/>
          <p:cNvSpPr>
            <a:spLocks noChangeArrowheads="1"/>
          </p:cNvSpPr>
          <p:nvPr/>
        </p:nvSpPr>
        <p:spPr bwMode="gray">
          <a:xfrm>
            <a:off x="871538" y="2289175"/>
            <a:ext cx="2178050" cy="1920875"/>
          </a:xfrm>
          <a:prstGeom prst="ellipse">
            <a:avLst/>
          </a:prstGeom>
          <a:gradFill rotWithShape="1">
            <a:gsLst>
              <a:gs pos="0">
                <a:srgbClr val="B2B2B2"/>
              </a:gs>
              <a:gs pos="100000">
                <a:srgbClr val="FFFFFF"/>
              </a:gs>
            </a:gsLst>
            <a:lin ang="5400000" scaled="1"/>
          </a:gradFill>
          <a:ln>
            <a:noFill/>
          </a:ln>
          <a:extLst>
            <a:ext uri="{91240B29-F687-4F45-9708-019B960494DF}">
              <a14:hiddenLine xmlns:a14="http://schemas.microsoft.com/office/drawing/2010/main" w="19050" algn="ctr">
                <a:solidFill>
                  <a:srgbClr val="000000"/>
                </a:solidFill>
                <a:round/>
                <a:headEnd/>
                <a:tailEnd/>
              </a14:hiddenLine>
            </a:ext>
          </a:extLst>
        </p:spPr>
        <p:txBody>
          <a:bodyPr wrap="none" anchor="ctr"/>
          <a:lstStyle>
            <a:lvl1pPr eaLnBrk="0" hangingPunct="0">
              <a:spcBef>
                <a:spcPct val="20000"/>
              </a:spcBef>
              <a:buBlip>
                <a:blip r:embed="rId4"/>
              </a:buBlip>
              <a:defRPr sz="2200">
                <a:solidFill>
                  <a:srgbClr val="2C2C84"/>
                </a:solidFill>
                <a:latin typeface="Arial" charset="0"/>
              </a:defRPr>
            </a:lvl1pPr>
            <a:lvl2pPr marL="742950" indent="-285750" eaLnBrk="0" hangingPunct="0">
              <a:spcBef>
                <a:spcPct val="20000"/>
              </a:spcBef>
              <a:buChar char="–"/>
              <a:defRPr sz="2200">
                <a:solidFill>
                  <a:srgbClr val="2C2C84"/>
                </a:solidFill>
                <a:latin typeface="Arial" charset="0"/>
              </a:defRPr>
            </a:lvl2pPr>
            <a:lvl3pPr marL="1143000" indent="-228600" eaLnBrk="0" hangingPunct="0">
              <a:spcBef>
                <a:spcPct val="20000"/>
              </a:spcBef>
              <a:buChar char="•"/>
              <a:defRPr sz="2200">
                <a:solidFill>
                  <a:srgbClr val="2C2C84"/>
                </a:solidFill>
                <a:latin typeface="Arial" charset="0"/>
              </a:defRPr>
            </a:lvl3pPr>
            <a:lvl4pPr marL="1600200" indent="-228600" eaLnBrk="0" hangingPunct="0">
              <a:spcBef>
                <a:spcPct val="20000"/>
              </a:spcBef>
              <a:buChar char="–"/>
              <a:defRPr sz="2200">
                <a:solidFill>
                  <a:srgbClr val="2C2C84"/>
                </a:solidFill>
                <a:latin typeface="Arial" charset="0"/>
              </a:defRPr>
            </a:lvl4pPr>
            <a:lvl5pPr marL="2057400" indent="-228600" eaLnBrk="0" hangingPunct="0">
              <a:spcBef>
                <a:spcPct val="20000"/>
              </a:spcBef>
              <a:buChar char="»"/>
              <a:defRPr sz="2200">
                <a:solidFill>
                  <a:srgbClr val="2C2C84"/>
                </a:solidFill>
                <a:latin typeface="Arial" charset="0"/>
              </a:defRPr>
            </a:lvl5pPr>
            <a:lvl6pPr marL="2514600" indent="-228600" eaLnBrk="0" fontAlgn="base" hangingPunct="0">
              <a:spcBef>
                <a:spcPct val="20000"/>
              </a:spcBef>
              <a:spcAft>
                <a:spcPct val="0"/>
              </a:spcAft>
              <a:buChar char="»"/>
              <a:defRPr sz="2200">
                <a:solidFill>
                  <a:srgbClr val="2C2C84"/>
                </a:solidFill>
                <a:latin typeface="Arial" charset="0"/>
              </a:defRPr>
            </a:lvl6pPr>
            <a:lvl7pPr marL="2971800" indent="-228600" eaLnBrk="0" fontAlgn="base" hangingPunct="0">
              <a:spcBef>
                <a:spcPct val="20000"/>
              </a:spcBef>
              <a:spcAft>
                <a:spcPct val="0"/>
              </a:spcAft>
              <a:buChar char="»"/>
              <a:defRPr sz="2200">
                <a:solidFill>
                  <a:srgbClr val="2C2C84"/>
                </a:solidFill>
                <a:latin typeface="Arial" charset="0"/>
              </a:defRPr>
            </a:lvl7pPr>
            <a:lvl8pPr marL="3429000" indent="-228600" eaLnBrk="0" fontAlgn="base" hangingPunct="0">
              <a:spcBef>
                <a:spcPct val="20000"/>
              </a:spcBef>
              <a:spcAft>
                <a:spcPct val="0"/>
              </a:spcAft>
              <a:buChar char="»"/>
              <a:defRPr sz="2200">
                <a:solidFill>
                  <a:srgbClr val="2C2C84"/>
                </a:solidFill>
                <a:latin typeface="Arial" charset="0"/>
              </a:defRPr>
            </a:lvl8pPr>
            <a:lvl9pPr marL="3886200" indent="-228600" eaLnBrk="0" fontAlgn="base" hangingPunct="0">
              <a:spcBef>
                <a:spcPct val="20000"/>
              </a:spcBef>
              <a:spcAft>
                <a:spcPct val="0"/>
              </a:spcAft>
              <a:buChar char="»"/>
              <a:defRPr sz="2200">
                <a:solidFill>
                  <a:srgbClr val="2C2C84"/>
                </a:solidFill>
                <a:latin typeface="Arial" charset="0"/>
              </a:defRPr>
            </a:lvl9pPr>
          </a:lstStyle>
          <a:p>
            <a:pPr eaLnBrk="1" hangingPunct="1">
              <a:spcBef>
                <a:spcPct val="0"/>
              </a:spcBef>
              <a:buFontTx/>
              <a:buNone/>
            </a:pPr>
            <a:endParaRPr lang="uk-UA" altLang="uk-UA" sz="1800">
              <a:solidFill>
                <a:schemeClr val="tx1"/>
              </a:solidFill>
              <a:latin typeface="Calibri" pitchFamily="34" charset="0"/>
            </a:endParaRPr>
          </a:p>
        </p:txBody>
      </p:sp>
      <p:sp>
        <p:nvSpPr>
          <p:cNvPr id="14344" name="Oval 12"/>
          <p:cNvSpPr>
            <a:spLocks noChangeArrowheads="1"/>
          </p:cNvSpPr>
          <p:nvPr/>
        </p:nvSpPr>
        <p:spPr bwMode="gray">
          <a:xfrm>
            <a:off x="1146175" y="2166938"/>
            <a:ext cx="1985963" cy="1754187"/>
          </a:xfrm>
          <a:prstGeom prst="ellipse">
            <a:avLst/>
          </a:prstGeom>
          <a:gradFill rotWithShape="1">
            <a:gsLst>
              <a:gs pos="0">
                <a:srgbClr val="DDDDDD"/>
              </a:gs>
              <a:gs pos="50000">
                <a:srgbClr val="F6F6F6"/>
              </a:gs>
              <a:gs pos="100000">
                <a:srgbClr val="DDDDDD"/>
              </a:gs>
            </a:gsLst>
            <a:lin ang="5400000" scaled="1"/>
          </a:gradFill>
          <a:ln>
            <a:noFill/>
          </a:ln>
          <a:extLst>
            <a:ext uri="{91240B29-F687-4F45-9708-019B960494DF}">
              <a14:hiddenLine xmlns:a14="http://schemas.microsoft.com/office/drawing/2010/main" w="19050" algn="ctr">
                <a:solidFill>
                  <a:srgbClr val="000000"/>
                </a:solidFill>
                <a:round/>
                <a:headEnd/>
                <a:tailEnd/>
              </a14:hiddenLine>
            </a:ext>
          </a:extLst>
        </p:spPr>
        <p:txBody>
          <a:bodyPr wrap="none" anchor="ctr"/>
          <a:lstStyle>
            <a:lvl1pPr eaLnBrk="0" hangingPunct="0">
              <a:spcBef>
                <a:spcPct val="20000"/>
              </a:spcBef>
              <a:buBlip>
                <a:blip r:embed="rId4"/>
              </a:buBlip>
              <a:defRPr sz="2200">
                <a:solidFill>
                  <a:srgbClr val="2C2C84"/>
                </a:solidFill>
                <a:latin typeface="Arial" charset="0"/>
              </a:defRPr>
            </a:lvl1pPr>
            <a:lvl2pPr marL="742950" indent="-285750" eaLnBrk="0" hangingPunct="0">
              <a:spcBef>
                <a:spcPct val="20000"/>
              </a:spcBef>
              <a:buChar char="–"/>
              <a:defRPr sz="2200">
                <a:solidFill>
                  <a:srgbClr val="2C2C84"/>
                </a:solidFill>
                <a:latin typeface="Arial" charset="0"/>
              </a:defRPr>
            </a:lvl2pPr>
            <a:lvl3pPr marL="1143000" indent="-228600" eaLnBrk="0" hangingPunct="0">
              <a:spcBef>
                <a:spcPct val="20000"/>
              </a:spcBef>
              <a:buChar char="•"/>
              <a:defRPr sz="2200">
                <a:solidFill>
                  <a:srgbClr val="2C2C84"/>
                </a:solidFill>
                <a:latin typeface="Arial" charset="0"/>
              </a:defRPr>
            </a:lvl3pPr>
            <a:lvl4pPr marL="1600200" indent="-228600" eaLnBrk="0" hangingPunct="0">
              <a:spcBef>
                <a:spcPct val="20000"/>
              </a:spcBef>
              <a:buChar char="–"/>
              <a:defRPr sz="2200">
                <a:solidFill>
                  <a:srgbClr val="2C2C84"/>
                </a:solidFill>
                <a:latin typeface="Arial" charset="0"/>
              </a:defRPr>
            </a:lvl4pPr>
            <a:lvl5pPr marL="2057400" indent="-228600" eaLnBrk="0" hangingPunct="0">
              <a:spcBef>
                <a:spcPct val="20000"/>
              </a:spcBef>
              <a:buChar char="»"/>
              <a:defRPr sz="2200">
                <a:solidFill>
                  <a:srgbClr val="2C2C84"/>
                </a:solidFill>
                <a:latin typeface="Arial" charset="0"/>
              </a:defRPr>
            </a:lvl5pPr>
            <a:lvl6pPr marL="2514600" indent="-228600" eaLnBrk="0" fontAlgn="base" hangingPunct="0">
              <a:spcBef>
                <a:spcPct val="20000"/>
              </a:spcBef>
              <a:spcAft>
                <a:spcPct val="0"/>
              </a:spcAft>
              <a:buChar char="»"/>
              <a:defRPr sz="2200">
                <a:solidFill>
                  <a:srgbClr val="2C2C84"/>
                </a:solidFill>
                <a:latin typeface="Arial" charset="0"/>
              </a:defRPr>
            </a:lvl6pPr>
            <a:lvl7pPr marL="2971800" indent="-228600" eaLnBrk="0" fontAlgn="base" hangingPunct="0">
              <a:spcBef>
                <a:spcPct val="20000"/>
              </a:spcBef>
              <a:spcAft>
                <a:spcPct val="0"/>
              </a:spcAft>
              <a:buChar char="»"/>
              <a:defRPr sz="2200">
                <a:solidFill>
                  <a:srgbClr val="2C2C84"/>
                </a:solidFill>
                <a:latin typeface="Arial" charset="0"/>
              </a:defRPr>
            </a:lvl7pPr>
            <a:lvl8pPr marL="3429000" indent="-228600" eaLnBrk="0" fontAlgn="base" hangingPunct="0">
              <a:spcBef>
                <a:spcPct val="20000"/>
              </a:spcBef>
              <a:spcAft>
                <a:spcPct val="0"/>
              </a:spcAft>
              <a:buChar char="»"/>
              <a:defRPr sz="2200">
                <a:solidFill>
                  <a:srgbClr val="2C2C84"/>
                </a:solidFill>
                <a:latin typeface="Arial" charset="0"/>
              </a:defRPr>
            </a:lvl8pPr>
            <a:lvl9pPr marL="3886200" indent="-228600" eaLnBrk="0" fontAlgn="base" hangingPunct="0">
              <a:spcBef>
                <a:spcPct val="20000"/>
              </a:spcBef>
              <a:spcAft>
                <a:spcPct val="0"/>
              </a:spcAft>
              <a:buChar char="»"/>
              <a:defRPr sz="2200">
                <a:solidFill>
                  <a:srgbClr val="2C2C84"/>
                </a:solidFill>
                <a:latin typeface="Arial" charset="0"/>
              </a:defRPr>
            </a:lvl9pPr>
          </a:lstStyle>
          <a:p>
            <a:pPr eaLnBrk="1" hangingPunct="1">
              <a:spcBef>
                <a:spcPct val="0"/>
              </a:spcBef>
              <a:buFontTx/>
              <a:buNone/>
            </a:pPr>
            <a:endParaRPr lang="uk-UA" altLang="uk-UA" sz="1800">
              <a:solidFill>
                <a:schemeClr val="tx1"/>
              </a:solidFill>
              <a:latin typeface="Calibri" pitchFamily="34" charset="0"/>
            </a:endParaRPr>
          </a:p>
        </p:txBody>
      </p:sp>
      <p:pic>
        <p:nvPicPr>
          <p:cNvPr id="14345" name="Picture 13" descr="circuler_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1135063" y="2338388"/>
            <a:ext cx="1858962" cy="181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 name="Oval 14"/>
          <p:cNvSpPr>
            <a:spLocks noChangeArrowheads="1"/>
          </p:cNvSpPr>
          <p:nvPr/>
        </p:nvSpPr>
        <p:spPr bwMode="gray">
          <a:xfrm>
            <a:off x="1037445" y="2474169"/>
            <a:ext cx="1846339" cy="1617922"/>
          </a:xfrm>
          <a:prstGeom prst="ellipse">
            <a:avLst/>
          </a:prstGeom>
          <a:gradFill rotWithShape="1">
            <a:gsLst>
              <a:gs pos="0">
                <a:srgbClr val="FFFF99">
                  <a:gamma/>
                  <a:shade val="26275"/>
                  <a:invGamma/>
                  <a:alpha val="89999"/>
                </a:srgbClr>
              </a:gs>
              <a:gs pos="50000">
                <a:srgbClr val="FFFF99">
                  <a:alpha val="45000"/>
                </a:srgbClr>
              </a:gs>
              <a:gs pos="100000">
                <a:srgbClr val="FFFF99">
                  <a:gamma/>
                  <a:shade val="26275"/>
                  <a:invGamma/>
                  <a:alpha val="89999"/>
                </a:srgbClr>
              </a:gs>
            </a:gsLst>
            <a:lin ang="5400000" scaled="1"/>
          </a:gradFill>
          <a:ln w="9525" algn="ctr">
            <a:noFill/>
            <a:round/>
            <a:headEnd/>
            <a:tailEnd/>
          </a:ln>
          <a:effectLst/>
        </p:spPr>
        <p:txBody>
          <a:bodyPr wrap="none" anchor="ctr"/>
          <a:lstStyle/>
          <a:p>
            <a:pPr fontAlgn="auto">
              <a:spcBef>
                <a:spcPts val="0"/>
              </a:spcBef>
              <a:spcAft>
                <a:spcPts val="0"/>
              </a:spcAft>
              <a:defRPr/>
            </a:pPr>
            <a:endParaRPr lang="uk-UA">
              <a:latin typeface="+mn-lt"/>
              <a:cs typeface="+mn-cs"/>
            </a:endParaRPr>
          </a:p>
        </p:txBody>
      </p:sp>
      <p:sp>
        <p:nvSpPr>
          <p:cNvPr id="14349" name="Freeform 15"/>
          <p:cNvSpPr>
            <a:spLocks/>
          </p:cNvSpPr>
          <p:nvPr/>
        </p:nvSpPr>
        <p:spPr bwMode="gray">
          <a:xfrm>
            <a:off x="1355725" y="2368550"/>
            <a:ext cx="1450975" cy="563563"/>
          </a:xfrm>
          <a:custGeom>
            <a:avLst/>
            <a:gdLst>
              <a:gd name="T0" fmla="*/ 2147483647 w 1321"/>
              <a:gd name="T1" fmla="*/ 2147483647 h 712"/>
              <a:gd name="T2" fmla="*/ 2147483647 w 1321"/>
              <a:gd name="T3" fmla="*/ 2147483647 h 712"/>
              <a:gd name="T4" fmla="*/ 2147483647 w 1321"/>
              <a:gd name="T5" fmla="*/ 2147483647 h 712"/>
              <a:gd name="T6" fmla="*/ 2147483647 w 1321"/>
              <a:gd name="T7" fmla="*/ 2147483647 h 712"/>
              <a:gd name="T8" fmla="*/ 2147483647 w 1321"/>
              <a:gd name="T9" fmla="*/ 2147483647 h 712"/>
              <a:gd name="T10" fmla="*/ 2147483647 w 1321"/>
              <a:gd name="T11" fmla="*/ 2147483647 h 712"/>
              <a:gd name="T12" fmla="*/ 2147483647 w 1321"/>
              <a:gd name="T13" fmla="*/ 2147483647 h 712"/>
              <a:gd name="T14" fmla="*/ 2147483647 w 1321"/>
              <a:gd name="T15" fmla="*/ 2147483647 h 712"/>
              <a:gd name="T16" fmla="*/ 2147483647 w 1321"/>
              <a:gd name="T17" fmla="*/ 2147483647 h 712"/>
              <a:gd name="T18" fmla="*/ 2147483647 w 1321"/>
              <a:gd name="T19" fmla="*/ 2147483647 h 712"/>
              <a:gd name="T20" fmla="*/ 2147483647 w 1321"/>
              <a:gd name="T21" fmla="*/ 2147483647 h 712"/>
              <a:gd name="T22" fmla="*/ 2147483647 w 1321"/>
              <a:gd name="T23" fmla="*/ 2147483647 h 712"/>
              <a:gd name="T24" fmla="*/ 2147483647 w 1321"/>
              <a:gd name="T25" fmla="*/ 2147483647 h 712"/>
              <a:gd name="T26" fmla="*/ 2147483647 w 1321"/>
              <a:gd name="T27" fmla="*/ 2147483647 h 712"/>
              <a:gd name="T28" fmla="*/ 2147483647 w 1321"/>
              <a:gd name="T29" fmla="*/ 2147483647 h 712"/>
              <a:gd name="T30" fmla="*/ 2147483647 w 1321"/>
              <a:gd name="T31" fmla="*/ 2147483647 h 712"/>
              <a:gd name="T32" fmla="*/ 2147483647 w 1321"/>
              <a:gd name="T33" fmla="*/ 2147483647 h 712"/>
              <a:gd name="T34" fmla="*/ 2147483647 w 1321"/>
              <a:gd name="T35" fmla="*/ 2147483647 h 712"/>
              <a:gd name="T36" fmla="*/ 2147483647 w 1321"/>
              <a:gd name="T37" fmla="*/ 2147483647 h 712"/>
              <a:gd name="T38" fmla="*/ 2147483647 w 1321"/>
              <a:gd name="T39" fmla="*/ 2147483647 h 712"/>
              <a:gd name="T40" fmla="*/ 2147483647 w 1321"/>
              <a:gd name="T41" fmla="*/ 2147483647 h 712"/>
              <a:gd name="T42" fmla="*/ 2147483647 w 1321"/>
              <a:gd name="T43" fmla="*/ 2147483647 h 712"/>
              <a:gd name="T44" fmla="*/ 2147483647 w 1321"/>
              <a:gd name="T45" fmla="*/ 2147483647 h 712"/>
              <a:gd name="T46" fmla="*/ 2147483647 w 1321"/>
              <a:gd name="T47" fmla="*/ 2147483647 h 712"/>
              <a:gd name="T48" fmla="*/ 2147483647 w 1321"/>
              <a:gd name="T49" fmla="*/ 2147483647 h 712"/>
              <a:gd name="T50" fmla="*/ 2147483647 w 1321"/>
              <a:gd name="T51" fmla="*/ 2147483647 h 712"/>
              <a:gd name="T52" fmla="*/ 2147483647 w 1321"/>
              <a:gd name="T53" fmla="*/ 2147483647 h 712"/>
              <a:gd name="T54" fmla="*/ 2147483647 w 1321"/>
              <a:gd name="T55" fmla="*/ 2147483647 h 712"/>
              <a:gd name="T56" fmla="*/ 0 w 1321"/>
              <a:gd name="T57" fmla="*/ 2147483647 h 712"/>
              <a:gd name="T58" fmla="*/ 0 w 1321"/>
              <a:gd name="T59" fmla="*/ 2147483647 h 712"/>
              <a:gd name="T60" fmla="*/ 2147483647 w 1321"/>
              <a:gd name="T61" fmla="*/ 2147483647 h 712"/>
              <a:gd name="T62" fmla="*/ 2147483647 w 1321"/>
              <a:gd name="T63" fmla="*/ 2147483647 h 712"/>
              <a:gd name="T64" fmla="*/ 2147483647 w 1321"/>
              <a:gd name="T65" fmla="*/ 2147483647 h 712"/>
              <a:gd name="T66" fmla="*/ 2147483647 w 1321"/>
              <a:gd name="T67" fmla="*/ 2147483647 h 712"/>
              <a:gd name="T68" fmla="*/ 2147483647 w 1321"/>
              <a:gd name="T69" fmla="*/ 2147483647 h 712"/>
              <a:gd name="T70" fmla="*/ 2147483647 w 1321"/>
              <a:gd name="T71" fmla="*/ 2147483647 h 712"/>
              <a:gd name="T72" fmla="*/ 2147483647 w 1321"/>
              <a:gd name="T73" fmla="*/ 2147483647 h 712"/>
              <a:gd name="T74" fmla="*/ 2147483647 w 1321"/>
              <a:gd name="T75" fmla="*/ 2147483647 h 712"/>
              <a:gd name="T76" fmla="*/ 2147483647 w 1321"/>
              <a:gd name="T77" fmla="*/ 2147483647 h 712"/>
              <a:gd name="T78" fmla="*/ 2147483647 w 1321"/>
              <a:gd name="T79" fmla="*/ 2147483647 h 712"/>
              <a:gd name="T80" fmla="*/ 2147483647 w 1321"/>
              <a:gd name="T81" fmla="*/ 2147483647 h 712"/>
              <a:gd name="T82" fmla="*/ 2147483647 w 1321"/>
              <a:gd name="T83" fmla="*/ 0 h 712"/>
              <a:gd name="T84" fmla="*/ 2147483647 w 1321"/>
              <a:gd name="T85" fmla="*/ 0 h 712"/>
              <a:gd name="T86" fmla="*/ 2147483647 w 1321"/>
              <a:gd name="T87" fmla="*/ 2147483647 h 712"/>
              <a:gd name="T88" fmla="*/ 2147483647 w 1321"/>
              <a:gd name="T89" fmla="*/ 2147483647 h 712"/>
              <a:gd name="T90" fmla="*/ 2147483647 w 1321"/>
              <a:gd name="T91" fmla="*/ 2147483647 h 712"/>
              <a:gd name="T92" fmla="*/ 2147483647 w 1321"/>
              <a:gd name="T93" fmla="*/ 2147483647 h 712"/>
              <a:gd name="T94" fmla="*/ 2147483647 w 1321"/>
              <a:gd name="T95" fmla="*/ 2147483647 h 712"/>
              <a:gd name="T96" fmla="*/ 2147483647 w 1321"/>
              <a:gd name="T97" fmla="*/ 2147483647 h 712"/>
              <a:gd name="T98" fmla="*/ 2147483647 w 1321"/>
              <a:gd name="T99" fmla="*/ 2147483647 h 712"/>
              <a:gd name="T100" fmla="*/ 2147483647 w 1321"/>
              <a:gd name="T101" fmla="*/ 2147483647 h 712"/>
              <a:gd name="T102" fmla="*/ 2147483647 w 1321"/>
              <a:gd name="T103" fmla="*/ 2147483647 h 712"/>
              <a:gd name="T104" fmla="*/ 2147483647 w 1321"/>
              <a:gd name="T105" fmla="*/ 2147483647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FF99">
                  <a:alpha val="17998"/>
                </a:srgb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uk-UA"/>
          </a:p>
        </p:txBody>
      </p:sp>
      <p:sp>
        <p:nvSpPr>
          <p:cNvPr id="14350" name="Oval 16"/>
          <p:cNvSpPr>
            <a:spLocks noChangeArrowheads="1"/>
          </p:cNvSpPr>
          <p:nvPr/>
        </p:nvSpPr>
        <p:spPr bwMode="gray">
          <a:xfrm>
            <a:off x="6246813" y="2124075"/>
            <a:ext cx="2176462" cy="1920875"/>
          </a:xfrm>
          <a:prstGeom prst="ellipse">
            <a:avLst/>
          </a:prstGeom>
          <a:gradFill rotWithShape="1">
            <a:gsLst>
              <a:gs pos="0">
                <a:srgbClr val="B2B2B2"/>
              </a:gs>
              <a:gs pos="100000">
                <a:srgbClr val="FFFFFF"/>
              </a:gs>
            </a:gsLst>
            <a:lin ang="5400000" scaled="1"/>
          </a:gradFill>
          <a:ln>
            <a:noFill/>
          </a:ln>
          <a:extLst>
            <a:ext uri="{91240B29-F687-4F45-9708-019B960494DF}">
              <a14:hiddenLine xmlns:a14="http://schemas.microsoft.com/office/drawing/2010/main" w="19050" algn="ctr">
                <a:solidFill>
                  <a:srgbClr val="000000"/>
                </a:solidFill>
                <a:round/>
                <a:headEnd/>
                <a:tailEnd/>
              </a14:hiddenLine>
            </a:ext>
          </a:extLst>
        </p:spPr>
        <p:txBody>
          <a:bodyPr wrap="none" anchor="ctr"/>
          <a:lstStyle>
            <a:lvl1pPr eaLnBrk="0" hangingPunct="0">
              <a:spcBef>
                <a:spcPct val="20000"/>
              </a:spcBef>
              <a:buBlip>
                <a:blip r:embed="rId4"/>
              </a:buBlip>
              <a:defRPr sz="2200">
                <a:solidFill>
                  <a:srgbClr val="2C2C84"/>
                </a:solidFill>
                <a:latin typeface="Arial" charset="0"/>
              </a:defRPr>
            </a:lvl1pPr>
            <a:lvl2pPr marL="742950" indent="-285750" eaLnBrk="0" hangingPunct="0">
              <a:spcBef>
                <a:spcPct val="20000"/>
              </a:spcBef>
              <a:buChar char="–"/>
              <a:defRPr sz="2200">
                <a:solidFill>
                  <a:srgbClr val="2C2C84"/>
                </a:solidFill>
                <a:latin typeface="Arial" charset="0"/>
              </a:defRPr>
            </a:lvl2pPr>
            <a:lvl3pPr marL="1143000" indent="-228600" eaLnBrk="0" hangingPunct="0">
              <a:spcBef>
                <a:spcPct val="20000"/>
              </a:spcBef>
              <a:buChar char="•"/>
              <a:defRPr sz="2200">
                <a:solidFill>
                  <a:srgbClr val="2C2C84"/>
                </a:solidFill>
                <a:latin typeface="Arial" charset="0"/>
              </a:defRPr>
            </a:lvl3pPr>
            <a:lvl4pPr marL="1600200" indent="-228600" eaLnBrk="0" hangingPunct="0">
              <a:spcBef>
                <a:spcPct val="20000"/>
              </a:spcBef>
              <a:buChar char="–"/>
              <a:defRPr sz="2200">
                <a:solidFill>
                  <a:srgbClr val="2C2C84"/>
                </a:solidFill>
                <a:latin typeface="Arial" charset="0"/>
              </a:defRPr>
            </a:lvl4pPr>
            <a:lvl5pPr marL="2057400" indent="-228600" eaLnBrk="0" hangingPunct="0">
              <a:spcBef>
                <a:spcPct val="20000"/>
              </a:spcBef>
              <a:buChar char="»"/>
              <a:defRPr sz="2200">
                <a:solidFill>
                  <a:srgbClr val="2C2C84"/>
                </a:solidFill>
                <a:latin typeface="Arial" charset="0"/>
              </a:defRPr>
            </a:lvl5pPr>
            <a:lvl6pPr marL="2514600" indent="-228600" eaLnBrk="0" fontAlgn="base" hangingPunct="0">
              <a:spcBef>
                <a:spcPct val="20000"/>
              </a:spcBef>
              <a:spcAft>
                <a:spcPct val="0"/>
              </a:spcAft>
              <a:buChar char="»"/>
              <a:defRPr sz="2200">
                <a:solidFill>
                  <a:srgbClr val="2C2C84"/>
                </a:solidFill>
                <a:latin typeface="Arial" charset="0"/>
              </a:defRPr>
            </a:lvl6pPr>
            <a:lvl7pPr marL="2971800" indent="-228600" eaLnBrk="0" fontAlgn="base" hangingPunct="0">
              <a:spcBef>
                <a:spcPct val="20000"/>
              </a:spcBef>
              <a:spcAft>
                <a:spcPct val="0"/>
              </a:spcAft>
              <a:buChar char="»"/>
              <a:defRPr sz="2200">
                <a:solidFill>
                  <a:srgbClr val="2C2C84"/>
                </a:solidFill>
                <a:latin typeface="Arial" charset="0"/>
              </a:defRPr>
            </a:lvl7pPr>
            <a:lvl8pPr marL="3429000" indent="-228600" eaLnBrk="0" fontAlgn="base" hangingPunct="0">
              <a:spcBef>
                <a:spcPct val="20000"/>
              </a:spcBef>
              <a:spcAft>
                <a:spcPct val="0"/>
              </a:spcAft>
              <a:buChar char="»"/>
              <a:defRPr sz="2200">
                <a:solidFill>
                  <a:srgbClr val="2C2C84"/>
                </a:solidFill>
                <a:latin typeface="Arial" charset="0"/>
              </a:defRPr>
            </a:lvl8pPr>
            <a:lvl9pPr marL="3886200" indent="-228600" eaLnBrk="0" fontAlgn="base" hangingPunct="0">
              <a:spcBef>
                <a:spcPct val="20000"/>
              </a:spcBef>
              <a:spcAft>
                <a:spcPct val="0"/>
              </a:spcAft>
              <a:buChar char="»"/>
              <a:defRPr sz="2200">
                <a:solidFill>
                  <a:srgbClr val="2C2C84"/>
                </a:solidFill>
                <a:latin typeface="Arial" charset="0"/>
              </a:defRPr>
            </a:lvl9pPr>
          </a:lstStyle>
          <a:p>
            <a:pPr eaLnBrk="1" hangingPunct="1">
              <a:spcBef>
                <a:spcPct val="0"/>
              </a:spcBef>
              <a:buFontTx/>
              <a:buNone/>
            </a:pPr>
            <a:endParaRPr lang="uk-UA" altLang="uk-UA" sz="1800">
              <a:solidFill>
                <a:schemeClr val="tx1"/>
              </a:solidFill>
              <a:latin typeface="Calibri" pitchFamily="34" charset="0"/>
            </a:endParaRPr>
          </a:p>
        </p:txBody>
      </p:sp>
      <p:sp>
        <p:nvSpPr>
          <p:cNvPr id="14351" name="Oval 17"/>
          <p:cNvSpPr>
            <a:spLocks noChangeArrowheads="1"/>
          </p:cNvSpPr>
          <p:nvPr/>
        </p:nvSpPr>
        <p:spPr bwMode="gray">
          <a:xfrm>
            <a:off x="6237288" y="2166938"/>
            <a:ext cx="1989137" cy="1754187"/>
          </a:xfrm>
          <a:prstGeom prst="ellipse">
            <a:avLst/>
          </a:prstGeom>
          <a:gradFill rotWithShape="1">
            <a:gsLst>
              <a:gs pos="0">
                <a:srgbClr val="DDDDDD"/>
              </a:gs>
              <a:gs pos="50000">
                <a:srgbClr val="F6F6F6"/>
              </a:gs>
              <a:gs pos="100000">
                <a:srgbClr val="DDDDDD"/>
              </a:gs>
            </a:gsLst>
            <a:lin ang="5400000" scaled="1"/>
          </a:gradFill>
          <a:ln>
            <a:noFill/>
          </a:ln>
          <a:extLst>
            <a:ext uri="{91240B29-F687-4F45-9708-019B960494DF}">
              <a14:hiddenLine xmlns:a14="http://schemas.microsoft.com/office/drawing/2010/main" w="19050" algn="ctr">
                <a:solidFill>
                  <a:srgbClr val="000000"/>
                </a:solidFill>
                <a:round/>
                <a:headEnd/>
                <a:tailEnd/>
              </a14:hiddenLine>
            </a:ext>
          </a:extLst>
        </p:spPr>
        <p:txBody>
          <a:bodyPr wrap="none" anchor="ctr"/>
          <a:lstStyle>
            <a:lvl1pPr eaLnBrk="0" hangingPunct="0">
              <a:spcBef>
                <a:spcPct val="20000"/>
              </a:spcBef>
              <a:buBlip>
                <a:blip r:embed="rId4"/>
              </a:buBlip>
              <a:defRPr sz="2200">
                <a:solidFill>
                  <a:srgbClr val="2C2C84"/>
                </a:solidFill>
                <a:latin typeface="Arial" charset="0"/>
              </a:defRPr>
            </a:lvl1pPr>
            <a:lvl2pPr marL="742950" indent="-285750" eaLnBrk="0" hangingPunct="0">
              <a:spcBef>
                <a:spcPct val="20000"/>
              </a:spcBef>
              <a:buChar char="–"/>
              <a:defRPr sz="2200">
                <a:solidFill>
                  <a:srgbClr val="2C2C84"/>
                </a:solidFill>
                <a:latin typeface="Arial" charset="0"/>
              </a:defRPr>
            </a:lvl2pPr>
            <a:lvl3pPr marL="1143000" indent="-228600" eaLnBrk="0" hangingPunct="0">
              <a:spcBef>
                <a:spcPct val="20000"/>
              </a:spcBef>
              <a:buChar char="•"/>
              <a:defRPr sz="2200">
                <a:solidFill>
                  <a:srgbClr val="2C2C84"/>
                </a:solidFill>
                <a:latin typeface="Arial" charset="0"/>
              </a:defRPr>
            </a:lvl3pPr>
            <a:lvl4pPr marL="1600200" indent="-228600" eaLnBrk="0" hangingPunct="0">
              <a:spcBef>
                <a:spcPct val="20000"/>
              </a:spcBef>
              <a:buChar char="–"/>
              <a:defRPr sz="2200">
                <a:solidFill>
                  <a:srgbClr val="2C2C84"/>
                </a:solidFill>
                <a:latin typeface="Arial" charset="0"/>
              </a:defRPr>
            </a:lvl4pPr>
            <a:lvl5pPr marL="2057400" indent="-228600" eaLnBrk="0" hangingPunct="0">
              <a:spcBef>
                <a:spcPct val="20000"/>
              </a:spcBef>
              <a:buChar char="»"/>
              <a:defRPr sz="2200">
                <a:solidFill>
                  <a:srgbClr val="2C2C84"/>
                </a:solidFill>
                <a:latin typeface="Arial" charset="0"/>
              </a:defRPr>
            </a:lvl5pPr>
            <a:lvl6pPr marL="2514600" indent="-228600" eaLnBrk="0" fontAlgn="base" hangingPunct="0">
              <a:spcBef>
                <a:spcPct val="20000"/>
              </a:spcBef>
              <a:spcAft>
                <a:spcPct val="0"/>
              </a:spcAft>
              <a:buChar char="»"/>
              <a:defRPr sz="2200">
                <a:solidFill>
                  <a:srgbClr val="2C2C84"/>
                </a:solidFill>
                <a:latin typeface="Arial" charset="0"/>
              </a:defRPr>
            </a:lvl6pPr>
            <a:lvl7pPr marL="2971800" indent="-228600" eaLnBrk="0" fontAlgn="base" hangingPunct="0">
              <a:spcBef>
                <a:spcPct val="20000"/>
              </a:spcBef>
              <a:spcAft>
                <a:spcPct val="0"/>
              </a:spcAft>
              <a:buChar char="»"/>
              <a:defRPr sz="2200">
                <a:solidFill>
                  <a:srgbClr val="2C2C84"/>
                </a:solidFill>
                <a:latin typeface="Arial" charset="0"/>
              </a:defRPr>
            </a:lvl7pPr>
            <a:lvl8pPr marL="3429000" indent="-228600" eaLnBrk="0" fontAlgn="base" hangingPunct="0">
              <a:spcBef>
                <a:spcPct val="20000"/>
              </a:spcBef>
              <a:spcAft>
                <a:spcPct val="0"/>
              </a:spcAft>
              <a:buChar char="»"/>
              <a:defRPr sz="2200">
                <a:solidFill>
                  <a:srgbClr val="2C2C84"/>
                </a:solidFill>
                <a:latin typeface="Arial" charset="0"/>
              </a:defRPr>
            </a:lvl8pPr>
            <a:lvl9pPr marL="3886200" indent="-228600" eaLnBrk="0" fontAlgn="base" hangingPunct="0">
              <a:spcBef>
                <a:spcPct val="20000"/>
              </a:spcBef>
              <a:spcAft>
                <a:spcPct val="0"/>
              </a:spcAft>
              <a:buChar char="»"/>
              <a:defRPr sz="2200">
                <a:solidFill>
                  <a:srgbClr val="2C2C84"/>
                </a:solidFill>
                <a:latin typeface="Arial" charset="0"/>
              </a:defRPr>
            </a:lvl9pPr>
          </a:lstStyle>
          <a:p>
            <a:pPr eaLnBrk="1" hangingPunct="1">
              <a:spcBef>
                <a:spcPct val="0"/>
              </a:spcBef>
              <a:buFontTx/>
              <a:buNone/>
            </a:pPr>
            <a:endParaRPr lang="uk-UA" altLang="uk-UA" sz="1800">
              <a:solidFill>
                <a:schemeClr val="tx1"/>
              </a:solidFill>
              <a:latin typeface="Calibri" pitchFamily="34" charset="0"/>
            </a:endParaRPr>
          </a:p>
        </p:txBody>
      </p:sp>
      <p:pic>
        <p:nvPicPr>
          <p:cNvPr id="14352" name="Picture 18" descr="circuler_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6407150" y="2343150"/>
            <a:ext cx="1855788" cy="181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 name="Oval 19"/>
          <p:cNvSpPr>
            <a:spLocks noChangeArrowheads="1"/>
          </p:cNvSpPr>
          <p:nvPr/>
        </p:nvSpPr>
        <p:spPr bwMode="gray">
          <a:xfrm>
            <a:off x="6435839" y="2264684"/>
            <a:ext cx="1844361" cy="1617922"/>
          </a:xfrm>
          <a:prstGeom prst="ellipse">
            <a:avLst/>
          </a:prstGeom>
          <a:gradFill rotWithShape="1">
            <a:gsLst>
              <a:gs pos="0">
                <a:srgbClr val="CCCCFF">
                  <a:gamma/>
                  <a:shade val="26275"/>
                  <a:invGamma/>
                  <a:alpha val="89999"/>
                </a:srgbClr>
              </a:gs>
              <a:gs pos="50000">
                <a:srgbClr val="CCCCFF">
                  <a:alpha val="45000"/>
                </a:srgbClr>
              </a:gs>
              <a:gs pos="100000">
                <a:srgbClr val="CCCCFF">
                  <a:gamma/>
                  <a:shade val="26275"/>
                  <a:invGamma/>
                  <a:alpha val="89999"/>
                </a:srgbClr>
              </a:gs>
            </a:gsLst>
            <a:lin ang="5400000" scaled="1"/>
          </a:gradFill>
          <a:ln w="9525" algn="ctr">
            <a:noFill/>
            <a:round/>
            <a:headEnd/>
            <a:tailEnd/>
          </a:ln>
          <a:effectLst/>
        </p:spPr>
        <p:txBody>
          <a:bodyPr wrap="none" anchor="ctr"/>
          <a:lstStyle/>
          <a:p>
            <a:pPr fontAlgn="auto">
              <a:spcBef>
                <a:spcPts val="0"/>
              </a:spcBef>
              <a:spcAft>
                <a:spcPts val="0"/>
              </a:spcAft>
              <a:defRPr/>
            </a:pPr>
            <a:endParaRPr lang="uk-UA">
              <a:latin typeface="+mn-lt"/>
              <a:cs typeface="+mn-cs"/>
            </a:endParaRPr>
          </a:p>
        </p:txBody>
      </p:sp>
      <p:sp>
        <p:nvSpPr>
          <p:cNvPr id="14356" name="Freeform 20"/>
          <p:cNvSpPr>
            <a:spLocks/>
          </p:cNvSpPr>
          <p:nvPr/>
        </p:nvSpPr>
        <p:spPr bwMode="gray">
          <a:xfrm>
            <a:off x="6610350" y="2381250"/>
            <a:ext cx="1449388" cy="563563"/>
          </a:xfrm>
          <a:custGeom>
            <a:avLst/>
            <a:gdLst>
              <a:gd name="T0" fmla="*/ 2147483647 w 1321"/>
              <a:gd name="T1" fmla="*/ 2147483647 h 712"/>
              <a:gd name="T2" fmla="*/ 2147483647 w 1321"/>
              <a:gd name="T3" fmla="*/ 2147483647 h 712"/>
              <a:gd name="T4" fmla="*/ 2147483647 w 1321"/>
              <a:gd name="T5" fmla="*/ 2147483647 h 712"/>
              <a:gd name="T6" fmla="*/ 2147483647 w 1321"/>
              <a:gd name="T7" fmla="*/ 2147483647 h 712"/>
              <a:gd name="T8" fmla="*/ 2147483647 w 1321"/>
              <a:gd name="T9" fmla="*/ 2147483647 h 712"/>
              <a:gd name="T10" fmla="*/ 2147483647 w 1321"/>
              <a:gd name="T11" fmla="*/ 2147483647 h 712"/>
              <a:gd name="T12" fmla="*/ 2147483647 w 1321"/>
              <a:gd name="T13" fmla="*/ 2147483647 h 712"/>
              <a:gd name="T14" fmla="*/ 2147483647 w 1321"/>
              <a:gd name="T15" fmla="*/ 2147483647 h 712"/>
              <a:gd name="T16" fmla="*/ 2147483647 w 1321"/>
              <a:gd name="T17" fmla="*/ 2147483647 h 712"/>
              <a:gd name="T18" fmla="*/ 2147483647 w 1321"/>
              <a:gd name="T19" fmla="*/ 2147483647 h 712"/>
              <a:gd name="T20" fmla="*/ 2147483647 w 1321"/>
              <a:gd name="T21" fmla="*/ 2147483647 h 712"/>
              <a:gd name="T22" fmla="*/ 2147483647 w 1321"/>
              <a:gd name="T23" fmla="*/ 2147483647 h 712"/>
              <a:gd name="T24" fmla="*/ 2147483647 w 1321"/>
              <a:gd name="T25" fmla="*/ 2147483647 h 712"/>
              <a:gd name="T26" fmla="*/ 2147483647 w 1321"/>
              <a:gd name="T27" fmla="*/ 2147483647 h 712"/>
              <a:gd name="T28" fmla="*/ 2147483647 w 1321"/>
              <a:gd name="T29" fmla="*/ 2147483647 h 712"/>
              <a:gd name="T30" fmla="*/ 2147483647 w 1321"/>
              <a:gd name="T31" fmla="*/ 2147483647 h 712"/>
              <a:gd name="T32" fmla="*/ 2147483647 w 1321"/>
              <a:gd name="T33" fmla="*/ 2147483647 h 712"/>
              <a:gd name="T34" fmla="*/ 2147483647 w 1321"/>
              <a:gd name="T35" fmla="*/ 2147483647 h 712"/>
              <a:gd name="T36" fmla="*/ 2147483647 w 1321"/>
              <a:gd name="T37" fmla="*/ 2147483647 h 712"/>
              <a:gd name="T38" fmla="*/ 2147483647 w 1321"/>
              <a:gd name="T39" fmla="*/ 2147483647 h 712"/>
              <a:gd name="T40" fmla="*/ 2147483647 w 1321"/>
              <a:gd name="T41" fmla="*/ 2147483647 h 712"/>
              <a:gd name="T42" fmla="*/ 2147483647 w 1321"/>
              <a:gd name="T43" fmla="*/ 2147483647 h 712"/>
              <a:gd name="T44" fmla="*/ 2147483647 w 1321"/>
              <a:gd name="T45" fmla="*/ 2147483647 h 712"/>
              <a:gd name="T46" fmla="*/ 2147483647 w 1321"/>
              <a:gd name="T47" fmla="*/ 2147483647 h 712"/>
              <a:gd name="T48" fmla="*/ 2147483647 w 1321"/>
              <a:gd name="T49" fmla="*/ 2147483647 h 712"/>
              <a:gd name="T50" fmla="*/ 2147483647 w 1321"/>
              <a:gd name="T51" fmla="*/ 2147483647 h 712"/>
              <a:gd name="T52" fmla="*/ 2147483647 w 1321"/>
              <a:gd name="T53" fmla="*/ 2147483647 h 712"/>
              <a:gd name="T54" fmla="*/ 2147483647 w 1321"/>
              <a:gd name="T55" fmla="*/ 2147483647 h 712"/>
              <a:gd name="T56" fmla="*/ 0 w 1321"/>
              <a:gd name="T57" fmla="*/ 2147483647 h 712"/>
              <a:gd name="T58" fmla="*/ 0 w 1321"/>
              <a:gd name="T59" fmla="*/ 2147483647 h 712"/>
              <a:gd name="T60" fmla="*/ 2147483647 w 1321"/>
              <a:gd name="T61" fmla="*/ 2147483647 h 712"/>
              <a:gd name="T62" fmla="*/ 2147483647 w 1321"/>
              <a:gd name="T63" fmla="*/ 2147483647 h 712"/>
              <a:gd name="T64" fmla="*/ 2147483647 w 1321"/>
              <a:gd name="T65" fmla="*/ 2147483647 h 712"/>
              <a:gd name="T66" fmla="*/ 2147483647 w 1321"/>
              <a:gd name="T67" fmla="*/ 2147483647 h 712"/>
              <a:gd name="T68" fmla="*/ 2147483647 w 1321"/>
              <a:gd name="T69" fmla="*/ 2147483647 h 712"/>
              <a:gd name="T70" fmla="*/ 2147483647 w 1321"/>
              <a:gd name="T71" fmla="*/ 2147483647 h 712"/>
              <a:gd name="T72" fmla="*/ 2147483647 w 1321"/>
              <a:gd name="T73" fmla="*/ 2147483647 h 712"/>
              <a:gd name="T74" fmla="*/ 2147483647 w 1321"/>
              <a:gd name="T75" fmla="*/ 2147483647 h 712"/>
              <a:gd name="T76" fmla="*/ 2147483647 w 1321"/>
              <a:gd name="T77" fmla="*/ 2147483647 h 712"/>
              <a:gd name="T78" fmla="*/ 2147483647 w 1321"/>
              <a:gd name="T79" fmla="*/ 2147483647 h 712"/>
              <a:gd name="T80" fmla="*/ 2147483647 w 1321"/>
              <a:gd name="T81" fmla="*/ 2147483647 h 712"/>
              <a:gd name="T82" fmla="*/ 2147483647 w 1321"/>
              <a:gd name="T83" fmla="*/ 0 h 712"/>
              <a:gd name="T84" fmla="*/ 2147483647 w 1321"/>
              <a:gd name="T85" fmla="*/ 0 h 712"/>
              <a:gd name="T86" fmla="*/ 2147483647 w 1321"/>
              <a:gd name="T87" fmla="*/ 2147483647 h 712"/>
              <a:gd name="T88" fmla="*/ 2147483647 w 1321"/>
              <a:gd name="T89" fmla="*/ 2147483647 h 712"/>
              <a:gd name="T90" fmla="*/ 2147483647 w 1321"/>
              <a:gd name="T91" fmla="*/ 2147483647 h 712"/>
              <a:gd name="T92" fmla="*/ 2147483647 w 1321"/>
              <a:gd name="T93" fmla="*/ 2147483647 h 712"/>
              <a:gd name="T94" fmla="*/ 2147483647 w 1321"/>
              <a:gd name="T95" fmla="*/ 2147483647 h 712"/>
              <a:gd name="T96" fmla="*/ 2147483647 w 1321"/>
              <a:gd name="T97" fmla="*/ 2147483647 h 712"/>
              <a:gd name="T98" fmla="*/ 2147483647 w 1321"/>
              <a:gd name="T99" fmla="*/ 2147483647 h 712"/>
              <a:gd name="T100" fmla="*/ 2147483647 w 1321"/>
              <a:gd name="T101" fmla="*/ 2147483647 h 712"/>
              <a:gd name="T102" fmla="*/ 2147483647 w 1321"/>
              <a:gd name="T103" fmla="*/ 2147483647 h 712"/>
              <a:gd name="T104" fmla="*/ 2147483647 w 1321"/>
              <a:gd name="T105" fmla="*/ 2147483647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CCCCFF">
                  <a:alpha val="17998"/>
                </a:srgb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uk-UA"/>
          </a:p>
        </p:txBody>
      </p:sp>
      <p:grpSp>
        <p:nvGrpSpPr>
          <p:cNvPr id="14357" name="Group 21"/>
          <p:cNvGrpSpPr>
            <a:grpSpLocks/>
          </p:cNvGrpSpPr>
          <p:nvPr/>
        </p:nvGrpSpPr>
        <p:grpSpPr bwMode="auto">
          <a:xfrm rot="-1297425" flipH="1" flipV="1">
            <a:off x="6391275" y="3444875"/>
            <a:ext cx="1611313" cy="342900"/>
            <a:chOff x="2532" y="1051"/>
            <a:chExt cx="893" cy="246"/>
          </a:xfrm>
        </p:grpSpPr>
        <p:grpSp>
          <p:nvGrpSpPr>
            <p:cNvPr id="14389" name="Group 22"/>
            <p:cNvGrpSpPr>
              <a:grpSpLocks/>
            </p:cNvGrpSpPr>
            <p:nvPr/>
          </p:nvGrpSpPr>
          <p:grpSpPr bwMode="auto">
            <a:xfrm>
              <a:off x="2526" y="1060"/>
              <a:ext cx="742" cy="186"/>
              <a:chOff x="1565" y="2568"/>
              <a:chExt cx="1118" cy="279"/>
            </a:xfrm>
          </p:grpSpPr>
          <p:sp>
            <p:nvSpPr>
              <p:cNvPr id="14395" name="AutoShape 23"/>
              <p:cNvSpPr>
                <a:spLocks noChangeArrowheads="1"/>
              </p:cNvSpPr>
              <p:nvPr/>
            </p:nvSpPr>
            <p:spPr bwMode="white">
              <a:xfrm rot="5263130">
                <a:off x="1859"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Blip>
                    <a:blip r:embed="rId4"/>
                  </a:buBlip>
                  <a:defRPr sz="2200">
                    <a:solidFill>
                      <a:srgbClr val="2C2C84"/>
                    </a:solidFill>
                    <a:latin typeface="Arial" charset="0"/>
                  </a:defRPr>
                </a:lvl1pPr>
                <a:lvl2pPr marL="742950" indent="-285750" eaLnBrk="0" hangingPunct="0">
                  <a:spcBef>
                    <a:spcPct val="20000"/>
                  </a:spcBef>
                  <a:buChar char="–"/>
                  <a:defRPr sz="2200">
                    <a:solidFill>
                      <a:srgbClr val="2C2C84"/>
                    </a:solidFill>
                    <a:latin typeface="Arial" charset="0"/>
                  </a:defRPr>
                </a:lvl2pPr>
                <a:lvl3pPr marL="1143000" indent="-228600" eaLnBrk="0" hangingPunct="0">
                  <a:spcBef>
                    <a:spcPct val="20000"/>
                  </a:spcBef>
                  <a:buChar char="•"/>
                  <a:defRPr sz="2200">
                    <a:solidFill>
                      <a:srgbClr val="2C2C84"/>
                    </a:solidFill>
                    <a:latin typeface="Arial" charset="0"/>
                  </a:defRPr>
                </a:lvl3pPr>
                <a:lvl4pPr marL="1600200" indent="-228600" eaLnBrk="0" hangingPunct="0">
                  <a:spcBef>
                    <a:spcPct val="20000"/>
                  </a:spcBef>
                  <a:buChar char="–"/>
                  <a:defRPr sz="2200">
                    <a:solidFill>
                      <a:srgbClr val="2C2C84"/>
                    </a:solidFill>
                    <a:latin typeface="Arial" charset="0"/>
                  </a:defRPr>
                </a:lvl4pPr>
                <a:lvl5pPr marL="2057400" indent="-228600" eaLnBrk="0" hangingPunct="0">
                  <a:spcBef>
                    <a:spcPct val="20000"/>
                  </a:spcBef>
                  <a:buChar char="»"/>
                  <a:defRPr sz="2200">
                    <a:solidFill>
                      <a:srgbClr val="2C2C84"/>
                    </a:solidFill>
                    <a:latin typeface="Arial" charset="0"/>
                  </a:defRPr>
                </a:lvl5pPr>
                <a:lvl6pPr marL="2514600" indent="-228600" eaLnBrk="0" fontAlgn="base" hangingPunct="0">
                  <a:spcBef>
                    <a:spcPct val="20000"/>
                  </a:spcBef>
                  <a:spcAft>
                    <a:spcPct val="0"/>
                  </a:spcAft>
                  <a:buChar char="»"/>
                  <a:defRPr sz="2200">
                    <a:solidFill>
                      <a:srgbClr val="2C2C84"/>
                    </a:solidFill>
                    <a:latin typeface="Arial" charset="0"/>
                  </a:defRPr>
                </a:lvl6pPr>
                <a:lvl7pPr marL="2971800" indent="-228600" eaLnBrk="0" fontAlgn="base" hangingPunct="0">
                  <a:spcBef>
                    <a:spcPct val="20000"/>
                  </a:spcBef>
                  <a:spcAft>
                    <a:spcPct val="0"/>
                  </a:spcAft>
                  <a:buChar char="»"/>
                  <a:defRPr sz="2200">
                    <a:solidFill>
                      <a:srgbClr val="2C2C84"/>
                    </a:solidFill>
                    <a:latin typeface="Arial" charset="0"/>
                  </a:defRPr>
                </a:lvl7pPr>
                <a:lvl8pPr marL="3429000" indent="-228600" eaLnBrk="0" fontAlgn="base" hangingPunct="0">
                  <a:spcBef>
                    <a:spcPct val="20000"/>
                  </a:spcBef>
                  <a:spcAft>
                    <a:spcPct val="0"/>
                  </a:spcAft>
                  <a:buChar char="»"/>
                  <a:defRPr sz="2200">
                    <a:solidFill>
                      <a:srgbClr val="2C2C84"/>
                    </a:solidFill>
                    <a:latin typeface="Arial" charset="0"/>
                  </a:defRPr>
                </a:lvl8pPr>
                <a:lvl9pPr marL="3886200" indent="-228600" eaLnBrk="0" fontAlgn="base" hangingPunct="0">
                  <a:spcBef>
                    <a:spcPct val="20000"/>
                  </a:spcBef>
                  <a:spcAft>
                    <a:spcPct val="0"/>
                  </a:spcAft>
                  <a:buChar char="»"/>
                  <a:defRPr sz="2200">
                    <a:solidFill>
                      <a:srgbClr val="2C2C84"/>
                    </a:solidFill>
                    <a:latin typeface="Arial" charset="0"/>
                  </a:defRPr>
                </a:lvl9pPr>
              </a:lstStyle>
              <a:p>
                <a:pPr eaLnBrk="1" hangingPunct="1">
                  <a:spcBef>
                    <a:spcPct val="0"/>
                  </a:spcBef>
                  <a:buFontTx/>
                  <a:buNone/>
                </a:pPr>
                <a:endParaRPr lang="uk-UA" altLang="uk-UA" sz="1800">
                  <a:solidFill>
                    <a:schemeClr val="tx1"/>
                  </a:solidFill>
                  <a:latin typeface="Calibri" pitchFamily="34" charset="0"/>
                </a:endParaRPr>
              </a:p>
            </p:txBody>
          </p:sp>
          <p:sp>
            <p:nvSpPr>
              <p:cNvPr id="14396" name="AutoShape 24"/>
              <p:cNvSpPr>
                <a:spLocks noChangeArrowheads="1"/>
              </p:cNvSpPr>
              <p:nvPr/>
            </p:nvSpPr>
            <p:spPr bwMode="white">
              <a:xfrm rot="6078281">
                <a:off x="1995"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Blip>
                    <a:blip r:embed="rId4"/>
                  </a:buBlip>
                  <a:defRPr sz="2200">
                    <a:solidFill>
                      <a:srgbClr val="2C2C84"/>
                    </a:solidFill>
                    <a:latin typeface="Arial" charset="0"/>
                  </a:defRPr>
                </a:lvl1pPr>
                <a:lvl2pPr marL="742950" indent="-285750" eaLnBrk="0" hangingPunct="0">
                  <a:spcBef>
                    <a:spcPct val="20000"/>
                  </a:spcBef>
                  <a:buChar char="–"/>
                  <a:defRPr sz="2200">
                    <a:solidFill>
                      <a:srgbClr val="2C2C84"/>
                    </a:solidFill>
                    <a:latin typeface="Arial" charset="0"/>
                  </a:defRPr>
                </a:lvl2pPr>
                <a:lvl3pPr marL="1143000" indent="-228600" eaLnBrk="0" hangingPunct="0">
                  <a:spcBef>
                    <a:spcPct val="20000"/>
                  </a:spcBef>
                  <a:buChar char="•"/>
                  <a:defRPr sz="2200">
                    <a:solidFill>
                      <a:srgbClr val="2C2C84"/>
                    </a:solidFill>
                    <a:latin typeface="Arial" charset="0"/>
                  </a:defRPr>
                </a:lvl3pPr>
                <a:lvl4pPr marL="1600200" indent="-228600" eaLnBrk="0" hangingPunct="0">
                  <a:spcBef>
                    <a:spcPct val="20000"/>
                  </a:spcBef>
                  <a:buChar char="–"/>
                  <a:defRPr sz="2200">
                    <a:solidFill>
                      <a:srgbClr val="2C2C84"/>
                    </a:solidFill>
                    <a:latin typeface="Arial" charset="0"/>
                  </a:defRPr>
                </a:lvl4pPr>
                <a:lvl5pPr marL="2057400" indent="-228600" eaLnBrk="0" hangingPunct="0">
                  <a:spcBef>
                    <a:spcPct val="20000"/>
                  </a:spcBef>
                  <a:buChar char="»"/>
                  <a:defRPr sz="2200">
                    <a:solidFill>
                      <a:srgbClr val="2C2C84"/>
                    </a:solidFill>
                    <a:latin typeface="Arial" charset="0"/>
                  </a:defRPr>
                </a:lvl5pPr>
                <a:lvl6pPr marL="2514600" indent="-228600" eaLnBrk="0" fontAlgn="base" hangingPunct="0">
                  <a:spcBef>
                    <a:spcPct val="20000"/>
                  </a:spcBef>
                  <a:spcAft>
                    <a:spcPct val="0"/>
                  </a:spcAft>
                  <a:buChar char="»"/>
                  <a:defRPr sz="2200">
                    <a:solidFill>
                      <a:srgbClr val="2C2C84"/>
                    </a:solidFill>
                    <a:latin typeface="Arial" charset="0"/>
                  </a:defRPr>
                </a:lvl6pPr>
                <a:lvl7pPr marL="2971800" indent="-228600" eaLnBrk="0" fontAlgn="base" hangingPunct="0">
                  <a:spcBef>
                    <a:spcPct val="20000"/>
                  </a:spcBef>
                  <a:spcAft>
                    <a:spcPct val="0"/>
                  </a:spcAft>
                  <a:buChar char="»"/>
                  <a:defRPr sz="2200">
                    <a:solidFill>
                      <a:srgbClr val="2C2C84"/>
                    </a:solidFill>
                    <a:latin typeface="Arial" charset="0"/>
                  </a:defRPr>
                </a:lvl7pPr>
                <a:lvl8pPr marL="3429000" indent="-228600" eaLnBrk="0" fontAlgn="base" hangingPunct="0">
                  <a:spcBef>
                    <a:spcPct val="20000"/>
                  </a:spcBef>
                  <a:spcAft>
                    <a:spcPct val="0"/>
                  </a:spcAft>
                  <a:buChar char="»"/>
                  <a:defRPr sz="2200">
                    <a:solidFill>
                      <a:srgbClr val="2C2C84"/>
                    </a:solidFill>
                    <a:latin typeface="Arial" charset="0"/>
                  </a:defRPr>
                </a:lvl8pPr>
                <a:lvl9pPr marL="3886200" indent="-228600" eaLnBrk="0" fontAlgn="base" hangingPunct="0">
                  <a:spcBef>
                    <a:spcPct val="20000"/>
                  </a:spcBef>
                  <a:spcAft>
                    <a:spcPct val="0"/>
                  </a:spcAft>
                  <a:buChar char="»"/>
                  <a:defRPr sz="2200">
                    <a:solidFill>
                      <a:srgbClr val="2C2C84"/>
                    </a:solidFill>
                    <a:latin typeface="Arial" charset="0"/>
                  </a:defRPr>
                </a:lvl9pPr>
              </a:lstStyle>
              <a:p>
                <a:pPr eaLnBrk="1" hangingPunct="1">
                  <a:spcBef>
                    <a:spcPct val="0"/>
                  </a:spcBef>
                  <a:buFontTx/>
                  <a:buNone/>
                </a:pPr>
                <a:endParaRPr lang="uk-UA" altLang="uk-UA" sz="1800">
                  <a:solidFill>
                    <a:schemeClr val="tx1"/>
                  </a:solidFill>
                  <a:latin typeface="Calibri" pitchFamily="34" charset="0"/>
                </a:endParaRPr>
              </a:p>
            </p:txBody>
          </p:sp>
          <p:sp>
            <p:nvSpPr>
              <p:cNvPr id="14397" name="AutoShape 25"/>
              <p:cNvSpPr>
                <a:spLocks noChangeArrowheads="1"/>
              </p:cNvSpPr>
              <p:nvPr/>
            </p:nvSpPr>
            <p:spPr bwMode="white">
              <a:xfrm rot="6373927">
                <a:off x="2071" y="229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Blip>
                    <a:blip r:embed="rId4"/>
                  </a:buBlip>
                  <a:defRPr sz="2200">
                    <a:solidFill>
                      <a:srgbClr val="2C2C84"/>
                    </a:solidFill>
                    <a:latin typeface="Arial" charset="0"/>
                  </a:defRPr>
                </a:lvl1pPr>
                <a:lvl2pPr marL="742950" indent="-285750" eaLnBrk="0" hangingPunct="0">
                  <a:spcBef>
                    <a:spcPct val="20000"/>
                  </a:spcBef>
                  <a:buChar char="–"/>
                  <a:defRPr sz="2200">
                    <a:solidFill>
                      <a:srgbClr val="2C2C84"/>
                    </a:solidFill>
                    <a:latin typeface="Arial" charset="0"/>
                  </a:defRPr>
                </a:lvl2pPr>
                <a:lvl3pPr marL="1143000" indent="-228600" eaLnBrk="0" hangingPunct="0">
                  <a:spcBef>
                    <a:spcPct val="20000"/>
                  </a:spcBef>
                  <a:buChar char="•"/>
                  <a:defRPr sz="2200">
                    <a:solidFill>
                      <a:srgbClr val="2C2C84"/>
                    </a:solidFill>
                    <a:latin typeface="Arial" charset="0"/>
                  </a:defRPr>
                </a:lvl3pPr>
                <a:lvl4pPr marL="1600200" indent="-228600" eaLnBrk="0" hangingPunct="0">
                  <a:spcBef>
                    <a:spcPct val="20000"/>
                  </a:spcBef>
                  <a:buChar char="–"/>
                  <a:defRPr sz="2200">
                    <a:solidFill>
                      <a:srgbClr val="2C2C84"/>
                    </a:solidFill>
                    <a:latin typeface="Arial" charset="0"/>
                  </a:defRPr>
                </a:lvl4pPr>
                <a:lvl5pPr marL="2057400" indent="-228600" eaLnBrk="0" hangingPunct="0">
                  <a:spcBef>
                    <a:spcPct val="20000"/>
                  </a:spcBef>
                  <a:buChar char="»"/>
                  <a:defRPr sz="2200">
                    <a:solidFill>
                      <a:srgbClr val="2C2C84"/>
                    </a:solidFill>
                    <a:latin typeface="Arial" charset="0"/>
                  </a:defRPr>
                </a:lvl5pPr>
                <a:lvl6pPr marL="2514600" indent="-228600" eaLnBrk="0" fontAlgn="base" hangingPunct="0">
                  <a:spcBef>
                    <a:spcPct val="20000"/>
                  </a:spcBef>
                  <a:spcAft>
                    <a:spcPct val="0"/>
                  </a:spcAft>
                  <a:buChar char="»"/>
                  <a:defRPr sz="2200">
                    <a:solidFill>
                      <a:srgbClr val="2C2C84"/>
                    </a:solidFill>
                    <a:latin typeface="Arial" charset="0"/>
                  </a:defRPr>
                </a:lvl6pPr>
                <a:lvl7pPr marL="2971800" indent="-228600" eaLnBrk="0" fontAlgn="base" hangingPunct="0">
                  <a:spcBef>
                    <a:spcPct val="20000"/>
                  </a:spcBef>
                  <a:spcAft>
                    <a:spcPct val="0"/>
                  </a:spcAft>
                  <a:buChar char="»"/>
                  <a:defRPr sz="2200">
                    <a:solidFill>
                      <a:srgbClr val="2C2C84"/>
                    </a:solidFill>
                    <a:latin typeface="Arial" charset="0"/>
                  </a:defRPr>
                </a:lvl7pPr>
                <a:lvl8pPr marL="3429000" indent="-228600" eaLnBrk="0" fontAlgn="base" hangingPunct="0">
                  <a:spcBef>
                    <a:spcPct val="20000"/>
                  </a:spcBef>
                  <a:spcAft>
                    <a:spcPct val="0"/>
                  </a:spcAft>
                  <a:buChar char="»"/>
                  <a:defRPr sz="2200">
                    <a:solidFill>
                      <a:srgbClr val="2C2C84"/>
                    </a:solidFill>
                    <a:latin typeface="Arial" charset="0"/>
                  </a:defRPr>
                </a:lvl8pPr>
                <a:lvl9pPr marL="3886200" indent="-228600" eaLnBrk="0" fontAlgn="base" hangingPunct="0">
                  <a:spcBef>
                    <a:spcPct val="20000"/>
                  </a:spcBef>
                  <a:spcAft>
                    <a:spcPct val="0"/>
                  </a:spcAft>
                  <a:buChar char="»"/>
                  <a:defRPr sz="2200">
                    <a:solidFill>
                      <a:srgbClr val="2C2C84"/>
                    </a:solidFill>
                    <a:latin typeface="Arial" charset="0"/>
                  </a:defRPr>
                </a:lvl9pPr>
              </a:lstStyle>
              <a:p>
                <a:pPr eaLnBrk="1" hangingPunct="1">
                  <a:spcBef>
                    <a:spcPct val="0"/>
                  </a:spcBef>
                  <a:buFontTx/>
                  <a:buNone/>
                </a:pPr>
                <a:endParaRPr lang="uk-UA" altLang="uk-UA" sz="1800">
                  <a:solidFill>
                    <a:schemeClr val="tx1"/>
                  </a:solidFill>
                  <a:latin typeface="Calibri" pitchFamily="34" charset="0"/>
                </a:endParaRPr>
              </a:p>
            </p:txBody>
          </p:sp>
          <p:sp>
            <p:nvSpPr>
              <p:cNvPr id="14398" name="AutoShape 26"/>
              <p:cNvSpPr>
                <a:spLocks noChangeArrowheads="1"/>
              </p:cNvSpPr>
              <p:nvPr/>
            </p:nvSpPr>
            <p:spPr bwMode="white">
              <a:xfrm rot="6906312">
                <a:off x="2161" y="232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Blip>
                    <a:blip r:embed="rId4"/>
                  </a:buBlip>
                  <a:defRPr sz="2200">
                    <a:solidFill>
                      <a:srgbClr val="2C2C84"/>
                    </a:solidFill>
                    <a:latin typeface="Arial" charset="0"/>
                  </a:defRPr>
                </a:lvl1pPr>
                <a:lvl2pPr marL="742950" indent="-285750" eaLnBrk="0" hangingPunct="0">
                  <a:spcBef>
                    <a:spcPct val="20000"/>
                  </a:spcBef>
                  <a:buChar char="–"/>
                  <a:defRPr sz="2200">
                    <a:solidFill>
                      <a:srgbClr val="2C2C84"/>
                    </a:solidFill>
                    <a:latin typeface="Arial" charset="0"/>
                  </a:defRPr>
                </a:lvl2pPr>
                <a:lvl3pPr marL="1143000" indent="-228600" eaLnBrk="0" hangingPunct="0">
                  <a:spcBef>
                    <a:spcPct val="20000"/>
                  </a:spcBef>
                  <a:buChar char="•"/>
                  <a:defRPr sz="2200">
                    <a:solidFill>
                      <a:srgbClr val="2C2C84"/>
                    </a:solidFill>
                    <a:latin typeface="Arial" charset="0"/>
                  </a:defRPr>
                </a:lvl3pPr>
                <a:lvl4pPr marL="1600200" indent="-228600" eaLnBrk="0" hangingPunct="0">
                  <a:spcBef>
                    <a:spcPct val="20000"/>
                  </a:spcBef>
                  <a:buChar char="–"/>
                  <a:defRPr sz="2200">
                    <a:solidFill>
                      <a:srgbClr val="2C2C84"/>
                    </a:solidFill>
                    <a:latin typeface="Arial" charset="0"/>
                  </a:defRPr>
                </a:lvl4pPr>
                <a:lvl5pPr marL="2057400" indent="-228600" eaLnBrk="0" hangingPunct="0">
                  <a:spcBef>
                    <a:spcPct val="20000"/>
                  </a:spcBef>
                  <a:buChar char="»"/>
                  <a:defRPr sz="2200">
                    <a:solidFill>
                      <a:srgbClr val="2C2C84"/>
                    </a:solidFill>
                    <a:latin typeface="Arial" charset="0"/>
                  </a:defRPr>
                </a:lvl5pPr>
                <a:lvl6pPr marL="2514600" indent="-228600" eaLnBrk="0" fontAlgn="base" hangingPunct="0">
                  <a:spcBef>
                    <a:spcPct val="20000"/>
                  </a:spcBef>
                  <a:spcAft>
                    <a:spcPct val="0"/>
                  </a:spcAft>
                  <a:buChar char="»"/>
                  <a:defRPr sz="2200">
                    <a:solidFill>
                      <a:srgbClr val="2C2C84"/>
                    </a:solidFill>
                    <a:latin typeface="Arial" charset="0"/>
                  </a:defRPr>
                </a:lvl6pPr>
                <a:lvl7pPr marL="2971800" indent="-228600" eaLnBrk="0" fontAlgn="base" hangingPunct="0">
                  <a:spcBef>
                    <a:spcPct val="20000"/>
                  </a:spcBef>
                  <a:spcAft>
                    <a:spcPct val="0"/>
                  </a:spcAft>
                  <a:buChar char="»"/>
                  <a:defRPr sz="2200">
                    <a:solidFill>
                      <a:srgbClr val="2C2C84"/>
                    </a:solidFill>
                    <a:latin typeface="Arial" charset="0"/>
                  </a:defRPr>
                </a:lvl7pPr>
                <a:lvl8pPr marL="3429000" indent="-228600" eaLnBrk="0" fontAlgn="base" hangingPunct="0">
                  <a:spcBef>
                    <a:spcPct val="20000"/>
                  </a:spcBef>
                  <a:spcAft>
                    <a:spcPct val="0"/>
                  </a:spcAft>
                  <a:buChar char="»"/>
                  <a:defRPr sz="2200">
                    <a:solidFill>
                      <a:srgbClr val="2C2C84"/>
                    </a:solidFill>
                    <a:latin typeface="Arial" charset="0"/>
                  </a:defRPr>
                </a:lvl8pPr>
                <a:lvl9pPr marL="3886200" indent="-228600" eaLnBrk="0" fontAlgn="base" hangingPunct="0">
                  <a:spcBef>
                    <a:spcPct val="20000"/>
                  </a:spcBef>
                  <a:spcAft>
                    <a:spcPct val="0"/>
                  </a:spcAft>
                  <a:buChar char="»"/>
                  <a:defRPr sz="2200">
                    <a:solidFill>
                      <a:srgbClr val="2C2C84"/>
                    </a:solidFill>
                    <a:latin typeface="Arial" charset="0"/>
                  </a:defRPr>
                </a:lvl9pPr>
              </a:lstStyle>
              <a:p>
                <a:pPr eaLnBrk="1" hangingPunct="1">
                  <a:spcBef>
                    <a:spcPct val="0"/>
                  </a:spcBef>
                  <a:buFontTx/>
                  <a:buNone/>
                </a:pPr>
                <a:endParaRPr lang="uk-UA" altLang="uk-UA" sz="1800">
                  <a:solidFill>
                    <a:schemeClr val="tx1"/>
                  </a:solidFill>
                  <a:latin typeface="Calibri" pitchFamily="34" charset="0"/>
                </a:endParaRPr>
              </a:p>
            </p:txBody>
          </p:sp>
        </p:grpSp>
        <p:grpSp>
          <p:nvGrpSpPr>
            <p:cNvPr id="14390" name="Group 27"/>
            <p:cNvGrpSpPr>
              <a:grpSpLocks/>
            </p:cNvGrpSpPr>
            <p:nvPr/>
          </p:nvGrpSpPr>
          <p:grpSpPr bwMode="auto">
            <a:xfrm rot="1353540">
              <a:off x="2680" y="1110"/>
              <a:ext cx="742" cy="186"/>
              <a:chOff x="1565" y="2568"/>
              <a:chExt cx="1118" cy="279"/>
            </a:xfrm>
          </p:grpSpPr>
          <p:sp>
            <p:nvSpPr>
              <p:cNvPr id="14391" name="AutoShape 28"/>
              <p:cNvSpPr>
                <a:spLocks noChangeArrowheads="1"/>
              </p:cNvSpPr>
              <p:nvPr/>
            </p:nvSpPr>
            <p:spPr bwMode="white">
              <a:xfrm rot="5263130">
                <a:off x="1859"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Blip>
                    <a:blip r:embed="rId4"/>
                  </a:buBlip>
                  <a:defRPr sz="2200">
                    <a:solidFill>
                      <a:srgbClr val="2C2C84"/>
                    </a:solidFill>
                    <a:latin typeface="Arial" charset="0"/>
                  </a:defRPr>
                </a:lvl1pPr>
                <a:lvl2pPr marL="742950" indent="-285750" eaLnBrk="0" hangingPunct="0">
                  <a:spcBef>
                    <a:spcPct val="20000"/>
                  </a:spcBef>
                  <a:buChar char="–"/>
                  <a:defRPr sz="2200">
                    <a:solidFill>
                      <a:srgbClr val="2C2C84"/>
                    </a:solidFill>
                    <a:latin typeface="Arial" charset="0"/>
                  </a:defRPr>
                </a:lvl2pPr>
                <a:lvl3pPr marL="1143000" indent="-228600" eaLnBrk="0" hangingPunct="0">
                  <a:spcBef>
                    <a:spcPct val="20000"/>
                  </a:spcBef>
                  <a:buChar char="•"/>
                  <a:defRPr sz="2200">
                    <a:solidFill>
                      <a:srgbClr val="2C2C84"/>
                    </a:solidFill>
                    <a:latin typeface="Arial" charset="0"/>
                  </a:defRPr>
                </a:lvl3pPr>
                <a:lvl4pPr marL="1600200" indent="-228600" eaLnBrk="0" hangingPunct="0">
                  <a:spcBef>
                    <a:spcPct val="20000"/>
                  </a:spcBef>
                  <a:buChar char="–"/>
                  <a:defRPr sz="2200">
                    <a:solidFill>
                      <a:srgbClr val="2C2C84"/>
                    </a:solidFill>
                    <a:latin typeface="Arial" charset="0"/>
                  </a:defRPr>
                </a:lvl4pPr>
                <a:lvl5pPr marL="2057400" indent="-228600" eaLnBrk="0" hangingPunct="0">
                  <a:spcBef>
                    <a:spcPct val="20000"/>
                  </a:spcBef>
                  <a:buChar char="»"/>
                  <a:defRPr sz="2200">
                    <a:solidFill>
                      <a:srgbClr val="2C2C84"/>
                    </a:solidFill>
                    <a:latin typeface="Arial" charset="0"/>
                  </a:defRPr>
                </a:lvl5pPr>
                <a:lvl6pPr marL="2514600" indent="-228600" eaLnBrk="0" fontAlgn="base" hangingPunct="0">
                  <a:spcBef>
                    <a:spcPct val="20000"/>
                  </a:spcBef>
                  <a:spcAft>
                    <a:spcPct val="0"/>
                  </a:spcAft>
                  <a:buChar char="»"/>
                  <a:defRPr sz="2200">
                    <a:solidFill>
                      <a:srgbClr val="2C2C84"/>
                    </a:solidFill>
                    <a:latin typeface="Arial" charset="0"/>
                  </a:defRPr>
                </a:lvl6pPr>
                <a:lvl7pPr marL="2971800" indent="-228600" eaLnBrk="0" fontAlgn="base" hangingPunct="0">
                  <a:spcBef>
                    <a:spcPct val="20000"/>
                  </a:spcBef>
                  <a:spcAft>
                    <a:spcPct val="0"/>
                  </a:spcAft>
                  <a:buChar char="»"/>
                  <a:defRPr sz="2200">
                    <a:solidFill>
                      <a:srgbClr val="2C2C84"/>
                    </a:solidFill>
                    <a:latin typeface="Arial" charset="0"/>
                  </a:defRPr>
                </a:lvl7pPr>
                <a:lvl8pPr marL="3429000" indent="-228600" eaLnBrk="0" fontAlgn="base" hangingPunct="0">
                  <a:spcBef>
                    <a:spcPct val="20000"/>
                  </a:spcBef>
                  <a:spcAft>
                    <a:spcPct val="0"/>
                  </a:spcAft>
                  <a:buChar char="»"/>
                  <a:defRPr sz="2200">
                    <a:solidFill>
                      <a:srgbClr val="2C2C84"/>
                    </a:solidFill>
                    <a:latin typeface="Arial" charset="0"/>
                  </a:defRPr>
                </a:lvl8pPr>
                <a:lvl9pPr marL="3886200" indent="-228600" eaLnBrk="0" fontAlgn="base" hangingPunct="0">
                  <a:spcBef>
                    <a:spcPct val="20000"/>
                  </a:spcBef>
                  <a:spcAft>
                    <a:spcPct val="0"/>
                  </a:spcAft>
                  <a:buChar char="»"/>
                  <a:defRPr sz="2200">
                    <a:solidFill>
                      <a:srgbClr val="2C2C84"/>
                    </a:solidFill>
                    <a:latin typeface="Arial" charset="0"/>
                  </a:defRPr>
                </a:lvl9pPr>
              </a:lstStyle>
              <a:p>
                <a:pPr eaLnBrk="1" hangingPunct="1">
                  <a:spcBef>
                    <a:spcPct val="0"/>
                  </a:spcBef>
                  <a:buFontTx/>
                  <a:buNone/>
                </a:pPr>
                <a:endParaRPr lang="uk-UA" altLang="uk-UA" sz="1800">
                  <a:solidFill>
                    <a:schemeClr val="tx1"/>
                  </a:solidFill>
                  <a:latin typeface="Calibri" pitchFamily="34" charset="0"/>
                </a:endParaRPr>
              </a:p>
            </p:txBody>
          </p:sp>
          <p:sp>
            <p:nvSpPr>
              <p:cNvPr id="14392" name="AutoShape 29"/>
              <p:cNvSpPr>
                <a:spLocks noChangeArrowheads="1"/>
              </p:cNvSpPr>
              <p:nvPr/>
            </p:nvSpPr>
            <p:spPr bwMode="white">
              <a:xfrm rot="6078281">
                <a:off x="1995"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Blip>
                    <a:blip r:embed="rId4"/>
                  </a:buBlip>
                  <a:defRPr sz="2200">
                    <a:solidFill>
                      <a:srgbClr val="2C2C84"/>
                    </a:solidFill>
                    <a:latin typeface="Arial" charset="0"/>
                  </a:defRPr>
                </a:lvl1pPr>
                <a:lvl2pPr marL="742950" indent="-285750" eaLnBrk="0" hangingPunct="0">
                  <a:spcBef>
                    <a:spcPct val="20000"/>
                  </a:spcBef>
                  <a:buChar char="–"/>
                  <a:defRPr sz="2200">
                    <a:solidFill>
                      <a:srgbClr val="2C2C84"/>
                    </a:solidFill>
                    <a:latin typeface="Arial" charset="0"/>
                  </a:defRPr>
                </a:lvl2pPr>
                <a:lvl3pPr marL="1143000" indent="-228600" eaLnBrk="0" hangingPunct="0">
                  <a:spcBef>
                    <a:spcPct val="20000"/>
                  </a:spcBef>
                  <a:buChar char="•"/>
                  <a:defRPr sz="2200">
                    <a:solidFill>
                      <a:srgbClr val="2C2C84"/>
                    </a:solidFill>
                    <a:latin typeface="Arial" charset="0"/>
                  </a:defRPr>
                </a:lvl3pPr>
                <a:lvl4pPr marL="1600200" indent="-228600" eaLnBrk="0" hangingPunct="0">
                  <a:spcBef>
                    <a:spcPct val="20000"/>
                  </a:spcBef>
                  <a:buChar char="–"/>
                  <a:defRPr sz="2200">
                    <a:solidFill>
                      <a:srgbClr val="2C2C84"/>
                    </a:solidFill>
                    <a:latin typeface="Arial" charset="0"/>
                  </a:defRPr>
                </a:lvl4pPr>
                <a:lvl5pPr marL="2057400" indent="-228600" eaLnBrk="0" hangingPunct="0">
                  <a:spcBef>
                    <a:spcPct val="20000"/>
                  </a:spcBef>
                  <a:buChar char="»"/>
                  <a:defRPr sz="2200">
                    <a:solidFill>
                      <a:srgbClr val="2C2C84"/>
                    </a:solidFill>
                    <a:latin typeface="Arial" charset="0"/>
                  </a:defRPr>
                </a:lvl5pPr>
                <a:lvl6pPr marL="2514600" indent="-228600" eaLnBrk="0" fontAlgn="base" hangingPunct="0">
                  <a:spcBef>
                    <a:spcPct val="20000"/>
                  </a:spcBef>
                  <a:spcAft>
                    <a:spcPct val="0"/>
                  </a:spcAft>
                  <a:buChar char="»"/>
                  <a:defRPr sz="2200">
                    <a:solidFill>
                      <a:srgbClr val="2C2C84"/>
                    </a:solidFill>
                    <a:latin typeface="Arial" charset="0"/>
                  </a:defRPr>
                </a:lvl6pPr>
                <a:lvl7pPr marL="2971800" indent="-228600" eaLnBrk="0" fontAlgn="base" hangingPunct="0">
                  <a:spcBef>
                    <a:spcPct val="20000"/>
                  </a:spcBef>
                  <a:spcAft>
                    <a:spcPct val="0"/>
                  </a:spcAft>
                  <a:buChar char="»"/>
                  <a:defRPr sz="2200">
                    <a:solidFill>
                      <a:srgbClr val="2C2C84"/>
                    </a:solidFill>
                    <a:latin typeface="Arial" charset="0"/>
                  </a:defRPr>
                </a:lvl7pPr>
                <a:lvl8pPr marL="3429000" indent="-228600" eaLnBrk="0" fontAlgn="base" hangingPunct="0">
                  <a:spcBef>
                    <a:spcPct val="20000"/>
                  </a:spcBef>
                  <a:spcAft>
                    <a:spcPct val="0"/>
                  </a:spcAft>
                  <a:buChar char="»"/>
                  <a:defRPr sz="2200">
                    <a:solidFill>
                      <a:srgbClr val="2C2C84"/>
                    </a:solidFill>
                    <a:latin typeface="Arial" charset="0"/>
                  </a:defRPr>
                </a:lvl8pPr>
                <a:lvl9pPr marL="3886200" indent="-228600" eaLnBrk="0" fontAlgn="base" hangingPunct="0">
                  <a:spcBef>
                    <a:spcPct val="20000"/>
                  </a:spcBef>
                  <a:spcAft>
                    <a:spcPct val="0"/>
                  </a:spcAft>
                  <a:buChar char="»"/>
                  <a:defRPr sz="2200">
                    <a:solidFill>
                      <a:srgbClr val="2C2C84"/>
                    </a:solidFill>
                    <a:latin typeface="Arial" charset="0"/>
                  </a:defRPr>
                </a:lvl9pPr>
              </a:lstStyle>
              <a:p>
                <a:pPr eaLnBrk="1" hangingPunct="1">
                  <a:spcBef>
                    <a:spcPct val="0"/>
                  </a:spcBef>
                  <a:buFontTx/>
                  <a:buNone/>
                </a:pPr>
                <a:endParaRPr lang="uk-UA" altLang="uk-UA" sz="1800">
                  <a:solidFill>
                    <a:schemeClr val="tx1"/>
                  </a:solidFill>
                  <a:latin typeface="Calibri" pitchFamily="34" charset="0"/>
                </a:endParaRPr>
              </a:p>
            </p:txBody>
          </p:sp>
          <p:sp>
            <p:nvSpPr>
              <p:cNvPr id="14393" name="AutoShape 30"/>
              <p:cNvSpPr>
                <a:spLocks noChangeArrowheads="1"/>
              </p:cNvSpPr>
              <p:nvPr/>
            </p:nvSpPr>
            <p:spPr bwMode="white">
              <a:xfrm rot="6373927">
                <a:off x="2071" y="229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Blip>
                    <a:blip r:embed="rId4"/>
                  </a:buBlip>
                  <a:defRPr sz="2200">
                    <a:solidFill>
                      <a:srgbClr val="2C2C84"/>
                    </a:solidFill>
                    <a:latin typeface="Arial" charset="0"/>
                  </a:defRPr>
                </a:lvl1pPr>
                <a:lvl2pPr marL="742950" indent="-285750" eaLnBrk="0" hangingPunct="0">
                  <a:spcBef>
                    <a:spcPct val="20000"/>
                  </a:spcBef>
                  <a:buChar char="–"/>
                  <a:defRPr sz="2200">
                    <a:solidFill>
                      <a:srgbClr val="2C2C84"/>
                    </a:solidFill>
                    <a:latin typeface="Arial" charset="0"/>
                  </a:defRPr>
                </a:lvl2pPr>
                <a:lvl3pPr marL="1143000" indent="-228600" eaLnBrk="0" hangingPunct="0">
                  <a:spcBef>
                    <a:spcPct val="20000"/>
                  </a:spcBef>
                  <a:buChar char="•"/>
                  <a:defRPr sz="2200">
                    <a:solidFill>
                      <a:srgbClr val="2C2C84"/>
                    </a:solidFill>
                    <a:latin typeface="Arial" charset="0"/>
                  </a:defRPr>
                </a:lvl3pPr>
                <a:lvl4pPr marL="1600200" indent="-228600" eaLnBrk="0" hangingPunct="0">
                  <a:spcBef>
                    <a:spcPct val="20000"/>
                  </a:spcBef>
                  <a:buChar char="–"/>
                  <a:defRPr sz="2200">
                    <a:solidFill>
                      <a:srgbClr val="2C2C84"/>
                    </a:solidFill>
                    <a:latin typeface="Arial" charset="0"/>
                  </a:defRPr>
                </a:lvl4pPr>
                <a:lvl5pPr marL="2057400" indent="-228600" eaLnBrk="0" hangingPunct="0">
                  <a:spcBef>
                    <a:spcPct val="20000"/>
                  </a:spcBef>
                  <a:buChar char="»"/>
                  <a:defRPr sz="2200">
                    <a:solidFill>
                      <a:srgbClr val="2C2C84"/>
                    </a:solidFill>
                    <a:latin typeface="Arial" charset="0"/>
                  </a:defRPr>
                </a:lvl5pPr>
                <a:lvl6pPr marL="2514600" indent="-228600" eaLnBrk="0" fontAlgn="base" hangingPunct="0">
                  <a:spcBef>
                    <a:spcPct val="20000"/>
                  </a:spcBef>
                  <a:spcAft>
                    <a:spcPct val="0"/>
                  </a:spcAft>
                  <a:buChar char="»"/>
                  <a:defRPr sz="2200">
                    <a:solidFill>
                      <a:srgbClr val="2C2C84"/>
                    </a:solidFill>
                    <a:latin typeface="Arial" charset="0"/>
                  </a:defRPr>
                </a:lvl6pPr>
                <a:lvl7pPr marL="2971800" indent="-228600" eaLnBrk="0" fontAlgn="base" hangingPunct="0">
                  <a:spcBef>
                    <a:spcPct val="20000"/>
                  </a:spcBef>
                  <a:spcAft>
                    <a:spcPct val="0"/>
                  </a:spcAft>
                  <a:buChar char="»"/>
                  <a:defRPr sz="2200">
                    <a:solidFill>
                      <a:srgbClr val="2C2C84"/>
                    </a:solidFill>
                    <a:latin typeface="Arial" charset="0"/>
                  </a:defRPr>
                </a:lvl7pPr>
                <a:lvl8pPr marL="3429000" indent="-228600" eaLnBrk="0" fontAlgn="base" hangingPunct="0">
                  <a:spcBef>
                    <a:spcPct val="20000"/>
                  </a:spcBef>
                  <a:spcAft>
                    <a:spcPct val="0"/>
                  </a:spcAft>
                  <a:buChar char="»"/>
                  <a:defRPr sz="2200">
                    <a:solidFill>
                      <a:srgbClr val="2C2C84"/>
                    </a:solidFill>
                    <a:latin typeface="Arial" charset="0"/>
                  </a:defRPr>
                </a:lvl8pPr>
                <a:lvl9pPr marL="3886200" indent="-228600" eaLnBrk="0" fontAlgn="base" hangingPunct="0">
                  <a:spcBef>
                    <a:spcPct val="20000"/>
                  </a:spcBef>
                  <a:spcAft>
                    <a:spcPct val="0"/>
                  </a:spcAft>
                  <a:buChar char="»"/>
                  <a:defRPr sz="2200">
                    <a:solidFill>
                      <a:srgbClr val="2C2C84"/>
                    </a:solidFill>
                    <a:latin typeface="Arial" charset="0"/>
                  </a:defRPr>
                </a:lvl9pPr>
              </a:lstStyle>
              <a:p>
                <a:pPr eaLnBrk="1" hangingPunct="1">
                  <a:spcBef>
                    <a:spcPct val="0"/>
                  </a:spcBef>
                  <a:buFontTx/>
                  <a:buNone/>
                </a:pPr>
                <a:endParaRPr lang="uk-UA" altLang="uk-UA" sz="1800">
                  <a:solidFill>
                    <a:schemeClr val="tx1"/>
                  </a:solidFill>
                  <a:latin typeface="Calibri" pitchFamily="34" charset="0"/>
                </a:endParaRPr>
              </a:p>
            </p:txBody>
          </p:sp>
          <p:sp>
            <p:nvSpPr>
              <p:cNvPr id="14394" name="AutoShape 31"/>
              <p:cNvSpPr>
                <a:spLocks noChangeArrowheads="1"/>
              </p:cNvSpPr>
              <p:nvPr/>
            </p:nvSpPr>
            <p:spPr bwMode="white">
              <a:xfrm rot="6906312">
                <a:off x="2161" y="232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Blip>
                    <a:blip r:embed="rId4"/>
                  </a:buBlip>
                  <a:defRPr sz="2200">
                    <a:solidFill>
                      <a:srgbClr val="2C2C84"/>
                    </a:solidFill>
                    <a:latin typeface="Arial" charset="0"/>
                  </a:defRPr>
                </a:lvl1pPr>
                <a:lvl2pPr marL="742950" indent="-285750" eaLnBrk="0" hangingPunct="0">
                  <a:spcBef>
                    <a:spcPct val="20000"/>
                  </a:spcBef>
                  <a:buChar char="–"/>
                  <a:defRPr sz="2200">
                    <a:solidFill>
                      <a:srgbClr val="2C2C84"/>
                    </a:solidFill>
                    <a:latin typeface="Arial" charset="0"/>
                  </a:defRPr>
                </a:lvl2pPr>
                <a:lvl3pPr marL="1143000" indent="-228600" eaLnBrk="0" hangingPunct="0">
                  <a:spcBef>
                    <a:spcPct val="20000"/>
                  </a:spcBef>
                  <a:buChar char="•"/>
                  <a:defRPr sz="2200">
                    <a:solidFill>
                      <a:srgbClr val="2C2C84"/>
                    </a:solidFill>
                    <a:latin typeface="Arial" charset="0"/>
                  </a:defRPr>
                </a:lvl3pPr>
                <a:lvl4pPr marL="1600200" indent="-228600" eaLnBrk="0" hangingPunct="0">
                  <a:spcBef>
                    <a:spcPct val="20000"/>
                  </a:spcBef>
                  <a:buChar char="–"/>
                  <a:defRPr sz="2200">
                    <a:solidFill>
                      <a:srgbClr val="2C2C84"/>
                    </a:solidFill>
                    <a:latin typeface="Arial" charset="0"/>
                  </a:defRPr>
                </a:lvl4pPr>
                <a:lvl5pPr marL="2057400" indent="-228600" eaLnBrk="0" hangingPunct="0">
                  <a:spcBef>
                    <a:spcPct val="20000"/>
                  </a:spcBef>
                  <a:buChar char="»"/>
                  <a:defRPr sz="2200">
                    <a:solidFill>
                      <a:srgbClr val="2C2C84"/>
                    </a:solidFill>
                    <a:latin typeface="Arial" charset="0"/>
                  </a:defRPr>
                </a:lvl5pPr>
                <a:lvl6pPr marL="2514600" indent="-228600" eaLnBrk="0" fontAlgn="base" hangingPunct="0">
                  <a:spcBef>
                    <a:spcPct val="20000"/>
                  </a:spcBef>
                  <a:spcAft>
                    <a:spcPct val="0"/>
                  </a:spcAft>
                  <a:buChar char="»"/>
                  <a:defRPr sz="2200">
                    <a:solidFill>
                      <a:srgbClr val="2C2C84"/>
                    </a:solidFill>
                    <a:latin typeface="Arial" charset="0"/>
                  </a:defRPr>
                </a:lvl6pPr>
                <a:lvl7pPr marL="2971800" indent="-228600" eaLnBrk="0" fontAlgn="base" hangingPunct="0">
                  <a:spcBef>
                    <a:spcPct val="20000"/>
                  </a:spcBef>
                  <a:spcAft>
                    <a:spcPct val="0"/>
                  </a:spcAft>
                  <a:buChar char="»"/>
                  <a:defRPr sz="2200">
                    <a:solidFill>
                      <a:srgbClr val="2C2C84"/>
                    </a:solidFill>
                    <a:latin typeface="Arial" charset="0"/>
                  </a:defRPr>
                </a:lvl7pPr>
                <a:lvl8pPr marL="3429000" indent="-228600" eaLnBrk="0" fontAlgn="base" hangingPunct="0">
                  <a:spcBef>
                    <a:spcPct val="20000"/>
                  </a:spcBef>
                  <a:spcAft>
                    <a:spcPct val="0"/>
                  </a:spcAft>
                  <a:buChar char="»"/>
                  <a:defRPr sz="2200">
                    <a:solidFill>
                      <a:srgbClr val="2C2C84"/>
                    </a:solidFill>
                    <a:latin typeface="Arial" charset="0"/>
                  </a:defRPr>
                </a:lvl8pPr>
                <a:lvl9pPr marL="3886200" indent="-228600" eaLnBrk="0" fontAlgn="base" hangingPunct="0">
                  <a:spcBef>
                    <a:spcPct val="20000"/>
                  </a:spcBef>
                  <a:spcAft>
                    <a:spcPct val="0"/>
                  </a:spcAft>
                  <a:buChar char="»"/>
                  <a:defRPr sz="2200">
                    <a:solidFill>
                      <a:srgbClr val="2C2C84"/>
                    </a:solidFill>
                    <a:latin typeface="Arial" charset="0"/>
                  </a:defRPr>
                </a:lvl9pPr>
              </a:lstStyle>
              <a:p>
                <a:pPr eaLnBrk="1" hangingPunct="1">
                  <a:spcBef>
                    <a:spcPct val="0"/>
                  </a:spcBef>
                  <a:buFontTx/>
                  <a:buNone/>
                </a:pPr>
                <a:endParaRPr lang="uk-UA" altLang="uk-UA" sz="1800">
                  <a:solidFill>
                    <a:schemeClr val="tx1"/>
                  </a:solidFill>
                  <a:latin typeface="Calibri" pitchFamily="34" charset="0"/>
                </a:endParaRPr>
              </a:p>
            </p:txBody>
          </p:sp>
        </p:grpSp>
      </p:grpSp>
      <p:graphicFrame>
        <p:nvGraphicFramePr>
          <p:cNvPr id="3" name="Схема 2"/>
          <p:cNvGraphicFramePr/>
          <p:nvPr/>
        </p:nvGraphicFramePr>
        <p:xfrm>
          <a:off x="4119173" y="1562893"/>
          <a:ext cx="1449387" cy="701791"/>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4359" name="Rectangle 50"/>
          <p:cNvSpPr>
            <a:spLocks noChangeArrowheads="1"/>
          </p:cNvSpPr>
          <p:nvPr/>
        </p:nvSpPr>
        <p:spPr bwMode="black">
          <a:xfrm>
            <a:off x="1016000" y="2797175"/>
            <a:ext cx="2071688"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Blip>
                <a:blip r:embed="rId4"/>
              </a:buBlip>
              <a:defRPr sz="2200">
                <a:solidFill>
                  <a:srgbClr val="2C2C84"/>
                </a:solidFill>
                <a:latin typeface="Arial" charset="0"/>
              </a:defRPr>
            </a:lvl1pPr>
            <a:lvl2pPr marL="742950" indent="-285750" eaLnBrk="0" hangingPunct="0">
              <a:spcBef>
                <a:spcPct val="20000"/>
              </a:spcBef>
              <a:buChar char="–"/>
              <a:defRPr sz="2200">
                <a:solidFill>
                  <a:srgbClr val="2C2C84"/>
                </a:solidFill>
                <a:latin typeface="Arial" charset="0"/>
              </a:defRPr>
            </a:lvl2pPr>
            <a:lvl3pPr marL="1143000" indent="-228600" eaLnBrk="0" hangingPunct="0">
              <a:spcBef>
                <a:spcPct val="20000"/>
              </a:spcBef>
              <a:buChar char="•"/>
              <a:defRPr sz="2200">
                <a:solidFill>
                  <a:srgbClr val="2C2C84"/>
                </a:solidFill>
                <a:latin typeface="Arial" charset="0"/>
              </a:defRPr>
            </a:lvl3pPr>
            <a:lvl4pPr marL="1600200" indent="-228600" eaLnBrk="0" hangingPunct="0">
              <a:spcBef>
                <a:spcPct val="20000"/>
              </a:spcBef>
              <a:buChar char="–"/>
              <a:defRPr sz="2200">
                <a:solidFill>
                  <a:srgbClr val="2C2C84"/>
                </a:solidFill>
                <a:latin typeface="Arial" charset="0"/>
              </a:defRPr>
            </a:lvl4pPr>
            <a:lvl5pPr marL="2057400" indent="-228600" eaLnBrk="0" hangingPunct="0">
              <a:spcBef>
                <a:spcPct val="20000"/>
              </a:spcBef>
              <a:buChar char="»"/>
              <a:defRPr sz="2200">
                <a:solidFill>
                  <a:srgbClr val="2C2C84"/>
                </a:solidFill>
                <a:latin typeface="Arial" charset="0"/>
              </a:defRPr>
            </a:lvl5pPr>
            <a:lvl6pPr marL="2514600" indent="-228600" eaLnBrk="0" fontAlgn="base" hangingPunct="0">
              <a:spcBef>
                <a:spcPct val="20000"/>
              </a:spcBef>
              <a:spcAft>
                <a:spcPct val="0"/>
              </a:spcAft>
              <a:buChar char="»"/>
              <a:defRPr sz="2200">
                <a:solidFill>
                  <a:srgbClr val="2C2C84"/>
                </a:solidFill>
                <a:latin typeface="Arial" charset="0"/>
              </a:defRPr>
            </a:lvl6pPr>
            <a:lvl7pPr marL="2971800" indent="-228600" eaLnBrk="0" fontAlgn="base" hangingPunct="0">
              <a:spcBef>
                <a:spcPct val="20000"/>
              </a:spcBef>
              <a:spcAft>
                <a:spcPct val="0"/>
              </a:spcAft>
              <a:buChar char="»"/>
              <a:defRPr sz="2200">
                <a:solidFill>
                  <a:srgbClr val="2C2C84"/>
                </a:solidFill>
                <a:latin typeface="Arial" charset="0"/>
              </a:defRPr>
            </a:lvl7pPr>
            <a:lvl8pPr marL="3429000" indent="-228600" eaLnBrk="0" fontAlgn="base" hangingPunct="0">
              <a:spcBef>
                <a:spcPct val="20000"/>
              </a:spcBef>
              <a:spcAft>
                <a:spcPct val="0"/>
              </a:spcAft>
              <a:buChar char="»"/>
              <a:defRPr sz="2200">
                <a:solidFill>
                  <a:srgbClr val="2C2C84"/>
                </a:solidFill>
                <a:latin typeface="Arial" charset="0"/>
              </a:defRPr>
            </a:lvl8pPr>
            <a:lvl9pPr marL="3886200" indent="-228600" eaLnBrk="0" fontAlgn="base" hangingPunct="0">
              <a:spcBef>
                <a:spcPct val="20000"/>
              </a:spcBef>
              <a:spcAft>
                <a:spcPct val="0"/>
              </a:spcAft>
              <a:buChar char="»"/>
              <a:defRPr sz="2200">
                <a:solidFill>
                  <a:srgbClr val="2C2C84"/>
                </a:solidFill>
                <a:latin typeface="Arial" charset="0"/>
              </a:defRPr>
            </a:lvl9pPr>
          </a:lstStyle>
          <a:p>
            <a:pPr algn="ctr" eaLnBrk="1" hangingPunct="1">
              <a:spcBef>
                <a:spcPct val="0"/>
              </a:spcBef>
              <a:buFontTx/>
              <a:buNone/>
            </a:pPr>
            <a:r>
              <a:rPr lang="uk-UA" altLang="uk-UA" sz="1600" b="1">
                <a:solidFill>
                  <a:srgbClr val="1C1C1C"/>
                </a:solidFill>
                <a:latin typeface="Constantia" pitchFamily="18" charset="0"/>
              </a:rPr>
              <a:t>Безпосередня демократія (народовладдя)</a:t>
            </a:r>
            <a:endParaRPr lang="en-US" altLang="uk-UA" sz="1600" b="1">
              <a:solidFill>
                <a:srgbClr val="1C1C1C"/>
              </a:solidFill>
              <a:latin typeface="Constantia" pitchFamily="18" charset="0"/>
            </a:endParaRPr>
          </a:p>
        </p:txBody>
      </p:sp>
      <p:grpSp>
        <p:nvGrpSpPr>
          <p:cNvPr id="14360" name="Group 53"/>
          <p:cNvGrpSpPr>
            <a:grpSpLocks/>
          </p:cNvGrpSpPr>
          <p:nvPr/>
        </p:nvGrpSpPr>
        <p:grpSpPr bwMode="auto">
          <a:xfrm rot="-1297425" flipH="1" flipV="1">
            <a:off x="1287463" y="3444875"/>
            <a:ext cx="1611312" cy="342900"/>
            <a:chOff x="2532" y="1051"/>
            <a:chExt cx="893" cy="246"/>
          </a:xfrm>
        </p:grpSpPr>
        <p:grpSp>
          <p:nvGrpSpPr>
            <p:cNvPr id="14379" name="Group 54"/>
            <p:cNvGrpSpPr>
              <a:grpSpLocks/>
            </p:cNvGrpSpPr>
            <p:nvPr/>
          </p:nvGrpSpPr>
          <p:grpSpPr bwMode="auto">
            <a:xfrm>
              <a:off x="2526" y="1060"/>
              <a:ext cx="742" cy="186"/>
              <a:chOff x="1565" y="2568"/>
              <a:chExt cx="1118" cy="279"/>
            </a:xfrm>
          </p:grpSpPr>
          <p:sp>
            <p:nvSpPr>
              <p:cNvPr id="14385" name="AutoShape 55"/>
              <p:cNvSpPr>
                <a:spLocks noChangeArrowheads="1"/>
              </p:cNvSpPr>
              <p:nvPr/>
            </p:nvSpPr>
            <p:spPr bwMode="white">
              <a:xfrm rot="5263130">
                <a:off x="1859"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Blip>
                    <a:blip r:embed="rId4"/>
                  </a:buBlip>
                  <a:defRPr sz="2200">
                    <a:solidFill>
                      <a:srgbClr val="2C2C84"/>
                    </a:solidFill>
                    <a:latin typeface="Arial" charset="0"/>
                  </a:defRPr>
                </a:lvl1pPr>
                <a:lvl2pPr marL="742950" indent="-285750" eaLnBrk="0" hangingPunct="0">
                  <a:spcBef>
                    <a:spcPct val="20000"/>
                  </a:spcBef>
                  <a:buChar char="–"/>
                  <a:defRPr sz="2200">
                    <a:solidFill>
                      <a:srgbClr val="2C2C84"/>
                    </a:solidFill>
                    <a:latin typeface="Arial" charset="0"/>
                  </a:defRPr>
                </a:lvl2pPr>
                <a:lvl3pPr marL="1143000" indent="-228600" eaLnBrk="0" hangingPunct="0">
                  <a:spcBef>
                    <a:spcPct val="20000"/>
                  </a:spcBef>
                  <a:buChar char="•"/>
                  <a:defRPr sz="2200">
                    <a:solidFill>
                      <a:srgbClr val="2C2C84"/>
                    </a:solidFill>
                    <a:latin typeface="Arial" charset="0"/>
                  </a:defRPr>
                </a:lvl3pPr>
                <a:lvl4pPr marL="1600200" indent="-228600" eaLnBrk="0" hangingPunct="0">
                  <a:spcBef>
                    <a:spcPct val="20000"/>
                  </a:spcBef>
                  <a:buChar char="–"/>
                  <a:defRPr sz="2200">
                    <a:solidFill>
                      <a:srgbClr val="2C2C84"/>
                    </a:solidFill>
                    <a:latin typeface="Arial" charset="0"/>
                  </a:defRPr>
                </a:lvl4pPr>
                <a:lvl5pPr marL="2057400" indent="-228600" eaLnBrk="0" hangingPunct="0">
                  <a:spcBef>
                    <a:spcPct val="20000"/>
                  </a:spcBef>
                  <a:buChar char="»"/>
                  <a:defRPr sz="2200">
                    <a:solidFill>
                      <a:srgbClr val="2C2C84"/>
                    </a:solidFill>
                    <a:latin typeface="Arial" charset="0"/>
                  </a:defRPr>
                </a:lvl5pPr>
                <a:lvl6pPr marL="2514600" indent="-228600" eaLnBrk="0" fontAlgn="base" hangingPunct="0">
                  <a:spcBef>
                    <a:spcPct val="20000"/>
                  </a:spcBef>
                  <a:spcAft>
                    <a:spcPct val="0"/>
                  </a:spcAft>
                  <a:buChar char="»"/>
                  <a:defRPr sz="2200">
                    <a:solidFill>
                      <a:srgbClr val="2C2C84"/>
                    </a:solidFill>
                    <a:latin typeface="Arial" charset="0"/>
                  </a:defRPr>
                </a:lvl6pPr>
                <a:lvl7pPr marL="2971800" indent="-228600" eaLnBrk="0" fontAlgn="base" hangingPunct="0">
                  <a:spcBef>
                    <a:spcPct val="20000"/>
                  </a:spcBef>
                  <a:spcAft>
                    <a:spcPct val="0"/>
                  </a:spcAft>
                  <a:buChar char="»"/>
                  <a:defRPr sz="2200">
                    <a:solidFill>
                      <a:srgbClr val="2C2C84"/>
                    </a:solidFill>
                    <a:latin typeface="Arial" charset="0"/>
                  </a:defRPr>
                </a:lvl7pPr>
                <a:lvl8pPr marL="3429000" indent="-228600" eaLnBrk="0" fontAlgn="base" hangingPunct="0">
                  <a:spcBef>
                    <a:spcPct val="20000"/>
                  </a:spcBef>
                  <a:spcAft>
                    <a:spcPct val="0"/>
                  </a:spcAft>
                  <a:buChar char="»"/>
                  <a:defRPr sz="2200">
                    <a:solidFill>
                      <a:srgbClr val="2C2C84"/>
                    </a:solidFill>
                    <a:latin typeface="Arial" charset="0"/>
                  </a:defRPr>
                </a:lvl8pPr>
                <a:lvl9pPr marL="3886200" indent="-228600" eaLnBrk="0" fontAlgn="base" hangingPunct="0">
                  <a:spcBef>
                    <a:spcPct val="20000"/>
                  </a:spcBef>
                  <a:spcAft>
                    <a:spcPct val="0"/>
                  </a:spcAft>
                  <a:buChar char="»"/>
                  <a:defRPr sz="2200">
                    <a:solidFill>
                      <a:srgbClr val="2C2C84"/>
                    </a:solidFill>
                    <a:latin typeface="Arial" charset="0"/>
                  </a:defRPr>
                </a:lvl9pPr>
              </a:lstStyle>
              <a:p>
                <a:pPr eaLnBrk="1" hangingPunct="1">
                  <a:spcBef>
                    <a:spcPct val="0"/>
                  </a:spcBef>
                  <a:buFontTx/>
                  <a:buNone/>
                </a:pPr>
                <a:endParaRPr lang="uk-UA" altLang="uk-UA" sz="1800">
                  <a:solidFill>
                    <a:schemeClr val="tx1"/>
                  </a:solidFill>
                  <a:latin typeface="Calibri" pitchFamily="34" charset="0"/>
                </a:endParaRPr>
              </a:p>
            </p:txBody>
          </p:sp>
          <p:sp>
            <p:nvSpPr>
              <p:cNvPr id="14386" name="AutoShape 56"/>
              <p:cNvSpPr>
                <a:spLocks noChangeArrowheads="1"/>
              </p:cNvSpPr>
              <p:nvPr/>
            </p:nvSpPr>
            <p:spPr bwMode="white">
              <a:xfrm rot="6078281">
                <a:off x="1995"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Blip>
                    <a:blip r:embed="rId4"/>
                  </a:buBlip>
                  <a:defRPr sz="2200">
                    <a:solidFill>
                      <a:srgbClr val="2C2C84"/>
                    </a:solidFill>
                    <a:latin typeface="Arial" charset="0"/>
                  </a:defRPr>
                </a:lvl1pPr>
                <a:lvl2pPr marL="742950" indent="-285750" eaLnBrk="0" hangingPunct="0">
                  <a:spcBef>
                    <a:spcPct val="20000"/>
                  </a:spcBef>
                  <a:buChar char="–"/>
                  <a:defRPr sz="2200">
                    <a:solidFill>
                      <a:srgbClr val="2C2C84"/>
                    </a:solidFill>
                    <a:latin typeface="Arial" charset="0"/>
                  </a:defRPr>
                </a:lvl2pPr>
                <a:lvl3pPr marL="1143000" indent="-228600" eaLnBrk="0" hangingPunct="0">
                  <a:spcBef>
                    <a:spcPct val="20000"/>
                  </a:spcBef>
                  <a:buChar char="•"/>
                  <a:defRPr sz="2200">
                    <a:solidFill>
                      <a:srgbClr val="2C2C84"/>
                    </a:solidFill>
                    <a:latin typeface="Arial" charset="0"/>
                  </a:defRPr>
                </a:lvl3pPr>
                <a:lvl4pPr marL="1600200" indent="-228600" eaLnBrk="0" hangingPunct="0">
                  <a:spcBef>
                    <a:spcPct val="20000"/>
                  </a:spcBef>
                  <a:buChar char="–"/>
                  <a:defRPr sz="2200">
                    <a:solidFill>
                      <a:srgbClr val="2C2C84"/>
                    </a:solidFill>
                    <a:latin typeface="Arial" charset="0"/>
                  </a:defRPr>
                </a:lvl4pPr>
                <a:lvl5pPr marL="2057400" indent="-228600" eaLnBrk="0" hangingPunct="0">
                  <a:spcBef>
                    <a:spcPct val="20000"/>
                  </a:spcBef>
                  <a:buChar char="»"/>
                  <a:defRPr sz="2200">
                    <a:solidFill>
                      <a:srgbClr val="2C2C84"/>
                    </a:solidFill>
                    <a:latin typeface="Arial" charset="0"/>
                  </a:defRPr>
                </a:lvl5pPr>
                <a:lvl6pPr marL="2514600" indent="-228600" eaLnBrk="0" fontAlgn="base" hangingPunct="0">
                  <a:spcBef>
                    <a:spcPct val="20000"/>
                  </a:spcBef>
                  <a:spcAft>
                    <a:spcPct val="0"/>
                  </a:spcAft>
                  <a:buChar char="»"/>
                  <a:defRPr sz="2200">
                    <a:solidFill>
                      <a:srgbClr val="2C2C84"/>
                    </a:solidFill>
                    <a:latin typeface="Arial" charset="0"/>
                  </a:defRPr>
                </a:lvl6pPr>
                <a:lvl7pPr marL="2971800" indent="-228600" eaLnBrk="0" fontAlgn="base" hangingPunct="0">
                  <a:spcBef>
                    <a:spcPct val="20000"/>
                  </a:spcBef>
                  <a:spcAft>
                    <a:spcPct val="0"/>
                  </a:spcAft>
                  <a:buChar char="»"/>
                  <a:defRPr sz="2200">
                    <a:solidFill>
                      <a:srgbClr val="2C2C84"/>
                    </a:solidFill>
                    <a:latin typeface="Arial" charset="0"/>
                  </a:defRPr>
                </a:lvl7pPr>
                <a:lvl8pPr marL="3429000" indent="-228600" eaLnBrk="0" fontAlgn="base" hangingPunct="0">
                  <a:spcBef>
                    <a:spcPct val="20000"/>
                  </a:spcBef>
                  <a:spcAft>
                    <a:spcPct val="0"/>
                  </a:spcAft>
                  <a:buChar char="»"/>
                  <a:defRPr sz="2200">
                    <a:solidFill>
                      <a:srgbClr val="2C2C84"/>
                    </a:solidFill>
                    <a:latin typeface="Arial" charset="0"/>
                  </a:defRPr>
                </a:lvl8pPr>
                <a:lvl9pPr marL="3886200" indent="-228600" eaLnBrk="0" fontAlgn="base" hangingPunct="0">
                  <a:spcBef>
                    <a:spcPct val="20000"/>
                  </a:spcBef>
                  <a:spcAft>
                    <a:spcPct val="0"/>
                  </a:spcAft>
                  <a:buChar char="»"/>
                  <a:defRPr sz="2200">
                    <a:solidFill>
                      <a:srgbClr val="2C2C84"/>
                    </a:solidFill>
                    <a:latin typeface="Arial" charset="0"/>
                  </a:defRPr>
                </a:lvl9pPr>
              </a:lstStyle>
              <a:p>
                <a:pPr eaLnBrk="1" hangingPunct="1">
                  <a:spcBef>
                    <a:spcPct val="0"/>
                  </a:spcBef>
                  <a:buFontTx/>
                  <a:buNone/>
                </a:pPr>
                <a:endParaRPr lang="uk-UA" altLang="uk-UA" sz="1800">
                  <a:solidFill>
                    <a:schemeClr val="tx1"/>
                  </a:solidFill>
                  <a:latin typeface="Calibri" pitchFamily="34" charset="0"/>
                </a:endParaRPr>
              </a:p>
            </p:txBody>
          </p:sp>
          <p:sp>
            <p:nvSpPr>
              <p:cNvPr id="14387" name="AutoShape 57"/>
              <p:cNvSpPr>
                <a:spLocks noChangeArrowheads="1"/>
              </p:cNvSpPr>
              <p:nvPr/>
            </p:nvSpPr>
            <p:spPr bwMode="white">
              <a:xfrm rot="6373927">
                <a:off x="2071" y="229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Blip>
                    <a:blip r:embed="rId4"/>
                  </a:buBlip>
                  <a:defRPr sz="2200">
                    <a:solidFill>
                      <a:srgbClr val="2C2C84"/>
                    </a:solidFill>
                    <a:latin typeface="Arial" charset="0"/>
                  </a:defRPr>
                </a:lvl1pPr>
                <a:lvl2pPr marL="742950" indent="-285750" eaLnBrk="0" hangingPunct="0">
                  <a:spcBef>
                    <a:spcPct val="20000"/>
                  </a:spcBef>
                  <a:buChar char="–"/>
                  <a:defRPr sz="2200">
                    <a:solidFill>
                      <a:srgbClr val="2C2C84"/>
                    </a:solidFill>
                    <a:latin typeface="Arial" charset="0"/>
                  </a:defRPr>
                </a:lvl2pPr>
                <a:lvl3pPr marL="1143000" indent="-228600" eaLnBrk="0" hangingPunct="0">
                  <a:spcBef>
                    <a:spcPct val="20000"/>
                  </a:spcBef>
                  <a:buChar char="•"/>
                  <a:defRPr sz="2200">
                    <a:solidFill>
                      <a:srgbClr val="2C2C84"/>
                    </a:solidFill>
                    <a:latin typeface="Arial" charset="0"/>
                  </a:defRPr>
                </a:lvl3pPr>
                <a:lvl4pPr marL="1600200" indent="-228600" eaLnBrk="0" hangingPunct="0">
                  <a:spcBef>
                    <a:spcPct val="20000"/>
                  </a:spcBef>
                  <a:buChar char="–"/>
                  <a:defRPr sz="2200">
                    <a:solidFill>
                      <a:srgbClr val="2C2C84"/>
                    </a:solidFill>
                    <a:latin typeface="Arial" charset="0"/>
                  </a:defRPr>
                </a:lvl4pPr>
                <a:lvl5pPr marL="2057400" indent="-228600" eaLnBrk="0" hangingPunct="0">
                  <a:spcBef>
                    <a:spcPct val="20000"/>
                  </a:spcBef>
                  <a:buChar char="»"/>
                  <a:defRPr sz="2200">
                    <a:solidFill>
                      <a:srgbClr val="2C2C84"/>
                    </a:solidFill>
                    <a:latin typeface="Arial" charset="0"/>
                  </a:defRPr>
                </a:lvl5pPr>
                <a:lvl6pPr marL="2514600" indent="-228600" eaLnBrk="0" fontAlgn="base" hangingPunct="0">
                  <a:spcBef>
                    <a:spcPct val="20000"/>
                  </a:spcBef>
                  <a:spcAft>
                    <a:spcPct val="0"/>
                  </a:spcAft>
                  <a:buChar char="»"/>
                  <a:defRPr sz="2200">
                    <a:solidFill>
                      <a:srgbClr val="2C2C84"/>
                    </a:solidFill>
                    <a:latin typeface="Arial" charset="0"/>
                  </a:defRPr>
                </a:lvl6pPr>
                <a:lvl7pPr marL="2971800" indent="-228600" eaLnBrk="0" fontAlgn="base" hangingPunct="0">
                  <a:spcBef>
                    <a:spcPct val="20000"/>
                  </a:spcBef>
                  <a:spcAft>
                    <a:spcPct val="0"/>
                  </a:spcAft>
                  <a:buChar char="»"/>
                  <a:defRPr sz="2200">
                    <a:solidFill>
                      <a:srgbClr val="2C2C84"/>
                    </a:solidFill>
                    <a:latin typeface="Arial" charset="0"/>
                  </a:defRPr>
                </a:lvl7pPr>
                <a:lvl8pPr marL="3429000" indent="-228600" eaLnBrk="0" fontAlgn="base" hangingPunct="0">
                  <a:spcBef>
                    <a:spcPct val="20000"/>
                  </a:spcBef>
                  <a:spcAft>
                    <a:spcPct val="0"/>
                  </a:spcAft>
                  <a:buChar char="»"/>
                  <a:defRPr sz="2200">
                    <a:solidFill>
                      <a:srgbClr val="2C2C84"/>
                    </a:solidFill>
                    <a:latin typeface="Arial" charset="0"/>
                  </a:defRPr>
                </a:lvl8pPr>
                <a:lvl9pPr marL="3886200" indent="-228600" eaLnBrk="0" fontAlgn="base" hangingPunct="0">
                  <a:spcBef>
                    <a:spcPct val="20000"/>
                  </a:spcBef>
                  <a:spcAft>
                    <a:spcPct val="0"/>
                  </a:spcAft>
                  <a:buChar char="»"/>
                  <a:defRPr sz="2200">
                    <a:solidFill>
                      <a:srgbClr val="2C2C84"/>
                    </a:solidFill>
                    <a:latin typeface="Arial" charset="0"/>
                  </a:defRPr>
                </a:lvl9pPr>
              </a:lstStyle>
              <a:p>
                <a:pPr eaLnBrk="1" hangingPunct="1">
                  <a:spcBef>
                    <a:spcPct val="0"/>
                  </a:spcBef>
                  <a:buFontTx/>
                  <a:buNone/>
                </a:pPr>
                <a:endParaRPr lang="uk-UA" altLang="uk-UA" sz="1800">
                  <a:solidFill>
                    <a:schemeClr val="tx1"/>
                  </a:solidFill>
                  <a:latin typeface="Calibri" pitchFamily="34" charset="0"/>
                </a:endParaRPr>
              </a:p>
            </p:txBody>
          </p:sp>
          <p:sp>
            <p:nvSpPr>
              <p:cNvPr id="14388" name="AutoShape 58"/>
              <p:cNvSpPr>
                <a:spLocks noChangeArrowheads="1"/>
              </p:cNvSpPr>
              <p:nvPr/>
            </p:nvSpPr>
            <p:spPr bwMode="white">
              <a:xfrm rot="6906312">
                <a:off x="2161" y="232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Blip>
                    <a:blip r:embed="rId4"/>
                  </a:buBlip>
                  <a:defRPr sz="2200">
                    <a:solidFill>
                      <a:srgbClr val="2C2C84"/>
                    </a:solidFill>
                    <a:latin typeface="Arial" charset="0"/>
                  </a:defRPr>
                </a:lvl1pPr>
                <a:lvl2pPr marL="742950" indent="-285750" eaLnBrk="0" hangingPunct="0">
                  <a:spcBef>
                    <a:spcPct val="20000"/>
                  </a:spcBef>
                  <a:buChar char="–"/>
                  <a:defRPr sz="2200">
                    <a:solidFill>
                      <a:srgbClr val="2C2C84"/>
                    </a:solidFill>
                    <a:latin typeface="Arial" charset="0"/>
                  </a:defRPr>
                </a:lvl2pPr>
                <a:lvl3pPr marL="1143000" indent="-228600" eaLnBrk="0" hangingPunct="0">
                  <a:spcBef>
                    <a:spcPct val="20000"/>
                  </a:spcBef>
                  <a:buChar char="•"/>
                  <a:defRPr sz="2200">
                    <a:solidFill>
                      <a:srgbClr val="2C2C84"/>
                    </a:solidFill>
                    <a:latin typeface="Arial" charset="0"/>
                  </a:defRPr>
                </a:lvl3pPr>
                <a:lvl4pPr marL="1600200" indent="-228600" eaLnBrk="0" hangingPunct="0">
                  <a:spcBef>
                    <a:spcPct val="20000"/>
                  </a:spcBef>
                  <a:buChar char="–"/>
                  <a:defRPr sz="2200">
                    <a:solidFill>
                      <a:srgbClr val="2C2C84"/>
                    </a:solidFill>
                    <a:latin typeface="Arial" charset="0"/>
                  </a:defRPr>
                </a:lvl4pPr>
                <a:lvl5pPr marL="2057400" indent="-228600" eaLnBrk="0" hangingPunct="0">
                  <a:spcBef>
                    <a:spcPct val="20000"/>
                  </a:spcBef>
                  <a:buChar char="»"/>
                  <a:defRPr sz="2200">
                    <a:solidFill>
                      <a:srgbClr val="2C2C84"/>
                    </a:solidFill>
                    <a:latin typeface="Arial" charset="0"/>
                  </a:defRPr>
                </a:lvl5pPr>
                <a:lvl6pPr marL="2514600" indent="-228600" eaLnBrk="0" fontAlgn="base" hangingPunct="0">
                  <a:spcBef>
                    <a:spcPct val="20000"/>
                  </a:spcBef>
                  <a:spcAft>
                    <a:spcPct val="0"/>
                  </a:spcAft>
                  <a:buChar char="»"/>
                  <a:defRPr sz="2200">
                    <a:solidFill>
                      <a:srgbClr val="2C2C84"/>
                    </a:solidFill>
                    <a:latin typeface="Arial" charset="0"/>
                  </a:defRPr>
                </a:lvl6pPr>
                <a:lvl7pPr marL="2971800" indent="-228600" eaLnBrk="0" fontAlgn="base" hangingPunct="0">
                  <a:spcBef>
                    <a:spcPct val="20000"/>
                  </a:spcBef>
                  <a:spcAft>
                    <a:spcPct val="0"/>
                  </a:spcAft>
                  <a:buChar char="»"/>
                  <a:defRPr sz="2200">
                    <a:solidFill>
                      <a:srgbClr val="2C2C84"/>
                    </a:solidFill>
                    <a:latin typeface="Arial" charset="0"/>
                  </a:defRPr>
                </a:lvl7pPr>
                <a:lvl8pPr marL="3429000" indent="-228600" eaLnBrk="0" fontAlgn="base" hangingPunct="0">
                  <a:spcBef>
                    <a:spcPct val="20000"/>
                  </a:spcBef>
                  <a:spcAft>
                    <a:spcPct val="0"/>
                  </a:spcAft>
                  <a:buChar char="»"/>
                  <a:defRPr sz="2200">
                    <a:solidFill>
                      <a:srgbClr val="2C2C84"/>
                    </a:solidFill>
                    <a:latin typeface="Arial" charset="0"/>
                  </a:defRPr>
                </a:lvl8pPr>
                <a:lvl9pPr marL="3886200" indent="-228600" eaLnBrk="0" fontAlgn="base" hangingPunct="0">
                  <a:spcBef>
                    <a:spcPct val="20000"/>
                  </a:spcBef>
                  <a:spcAft>
                    <a:spcPct val="0"/>
                  </a:spcAft>
                  <a:buChar char="»"/>
                  <a:defRPr sz="2200">
                    <a:solidFill>
                      <a:srgbClr val="2C2C84"/>
                    </a:solidFill>
                    <a:latin typeface="Arial" charset="0"/>
                  </a:defRPr>
                </a:lvl9pPr>
              </a:lstStyle>
              <a:p>
                <a:pPr eaLnBrk="1" hangingPunct="1">
                  <a:spcBef>
                    <a:spcPct val="0"/>
                  </a:spcBef>
                  <a:buFontTx/>
                  <a:buNone/>
                </a:pPr>
                <a:endParaRPr lang="uk-UA" altLang="uk-UA" sz="1800">
                  <a:solidFill>
                    <a:schemeClr val="tx1"/>
                  </a:solidFill>
                  <a:latin typeface="Calibri" pitchFamily="34" charset="0"/>
                </a:endParaRPr>
              </a:p>
            </p:txBody>
          </p:sp>
        </p:grpSp>
        <p:grpSp>
          <p:nvGrpSpPr>
            <p:cNvPr id="14380" name="Group 59"/>
            <p:cNvGrpSpPr>
              <a:grpSpLocks/>
            </p:cNvGrpSpPr>
            <p:nvPr/>
          </p:nvGrpSpPr>
          <p:grpSpPr bwMode="auto">
            <a:xfrm rot="1353540">
              <a:off x="2680" y="1110"/>
              <a:ext cx="742" cy="186"/>
              <a:chOff x="1565" y="2568"/>
              <a:chExt cx="1118" cy="279"/>
            </a:xfrm>
          </p:grpSpPr>
          <p:sp>
            <p:nvSpPr>
              <p:cNvPr id="14381" name="AutoShape 60"/>
              <p:cNvSpPr>
                <a:spLocks noChangeArrowheads="1"/>
              </p:cNvSpPr>
              <p:nvPr/>
            </p:nvSpPr>
            <p:spPr bwMode="white">
              <a:xfrm rot="5263130">
                <a:off x="1859"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Blip>
                    <a:blip r:embed="rId4"/>
                  </a:buBlip>
                  <a:defRPr sz="2200">
                    <a:solidFill>
                      <a:srgbClr val="2C2C84"/>
                    </a:solidFill>
                    <a:latin typeface="Arial" charset="0"/>
                  </a:defRPr>
                </a:lvl1pPr>
                <a:lvl2pPr marL="742950" indent="-285750" eaLnBrk="0" hangingPunct="0">
                  <a:spcBef>
                    <a:spcPct val="20000"/>
                  </a:spcBef>
                  <a:buChar char="–"/>
                  <a:defRPr sz="2200">
                    <a:solidFill>
                      <a:srgbClr val="2C2C84"/>
                    </a:solidFill>
                    <a:latin typeface="Arial" charset="0"/>
                  </a:defRPr>
                </a:lvl2pPr>
                <a:lvl3pPr marL="1143000" indent="-228600" eaLnBrk="0" hangingPunct="0">
                  <a:spcBef>
                    <a:spcPct val="20000"/>
                  </a:spcBef>
                  <a:buChar char="•"/>
                  <a:defRPr sz="2200">
                    <a:solidFill>
                      <a:srgbClr val="2C2C84"/>
                    </a:solidFill>
                    <a:latin typeface="Arial" charset="0"/>
                  </a:defRPr>
                </a:lvl3pPr>
                <a:lvl4pPr marL="1600200" indent="-228600" eaLnBrk="0" hangingPunct="0">
                  <a:spcBef>
                    <a:spcPct val="20000"/>
                  </a:spcBef>
                  <a:buChar char="–"/>
                  <a:defRPr sz="2200">
                    <a:solidFill>
                      <a:srgbClr val="2C2C84"/>
                    </a:solidFill>
                    <a:latin typeface="Arial" charset="0"/>
                  </a:defRPr>
                </a:lvl4pPr>
                <a:lvl5pPr marL="2057400" indent="-228600" eaLnBrk="0" hangingPunct="0">
                  <a:spcBef>
                    <a:spcPct val="20000"/>
                  </a:spcBef>
                  <a:buChar char="»"/>
                  <a:defRPr sz="2200">
                    <a:solidFill>
                      <a:srgbClr val="2C2C84"/>
                    </a:solidFill>
                    <a:latin typeface="Arial" charset="0"/>
                  </a:defRPr>
                </a:lvl5pPr>
                <a:lvl6pPr marL="2514600" indent="-228600" eaLnBrk="0" fontAlgn="base" hangingPunct="0">
                  <a:spcBef>
                    <a:spcPct val="20000"/>
                  </a:spcBef>
                  <a:spcAft>
                    <a:spcPct val="0"/>
                  </a:spcAft>
                  <a:buChar char="»"/>
                  <a:defRPr sz="2200">
                    <a:solidFill>
                      <a:srgbClr val="2C2C84"/>
                    </a:solidFill>
                    <a:latin typeface="Arial" charset="0"/>
                  </a:defRPr>
                </a:lvl6pPr>
                <a:lvl7pPr marL="2971800" indent="-228600" eaLnBrk="0" fontAlgn="base" hangingPunct="0">
                  <a:spcBef>
                    <a:spcPct val="20000"/>
                  </a:spcBef>
                  <a:spcAft>
                    <a:spcPct val="0"/>
                  </a:spcAft>
                  <a:buChar char="»"/>
                  <a:defRPr sz="2200">
                    <a:solidFill>
                      <a:srgbClr val="2C2C84"/>
                    </a:solidFill>
                    <a:latin typeface="Arial" charset="0"/>
                  </a:defRPr>
                </a:lvl7pPr>
                <a:lvl8pPr marL="3429000" indent="-228600" eaLnBrk="0" fontAlgn="base" hangingPunct="0">
                  <a:spcBef>
                    <a:spcPct val="20000"/>
                  </a:spcBef>
                  <a:spcAft>
                    <a:spcPct val="0"/>
                  </a:spcAft>
                  <a:buChar char="»"/>
                  <a:defRPr sz="2200">
                    <a:solidFill>
                      <a:srgbClr val="2C2C84"/>
                    </a:solidFill>
                    <a:latin typeface="Arial" charset="0"/>
                  </a:defRPr>
                </a:lvl8pPr>
                <a:lvl9pPr marL="3886200" indent="-228600" eaLnBrk="0" fontAlgn="base" hangingPunct="0">
                  <a:spcBef>
                    <a:spcPct val="20000"/>
                  </a:spcBef>
                  <a:spcAft>
                    <a:spcPct val="0"/>
                  </a:spcAft>
                  <a:buChar char="»"/>
                  <a:defRPr sz="2200">
                    <a:solidFill>
                      <a:srgbClr val="2C2C84"/>
                    </a:solidFill>
                    <a:latin typeface="Arial" charset="0"/>
                  </a:defRPr>
                </a:lvl9pPr>
              </a:lstStyle>
              <a:p>
                <a:pPr eaLnBrk="1" hangingPunct="1">
                  <a:spcBef>
                    <a:spcPct val="0"/>
                  </a:spcBef>
                  <a:buFontTx/>
                  <a:buNone/>
                </a:pPr>
                <a:endParaRPr lang="uk-UA" altLang="uk-UA" sz="1800">
                  <a:solidFill>
                    <a:schemeClr val="tx1"/>
                  </a:solidFill>
                  <a:latin typeface="Calibri" pitchFamily="34" charset="0"/>
                </a:endParaRPr>
              </a:p>
            </p:txBody>
          </p:sp>
          <p:sp>
            <p:nvSpPr>
              <p:cNvPr id="14382" name="AutoShape 61"/>
              <p:cNvSpPr>
                <a:spLocks noChangeArrowheads="1"/>
              </p:cNvSpPr>
              <p:nvPr/>
            </p:nvSpPr>
            <p:spPr bwMode="white">
              <a:xfrm rot="6078281">
                <a:off x="1995"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Blip>
                    <a:blip r:embed="rId4"/>
                  </a:buBlip>
                  <a:defRPr sz="2200">
                    <a:solidFill>
                      <a:srgbClr val="2C2C84"/>
                    </a:solidFill>
                    <a:latin typeface="Arial" charset="0"/>
                  </a:defRPr>
                </a:lvl1pPr>
                <a:lvl2pPr marL="742950" indent="-285750" eaLnBrk="0" hangingPunct="0">
                  <a:spcBef>
                    <a:spcPct val="20000"/>
                  </a:spcBef>
                  <a:buChar char="–"/>
                  <a:defRPr sz="2200">
                    <a:solidFill>
                      <a:srgbClr val="2C2C84"/>
                    </a:solidFill>
                    <a:latin typeface="Arial" charset="0"/>
                  </a:defRPr>
                </a:lvl2pPr>
                <a:lvl3pPr marL="1143000" indent="-228600" eaLnBrk="0" hangingPunct="0">
                  <a:spcBef>
                    <a:spcPct val="20000"/>
                  </a:spcBef>
                  <a:buChar char="•"/>
                  <a:defRPr sz="2200">
                    <a:solidFill>
                      <a:srgbClr val="2C2C84"/>
                    </a:solidFill>
                    <a:latin typeface="Arial" charset="0"/>
                  </a:defRPr>
                </a:lvl3pPr>
                <a:lvl4pPr marL="1600200" indent="-228600" eaLnBrk="0" hangingPunct="0">
                  <a:spcBef>
                    <a:spcPct val="20000"/>
                  </a:spcBef>
                  <a:buChar char="–"/>
                  <a:defRPr sz="2200">
                    <a:solidFill>
                      <a:srgbClr val="2C2C84"/>
                    </a:solidFill>
                    <a:latin typeface="Arial" charset="0"/>
                  </a:defRPr>
                </a:lvl4pPr>
                <a:lvl5pPr marL="2057400" indent="-228600" eaLnBrk="0" hangingPunct="0">
                  <a:spcBef>
                    <a:spcPct val="20000"/>
                  </a:spcBef>
                  <a:buChar char="»"/>
                  <a:defRPr sz="2200">
                    <a:solidFill>
                      <a:srgbClr val="2C2C84"/>
                    </a:solidFill>
                    <a:latin typeface="Arial" charset="0"/>
                  </a:defRPr>
                </a:lvl5pPr>
                <a:lvl6pPr marL="2514600" indent="-228600" eaLnBrk="0" fontAlgn="base" hangingPunct="0">
                  <a:spcBef>
                    <a:spcPct val="20000"/>
                  </a:spcBef>
                  <a:spcAft>
                    <a:spcPct val="0"/>
                  </a:spcAft>
                  <a:buChar char="»"/>
                  <a:defRPr sz="2200">
                    <a:solidFill>
                      <a:srgbClr val="2C2C84"/>
                    </a:solidFill>
                    <a:latin typeface="Arial" charset="0"/>
                  </a:defRPr>
                </a:lvl6pPr>
                <a:lvl7pPr marL="2971800" indent="-228600" eaLnBrk="0" fontAlgn="base" hangingPunct="0">
                  <a:spcBef>
                    <a:spcPct val="20000"/>
                  </a:spcBef>
                  <a:spcAft>
                    <a:spcPct val="0"/>
                  </a:spcAft>
                  <a:buChar char="»"/>
                  <a:defRPr sz="2200">
                    <a:solidFill>
                      <a:srgbClr val="2C2C84"/>
                    </a:solidFill>
                    <a:latin typeface="Arial" charset="0"/>
                  </a:defRPr>
                </a:lvl7pPr>
                <a:lvl8pPr marL="3429000" indent="-228600" eaLnBrk="0" fontAlgn="base" hangingPunct="0">
                  <a:spcBef>
                    <a:spcPct val="20000"/>
                  </a:spcBef>
                  <a:spcAft>
                    <a:spcPct val="0"/>
                  </a:spcAft>
                  <a:buChar char="»"/>
                  <a:defRPr sz="2200">
                    <a:solidFill>
                      <a:srgbClr val="2C2C84"/>
                    </a:solidFill>
                    <a:latin typeface="Arial" charset="0"/>
                  </a:defRPr>
                </a:lvl8pPr>
                <a:lvl9pPr marL="3886200" indent="-228600" eaLnBrk="0" fontAlgn="base" hangingPunct="0">
                  <a:spcBef>
                    <a:spcPct val="20000"/>
                  </a:spcBef>
                  <a:spcAft>
                    <a:spcPct val="0"/>
                  </a:spcAft>
                  <a:buChar char="»"/>
                  <a:defRPr sz="2200">
                    <a:solidFill>
                      <a:srgbClr val="2C2C84"/>
                    </a:solidFill>
                    <a:latin typeface="Arial" charset="0"/>
                  </a:defRPr>
                </a:lvl9pPr>
              </a:lstStyle>
              <a:p>
                <a:pPr eaLnBrk="1" hangingPunct="1">
                  <a:spcBef>
                    <a:spcPct val="0"/>
                  </a:spcBef>
                  <a:buFontTx/>
                  <a:buNone/>
                </a:pPr>
                <a:endParaRPr lang="uk-UA" altLang="uk-UA" sz="1800">
                  <a:solidFill>
                    <a:schemeClr val="tx1"/>
                  </a:solidFill>
                  <a:latin typeface="Calibri" pitchFamily="34" charset="0"/>
                </a:endParaRPr>
              </a:p>
            </p:txBody>
          </p:sp>
          <p:sp>
            <p:nvSpPr>
              <p:cNvPr id="14383" name="AutoShape 62"/>
              <p:cNvSpPr>
                <a:spLocks noChangeArrowheads="1"/>
              </p:cNvSpPr>
              <p:nvPr/>
            </p:nvSpPr>
            <p:spPr bwMode="white">
              <a:xfrm rot="6373927">
                <a:off x="2071" y="229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Blip>
                    <a:blip r:embed="rId4"/>
                  </a:buBlip>
                  <a:defRPr sz="2200">
                    <a:solidFill>
                      <a:srgbClr val="2C2C84"/>
                    </a:solidFill>
                    <a:latin typeface="Arial" charset="0"/>
                  </a:defRPr>
                </a:lvl1pPr>
                <a:lvl2pPr marL="742950" indent="-285750" eaLnBrk="0" hangingPunct="0">
                  <a:spcBef>
                    <a:spcPct val="20000"/>
                  </a:spcBef>
                  <a:buChar char="–"/>
                  <a:defRPr sz="2200">
                    <a:solidFill>
                      <a:srgbClr val="2C2C84"/>
                    </a:solidFill>
                    <a:latin typeface="Arial" charset="0"/>
                  </a:defRPr>
                </a:lvl2pPr>
                <a:lvl3pPr marL="1143000" indent="-228600" eaLnBrk="0" hangingPunct="0">
                  <a:spcBef>
                    <a:spcPct val="20000"/>
                  </a:spcBef>
                  <a:buChar char="•"/>
                  <a:defRPr sz="2200">
                    <a:solidFill>
                      <a:srgbClr val="2C2C84"/>
                    </a:solidFill>
                    <a:latin typeface="Arial" charset="0"/>
                  </a:defRPr>
                </a:lvl3pPr>
                <a:lvl4pPr marL="1600200" indent="-228600" eaLnBrk="0" hangingPunct="0">
                  <a:spcBef>
                    <a:spcPct val="20000"/>
                  </a:spcBef>
                  <a:buChar char="–"/>
                  <a:defRPr sz="2200">
                    <a:solidFill>
                      <a:srgbClr val="2C2C84"/>
                    </a:solidFill>
                    <a:latin typeface="Arial" charset="0"/>
                  </a:defRPr>
                </a:lvl4pPr>
                <a:lvl5pPr marL="2057400" indent="-228600" eaLnBrk="0" hangingPunct="0">
                  <a:spcBef>
                    <a:spcPct val="20000"/>
                  </a:spcBef>
                  <a:buChar char="»"/>
                  <a:defRPr sz="2200">
                    <a:solidFill>
                      <a:srgbClr val="2C2C84"/>
                    </a:solidFill>
                    <a:latin typeface="Arial" charset="0"/>
                  </a:defRPr>
                </a:lvl5pPr>
                <a:lvl6pPr marL="2514600" indent="-228600" eaLnBrk="0" fontAlgn="base" hangingPunct="0">
                  <a:spcBef>
                    <a:spcPct val="20000"/>
                  </a:spcBef>
                  <a:spcAft>
                    <a:spcPct val="0"/>
                  </a:spcAft>
                  <a:buChar char="»"/>
                  <a:defRPr sz="2200">
                    <a:solidFill>
                      <a:srgbClr val="2C2C84"/>
                    </a:solidFill>
                    <a:latin typeface="Arial" charset="0"/>
                  </a:defRPr>
                </a:lvl6pPr>
                <a:lvl7pPr marL="2971800" indent="-228600" eaLnBrk="0" fontAlgn="base" hangingPunct="0">
                  <a:spcBef>
                    <a:spcPct val="20000"/>
                  </a:spcBef>
                  <a:spcAft>
                    <a:spcPct val="0"/>
                  </a:spcAft>
                  <a:buChar char="»"/>
                  <a:defRPr sz="2200">
                    <a:solidFill>
                      <a:srgbClr val="2C2C84"/>
                    </a:solidFill>
                    <a:latin typeface="Arial" charset="0"/>
                  </a:defRPr>
                </a:lvl7pPr>
                <a:lvl8pPr marL="3429000" indent="-228600" eaLnBrk="0" fontAlgn="base" hangingPunct="0">
                  <a:spcBef>
                    <a:spcPct val="20000"/>
                  </a:spcBef>
                  <a:spcAft>
                    <a:spcPct val="0"/>
                  </a:spcAft>
                  <a:buChar char="»"/>
                  <a:defRPr sz="2200">
                    <a:solidFill>
                      <a:srgbClr val="2C2C84"/>
                    </a:solidFill>
                    <a:latin typeface="Arial" charset="0"/>
                  </a:defRPr>
                </a:lvl8pPr>
                <a:lvl9pPr marL="3886200" indent="-228600" eaLnBrk="0" fontAlgn="base" hangingPunct="0">
                  <a:spcBef>
                    <a:spcPct val="20000"/>
                  </a:spcBef>
                  <a:spcAft>
                    <a:spcPct val="0"/>
                  </a:spcAft>
                  <a:buChar char="»"/>
                  <a:defRPr sz="2200">
                    <a:solidFill>
                      <a:srgbClr val="2C2C84"/>
                    </a:solidFill>
                    <a:latin typeface="Arial" charset="0"/>
                  </a:defRPr>
                </a:lvl9pPr>
              </a:lstStyle>
              <a:p>
                <a:pPr eaLnBrk="1" hangingPunct="1">
                  <a:spcBef>
                    <a:spcPct val="0"/>
                  </a:spcBef>
                  <a:buFontTx/>
                  <a:buNone/>
                </a:pPr>
                <a:endParaRPr lang="uk-UA" altLang="uk-UA" sz="1800">
                  <a:solidFill>
                    <a:schemeClr val="tx1"/>
                  </a:solidFill>
                  <a:latin typeface="Calibri" pitchFamily="34" charset="0"/>
                </a:endParaRPr>
              </a:p>
            </p:txBody>
          </p:sp>
          <p:sp>
            <p:nvSpPr>
              <p:cNvPr id="14384" name="AutoShape 63"/>
              <p:cNvSpPr>
                <a:spLocks noChangeArrowheads="1"/>
              </p:cNvSpPr>
              <p:nvPr/>
            </p:nvSpPr>
            <p:spPr bwMode="white">
              <a:xfrm rot="6906312">
                <a:off x="2161" y="232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Blip>
                    <a:blip r:embed="rId4"/>
                  </a:buBlip>
                  <a:defRPr sz="2200">
                    <a:solidFill>
                      <a:srgbClr val="2C2C84"/>
                    </a:solidFill>
                    <a:latin typeface="Arial" charset="0"/>
                  </a:defRPr>
                </a:lvl1pPr>
                <a:lvl2pPr marL="742950" indent="-285750" eaLnBrk="0" hangingPunct="0">
                  <a:spcBef>
                    <a:spcPct val="20000"/>
                  </a:spcBef>
                  <a:buChar char="–"/>
                  <a:defRPr sz="2200">
                    <a:solidFill>
                      <a:srgbClr val="2C2C84"/>
                    </a:solidFill>
                    <a:latin typeface="Arial" charset="0"/>
                  </a:defRPr>
                </a:lvl2pPr>
                <a:lvl3pPr marL="1143000" indent="-228600" eaLnBrk="0" hangingPunct="0">
                  <a:spcBef>
                    <a:spcPct val="20000"/>
                  </a:spcBef>
                  <a:buChar char="•"/>
                  <a:defRPr sz="2200">
                    <a:solidFill>
                      <a:srgbClr val="2C2C84"/>
                    </a:solidFill>
                    <a:latin typeface="Arial" charset="0"/>
                  </a:defRPr>
                </a:lvl3pPr>
                <a:lvl4pPr marL="1600200" indent="-228600" eaLnBrk="0" hangingPunct="0">
                  <a:spcBef>
                    <a:spcPct val="20000"/>
                  </a:spcBef>
                  <a:buChar char="–"/>
                  <a:defRPr sz="2200">
                    <a:solidFill>
                      <a:srgbClr val="2C2C84"/>
                    </a:solidFill>
                    <a:latin typeface="Arial" charset="0"/>
                  </a:defRPr>
                </a:lvl4pPr>
                <a:lvl5pPr marL="2057400" indent="-228600" eaLnBrk="0" hangingPunct="0">
                  <a:spcBef>
                    <a:spcPct val="20000"/>
                  </a:spcBef>
                  <a:buChar char="»"/>
                  <a:defRPr sz="2200">
                    <a:solidFill>
                      <a:srgbClr val="2C2C84"/>
                    </a:solidFill>
                    <a:latin typeface="Arial" charset="0"/>
                  </a:defRPr>
                </a:lvl5pPr>
                <a:lvl6pPr marL="2514600" indent="-228600" eaLnBrk="0" fontAlgn="base" hangingPunct="0">
                  <a:spcBef>
                    <a:spcPct val="20000"/>
                  </a:spcBef>
                  <a:spcAft>
                    <a:spcPct val="0"/>
                  </a:spcAft>
                  <a:buChar char="»"/>
                  <a:defRPr sz="2200">
                    <a:solidFill>
                      <a:srgbClr val="2C2C84"/>
                    </a:solidFill>
                    <a:latin typeface="Arial" charset="0"/>
                  </a:defRPr>
                </a:lvl6pPr>
                <a:lvl7pPr marL="2971800" indent="-228600" eaLnBrk="0" fontAlgn="base" hangingPunct="0">
                  <a:spcBef>
                    <a:spcPct val="20000"/>
                  </a:spcBef>
                  <a:spcAft>
                    <a:spcPct val="0"/>
                  </a:spcAft>
                  <a:buChar char="»"/>
                  <a:defRPr sz="2200">
                    <a:solidFill>
                      <a:srgbClr val="2C2C84"/>
                    </a:solidFill>
                    <a:latin typeface="Arial" charset="0"/>
                  </a:defRPr>
                </a:lvl7pPr>
                <a:lvl8pPr marL="3429000" indent="-228600" eaLnBrk="0" fontAlgn="base" hangingPunct="0">
                  <a:spcBef>
                    <a:spcPct val="20000"/>
                  </a:spcBef>
                  <a:spcAft>
                    <a:spcPct val="0"/>
                  </a:spcAft>
                  <a:buChar char="»"/>
                  <a:defRPr sz="2200">
                    <a:solidFill>
                      <a:srgbClr val="2C2C84"/>
                    </a:solidFill>
                    <a:latin typeface="Arial" charset="0"/>
                  </a:defRPr>
                </a:lvl8pPr>
                <a:lvl9pPr marL="3886200" indent="-228600" eaLnBrk="0" fontAlgn="base" hangingPunct="0">
                  <a:spcBef>
                    <a:spcPct val="20000"/>
                  </a:spcBef>
                  <a:spcAft>
                    <a:spcPct val="0"/>
                  </a:spcAft>
                  <a:buChar char="»"/>
                  <a:defRPr sz="2200">
                    <a:solidFill>
                      <a:srgbClr val="2C2C84"/>
                    </a:solidFill>
                    <a:latin typeface="Arial" charset="0"/>
                  </a:defRPr>
                </a:lvl9pPr>
              </a:lstStyle>
              <a:p>
                <a:pPr eaLnBrk="1" hangingPunct="1">
                  <a:spcBef>
                    <a:spcPct val="0"/>
                  </a:spcBef>
                  <a:buFontTx/>
                  <a:buNone/>
                </a:pPr>
                <a:endParaRPr lang="uk-UA" altLang="uk-UA" sz="1800">
                  <a:solidFill>
                    <a:schemeClr val="tx1"/>
                  </a:solidFill>
                  <a:latin typeface="Calibri" pitchFamily="34" charset="0"/>
                </a:endParaRPr>
              </a:p>
            </p:txBody>
          </p:sp>
        </p:grpSp>
      </p:grpSp>
      <p:grpSp>
        <p:nvGrpSpPr>
          <p:cNvPr id="14361" name="Group 64"/>
          <p:cNvGrpSpPr>
            <a:grpSpLocks/>
          </p:cNvGrpSpPr>
          <p:nvPr/>
        </p:nvGrpSpPr>
        <p:grpSpPr bwMode="auto">
          <a:xfrm>
            <a:off x="2714625" y="71438"/>
            <a:ext cx="4267200" cy="617537"/>
            <a:chOff x="1440" y="924"/>
            <a:chExt cx="2688" cy="389"/>
          </a:xfrm>
        </p:grpSpPr>
        <p:grpSp>
          <p:nvGrpSpPr>
            <p:cNvPr id="14375" name="Group 65"/>
            <p:cNvGrpSpPr>
              <a:grpSpLocks/>
            </p:cNvGrpSpPr>
            <p:nvPr/>
          </p:nvGrpSpPr>
          <p:grpSpPr bwMode="auto">
            <a:xfrm>
              <a:off x="1440" y="924"/>
              <a:ext cx="2688" cy="389"/>
              <a:chOff x="1596" y="1167"/>
              <a:chExt cx="2448" cy="389"/>
            </a:xfrm>
          </p:grpSpPr>
          <p:sp>
            <p:nvSpPr>
              <p:cNvPr id="110" name="AutoShape 66"/>
              <p:cNvSpPr>
                <a:spLocks noChangeArrowheads="1"/>
              </p:cNvSpPr>
              <p:nvPr/>
            </p:nvSpPr>
            <p:spPr bwMode="gray">
              <a:xfrm>
                <a:off x="1596" y="1167"/>
                <a:ext cx="2448" cy="389"/>
              </a:xfrm>
              <a:prstGeom prst="roundRect">
                <a:avLst>
                  <a:gd name="adj" fmla="val 50000"/>
                </a:avLst>
              </a:prstGeom>
              <a:gradFill rotWithShape="1">
                <a:gsLst>
                  <a:gs pos="0">
                    <a:schemeClr val="tx2">
                      <a:gamma/>
                      <a:tint val="33725"/>
                      <a:invGamma/>
                    </a:schemeClr>
                  </a:gs>
                  <a:gs pos="50000">
                    <a:schemeClr val="tx2">
                      <a:alpha val="89999"/>
                    </a:schemeClr>
                  </a:gs>
                  <a:gs pos="100000">
                    <a:schemeClr val="tx2">
                      <a:gamma/>
                      <a:tint val="33725"/>
                      <a:invGamma/>
                    </a:schemeClr>
                  </a:gs>
                </a:gsLst>
                <a:lin ang="0" scaled="1"/>
              </a:gradFill>
              <a:ln w="9525" algn="ctr">
                <a:noFill/>
                <a:round/>
                <a:headEnd/>
                <a:tailEnd/>
              </a:ln>
              <a:effectLst/>
            </p:spPr>
            <p:txBody>
              <a:bodyPr wrap="none" anchor="ctr"/>
              <a:lstStyle/>
              <a:p>
                <a:pPr fontAlgn="auto">
                  <a:spcBef>
                    <a:spcPts val="0"/>
                  </a:spcBef>
                  <a:spcAft>
                    <a:spcPts val="0"/>
                  </a:spcAft>
                  <a:defRPr/>
                </a:pPr>
                <a:endParaRPr lang="uk-UA">
                  <a:latin typeface="+mn-lt"/>
                  <a:cs typeface="+mn-cs"/>
                </a:endParaRPr>
              </a:p>
            </p:txBody>
          </p:sp>
          <p:sp>
            <p:nvSpPr>
              <p:cNvPr id="111" name="AutoShape 67"/>
              <p:cNvSpPr>
                <a:spLocks noChangeArrowheads="1"/>
              </p:cNvSpPr>
              <p:nvPr/>
            </p:nvSpPr>
            <p:spPr bwMode="gray">
              <a:xfrm>
                <a:off x="1632" y="1200"/>
                <a:ext cx="2371" cy="328"/>
              </a:xfrm>
              <a:prstGeom prst="roundRect">
                <a:avLst>
                  <a:gd name="adj" fmla="val 50000"/>
                </a:avLst>
              </a:prstGeom>
              <a:gradFill rotWithShape="1">
                <a:gsLst>
                  <a:gs pos="0">
                    <a:schemeClr val="folHlink">
                      <a:alpha val="89999"/>
                    </a:schemeClr>
                  </a:gs>
                  <a:gs pos="50000">
                    <a:schemeClr val="folHlink">
                      <a:gamma/>
                      <a:tint val="48627"/>
                      <a:invGamma/>
                    </a:schemeClr>
                  </a:gs>
                  <a:gs pos="100000">
                    <a:schemeClr val="folHlink">
                      <a:alpha val="89999"/>
                    </a:schemeClr>
                  </a:gs>
                </a:gsLst>
                <a:lin ang="2700000" scaled="1"/>
              </a:gradFill>
              <a:ln w="9525" algn="ctr">
                <a:noFill/>
                <a:round/>
                <a:headEnd/>
                <a:tailEnd/>
              </a:ln>
              <a:effectLst/>
            </p:spPr>
            <p:txBody>
              <a:bodyPr wrap="none" anchor="ctr"/>
              <a:lstStyle/>
              <a:p>
                <a:pPr fontAlgn="auto">
                  <a:spcBef>
                    <a:spcPts val="0"/>
                  </a:spcBef>
                  <a:spcAft>
                    <a:spcPts val="0"/>
                  </a:spcAft>
                  <a:defRPr/>
                </a:pPr>
                <a:endParaRPr lang="uk-UA">
                  <a:latin typeface="+mn-lt"/>
                  <a:cs typeface="+mn-cs"/>
                </a:endParaRPr>
              </a:p>
            </p:txBody>
          </p:sp>
        </p:grpSp>
        <p:sp>
          <p:nvSpPr>
            <p:cNvPr id="12337" name="Rectangle 68"/>
            <p:cNvSpPr>
              <a:spLocks noChangeArrowheads="1"/>
            </p:cNvSpPr>
            <p:nvPr/>
          </p:nvSpPr>
          <p:spPr bwMode="auto">
            <a:xfrm>
              <a:off x="1662" y="1047"/>
              <a:ext cx="2241" cy="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lnSpc>
                  <a:spcPct val="60000"/>
                </a:lnSpc>
                <a:spcBef>
                  <a:spcPct val="50000"/>
                </a:spcBef>
                <a:defRPr/>
              </a:pPr>
              <a:r>
                <a:rPr lang="uk-UA" altLang="uk-UA" sz="2400" b="1" dirty="0" smtClean="0">
                  <a:latin typeface="+mj-lt"/>
                </a:rPr>
                <a:t>Влада</a:t>
              </a:r>
              <a:endParaRPr lang="en-US" altLang="uk-UA" sz="2400" b="1" dirty="0" smtClean="0">
                <a:latin typeface="+mj-lt"/>
              </a:endParaRPr>
            </a:p>
          </p:txBody>
        </p:sp>
      </p:grpSp>
      <p:sp>
        <p:nvSpPr>
          <p:cNvPr id="14362" name="Rectangle 50"/>
          <p:cNvSpPr>
            <a:spLocks noChangeArrowheads="1"/>
          </p:cNvSpPr>
          <p:nvPr/>
        </p:nvSpPr>
        <p:spPr bwMode="black">
          <a:xfrm>
            <a:off x="6448425" y="2765425"/>
            <a:ext cx="18573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Blip>
                <a:blip r:embed="rId4"/>
              </a:buBlip>
              <a:defRPr sz="2200">
                <a:solidFill>
                  <a:srgbClr val="2C2C84"/>
                </a:solidFill>
                <a:latin typeface="Arial" charset="0"/>
              </a:defRPr>
            </a:lvl1pPr>
            <a:lvl2pPr marL="742950" indent="-285750" eaLnBrk="0" hangingPunct="0">
              <a:spcBef>
                <a:spcPct val="20000"/>
              </a:spcBef>
              <a:buChar char="–"/>
              <a:defRPr sz="2200">
                <a:solidFill>
                  <a:srgbClr val="2C2C84"/>
                </a:solidFill>
                <a:latin typeface="Arial" charset="0"/>
              </a:defRPr>
            </a:lvl2pPr>
            <a:lvl3pPr marL="1143000" indent="-228600" eaLnBrk="0" hangingPunct="0">
              <a:spcBef>
                <a:spcPct val="20000"/>
              </a:spcBef>
              <a:buChar char="•"/>
              <a:defRPr sz="2200">
                <a:solidFill>
                  <a:srgbClr val="2C2C84"/>
                </a:solidFill>
                <a:latin typeface="Arial" charset="0"/>
              </a:defRPr>
            </a:lvl3pPr>
            <a:lvl4pPr marL="1600200" indent="-228600" eaLnBrk="0" hangingPunct="0">
              <a:spcBef>
                <a:spcPct val="20000"/>
              </a:spcBef>
              <a:buChar char="–"/>
              <a:defRPr sz="2200">
                <a:solidFill>
                  <a:srgbClr val="2C2C84"/>
                </a:solidFill>
                <a:latin typeface="Arial" charset="0"/>
              </a:defRPr>
            </a:lvl4pPr>
            <a:lvl5pPr marL="2057400" indent="-228600" eaLnBrk="0" hangingPunct="0">
              <a:spcBef>
                <a:spcPct val="20000"/>
              </a:spcBef>
              <a:buChar char="»"/>
              <a:defRPr sz="2200">
                <a:solidFill>
                  <a:srgbClr val="2C2C84"/>
                </a:solidFill>
                <a:latin typeface="Arial" charset="0"/>
              </a:defRPr>
            </a:lvl5pPr>
            <a:lvl6pPr marL="2514600" indent="-228600" eaLnBrk="0" fontAlgn="base" hangingPunct="0">
              <a:spcBef>
                <a:spcPct val="20000"/>
              </a:spcBef>
              <a:spcAft>
                <a:spcPct val="0"/>
              </a:spcAft>
              <a:buChar char="»"/>
              <a:defRPr sz="2200">
                <a:solidFill>
                  <a:srgbClr val="2C2C84"/>
                </a:solidFill>
                <a:latin typeface="Arial" charset="0"/>
              </a:defRPr>
            </a:lvl6pPr>
            <a:lvl7pPr marL="2971800" indent="-228600" eaLnBrk="0" fontAlgn="base" hangingPunct="0">
              <a:spcBef>
                <a:spcPct val="20000"/>
              </a:spcBef>
              <a:spcAft>
                <a:spcPct val="0"/>
              </a:spcAft>
              <a:buChar char="»"/>
              <a:defRPr sz="2200">
                <a:solidFill>
                  <a:srgbClr val="2C2C84"/>
                </a:solidFill>
                <a:latin typeface="Arial" charset="0"/>
              </a:defRPr>
            </a:lvl7pPr>
            <a:lvl8pPr marL="3429000" indent="-228600" eaLnBrk="0" fontAlgn="base" hangingPunct="0">
              <a:spcBef>
                <a:spcPct val="20000"/>
              </a:spcBef>
              <a:spcAft>
                <a:spcPct val="0"/>
              </a:spcAft>
              <a:buChar char="»"/>
              <a:defRPr sz="2200">
                <a:solidFill>
                  <a:srgbClr val="2C2C84"/>
                </a:solidFill>
                <a:latin typeface="Arial" charset="0"/>
              </a:defRPr>
            </a:lvl8pPr>
            <a:lvl9pPr marL="3886200" indent="-228600" eaLnBrk="0" fontAlgn="base" hangingPunct="0">
              <a:spcBef>
                <a:spcPct val="20000"/>
              </a:spcBef>
              <a:spcAft>
                <a:spcPct val="0"/>
              </a:spcAft>
              <a:buChar char="»"/>
              <a:defRPr sz="2200">
                <a:solidFill>
                  <a:srgbClr val="2C2C84"/>
                </a:solidFill>
                <a:latin typeface="Arial" charset="0"/>
              </a:defRPr>
            </a:lvl9pPr>
          </a:lstStyle>
          <a:p>
            <a:pPr algn="ctr" eaLnBrk="1" hangingPunct="1">
              <a:spcBef>
                <a:spcPct val="0"/>
              </a:spcBef>
              <a:buFontTx/>
              <a:buNone/>
            </a:pPr>
            <a:r>
              <a:rPr lang="uk-UA" altLang="uk-UA" sz="1600" b="1" u="sng">
                <a:solidFill>
                  <a:srgbClr val="1C1C1C"/>
                </a:solidFill>
                <a:latin typeface="Constantia" pitchFamily="18" charset="0"/>
              </a:rPr>
              <a:t>Представницька демократія (народовладдя)</a:t>
            </a:r>
            <a:endParaRPr lang="en-US" altLang="uk-UA" sz="1600" b="1">
              <a:solidFill>
                <a:srgbClr val="1C1C1C"/>
              </a:solidFill>
              <a:latin typeface="Constantia" pitchFamily="18" charset="0"/>
            </a:endParaRPr>
          </a:p>
        </p:txBody>
      </p:sp>
      <p:pic>
        <p:nvPicPr>
          <p:cNvPr id="14363" name="Picture 3" descr="1295804627_o-00089407-n-0029368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713413" y="4092575"/>
            <a:ext cx="3322637" cy="269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364" name="Группа 132"/>
          <p:cNvGrpSpPr>
            <a:grpSpLocks/>
          </p:cNvGrpSpPr>
          <p:nvPr/>
        </p:nvGrpSpPr>
        <p:grpSpPr bwMode="auto">
          <a:xfrm>
            <a:off x="-142875" y="4248150"/>
            <a:ext cx="5856288" cy="850900"/>
            <a:chOff x="-142908" y="4006417"/>
            <a:chExt cx="6143668" cy="851343"/>
          </a:xfrm>
        </p:grpSpPr>
        <p:grpSp>
          <p:nvGrpSpPr>
            <p:cNvPr id="14371" name="Группа 6"/>
            <p:cNvGrpSpPr>
              <a:grpSpLocks/>
            </p:cNvGrpSpPr>
            <p:nvPr/>
          </p:nvGrpSpPr>
          <p:grpSpPr bwMode="auto">
            <a:xfrm>
              <a:off x="-142908" y="4071942"/>
              <a:ext cx="6143668" cy="785818"/>
              <a:chOff x="2152606" y="1214422"/>
              <a:chExt cx="5848386" cy="572063"/>
            </a:xfrm>
          </p:grpSpPr>
          <p:sp>
            <p:nvSpPr>
              <p:cNvPr id="14373" name="AutoShape 6"/>
              <p:cNvSpPr>
                <a:spLocks noChangeArrowheads="1"/>
              </p:cNvSpPr>
              <p:nvPr/>
            </p:nvSpPr>
            <p:spPr bwMode="auto">
              <a:xfrm>
                <a:off x="2358131" y="1214422"/>
                <a:ext cx="5499297" cy="572565"/>
              </a:xfrm>
              <a:prstGeom prst="roundRect">
                <a:avLst>
                  <a:gd name="adj" fmla="val 16667"/>
                </a:avLst>
              </a:prstGeom>
              <a:gradFill rotWithShape="1">
                <a:gsLst>
                  <a:gs pos="0">
                    <a:srgbClr val="FFFFFF"/>
                  </a:gs>
                  <a:gs pos="100000">
                    <a:srgbClr val="99CCFF"/>
                  </a:gs>
                </a:gsLst>
                <a:lin ang="2700000" scaled="1"/>
              </a:gradFill>
              <a:ln w="38100">
                <a:solidFill>
                  <a:srgbClr val="FFFFFF"/>
                </a:solidFill>
                <a:round/>
                <a:headEnd/>
                <a:tailEnd/>
              </a:ln>
              <a:effectLst>
                <a:outerShdw dist="107763" dir="2700000" algn="ctr" rotWithShape="0">
                  <a:srgbClr val="000000">
                    <a:alpha val="50000"/>
                  </a:srgbClr>
                </a:outerShdw>
              </a:effectLst>
            </p:spPr>
            <p:txBody>
              <a:bodyPr wrap="none" anchor="ctr"/>
              <a:lstStyle>
                <a:lvl1pPr eaLnBrk="0" hangingPunct="0">
                  <a:spcBef>
                    <a:spcPct val="20000"/>
                  </a:spcBef>
                  <a:buBlip>
                    <a:blip r:embed="rId4"/>
                  </a:buBlip>
                  <a:defRPr sz="2200">
                    <a:solidFill>
                      <a:srgbClr val="2C2C84"/>
                    </a:solidFill>
                    <a:latin typeface="Arial" charset="0"/>
                  </a:defRPr>
                </a:lvl1pPr>
                <a:lvl2pPr marL="742950" indent="-285750" eaLnBrk="0" hangingPunct="0">
                  <a:spcBef>
                    <a:spcPct val="20000"/>
                  </a:spcBef>
                  <a:buChar char="–"/>
                  <a:defRPr sz="2200">
                    <a:solidFill>
                      <a:srgbClr val="2C2C84"/>
                    </a:solidFill>
                    <a:latin typeface="Arial" charset="0"/>
                  </a:defRPr>
                </a:lvl2pPr>
                <a:lvl3pPr marL="1143000" indent="-228600" eaLnBrk="0" hangingPunct="0">
                  <a:spcBef>
                    <a:spcPct val="20000"/>
                  </a:spcBef>
                  <a:buChar char="•"/>
                  <a:defRPr sz="2200">
                    <a:solidFill>
                      <a:srgbClr val="2C2C84"/>
                    </a:solidFill>
                    <a:latin typeface="Arial" charset="0"/>
                  </a:defRPr>
                </a:lvl3pPr>
                <a:lvl4pPr marL="1600200" indent="-228600" eaLnBrk="0" hangingPunct="0">
                  <a:spcBef>
                    <a:spcPct val="20000"/>
                  </a:spcBef>
                  <a:buChar char="–"/>
                  <a:defRPr sz="2200">
                    <a:solidFill>
                      <a:srgbClr val="2C2C84"/>
                    </a:solidFill>
                    <a:latin typeface="Arial" charset="0"/>
                  </a:defRPr>
                </a:lvl4pPr>
                <a:lvl5pPr marL="2057400" indent="-228600" eaLnBrk="0" hangingPunct="0">
                  <a:spcBef>
                    <a:spcPct val="20000"/>
                  </a:spcBef>
                  <a:buChar char="»"/>
                  <a:defRPr sz="2200">
                    <a:solidFill>
                      <a:srgbClr val="2C2C84"/>
                    </a:solidFill>
                    <a:latin typeface="Arial" charset="0"/>
                  </a:defRPr>
                </a:lvl5pPr>
                <a:lvl6pPr marL="2514600" indent="-228600" eaLnBrk="0" fontAlgn="base" hangingPunct="0">
                  <a:spcBef>
                    <a:spcPct val="20000"/>
                  </a:spcBef>
                  <a:spcAft>
                    <a:spcPct val="0"/>
                  </a:spcAft>
                  <a:buChar char="»"/>
                  <a:defRPr sz="2200">
                    <a:solidFill>
                      <a:srgbClr val="2C2C84"/>
                    </a:solidFill>
                    <a:latin typeface="Arial" charset="0"/>
                  </a:defRPr>
                </a:lvl6pPr>
                <a:lvl7pPr marL="2971800" indent="-228600" eaLnBrk="0" fontAlgn="base" hangingPunct="0">
                  <a:spcBef>
                    <a:spcPct val="20000"/>
                  </a:spcBef>
                  <a:spcAft>
                    <a:spcPct val="0"/>
                  </a:spcAft>
                  <a:buChar char="»"/>
                  <a:defRPr sz="2200">
                    <a:solidFill>
                      <a:srgbClr val="2C2C84"/>
                    </a:solidFill>
                    <a:latin typeface="Arial" charset="0"/>
                  </a:defRPr>
                </a:lvl7pPr>
                <a:lvl8pPr marL="3429000" indent="-228600" eaLnBrk="0" fontAlgn="base" hangingPunct="0">
                  <a:spcBef>
                    <a:spcPct val="20000"/>
                  </a:spcBef>
                  <a:spcAft>
                    <a:spcPct val="0"/>
                  </a:spcAft>
                  <a:buChar char="»"/>
                  <a:defRPr sz="2200">
                    <a:solidFill>
                      <a:srgbClr val="2C2C84"/>
                    </a:solidFill>
                    <a:latin typeface="Arial" charset="0"/>
                  </a:defRPr>
                </a:lvl8pPr>
                <a:lvl9pPr marL="3886200" indent="-228600" eaLnBrk="0" fontAlgn="base" hangingPunct="0">
                  <a:spcBef>
                    <a:spcPct val="20000"/>
                  </a:spcBef>
                  <a:spcAft>
                    <a:spcPct val="0"/>
                  </a:spcAft>
                  <a:buChar char="»"/>
                  <a:defRPr sz="2200">
                    <a:solidFill>
                      <a:srgbClr val="2C2C84"/>
                    </a:solidFill>
                    <a:latin typeface="Arial" charset="0"/>
                  </a:defRPr>
                </a:lvl9pPr>
              </a:lstStyle>
              <a:p>
                <a:pPr algn="ctr">
                  <a:spcBef>
                    <a:spcPct val="0"/>
                  </a:spcBef>
                  <a:buFontTx/>
                  <a:buNone/>
                </a:pPr>
                <a:endParaRPr lang="uk-UA" altLang="uk-UA" sz="1800">
                  <a:solidFill>
                    <a:schemeClr val="tx1"/>
                  </a:solidFill>
                  <a:latin typeface="Verdana" pitchFamily="34" charset="0"/>
                </a:endParaRPr>
              </a:p>
            </p:txBody>
          </p:sp>
          <p:sp>
            <p:nvSpPr>
              <p:cNvPr id="14374" name="Прямоугольник 5"/>
              <p:cNvSpPr>
                <a:spLocks noChangeArrowheads="1"/>
              </p:cNvSpPr>
              <p:nvPr/>
            </p:nvSpPr>
            <p:spPr bwMode="auto">
              <a:xfrm>
                <a:off x="2152606" y="1214423"/>
                <a:ext cx="5848386" cy="323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Blip>
                    <a:blip r:embed="rId4"/>
                  </a:buBlip>
                  <a:defRPr sz="2200">
                    <a:solidFill>
                      <a:srgbClr val="2C2C84"/>
                    </a:solidFill>
                    <a:latin typeface="Arial" charset="0"/>
                  </a:defRPr>
                </a:lvl1pPr>
                <a:lvl2pPr marL="742950" indent="-285750" eaLnBrk="0" hangingPunct="0">
                  <a:spcBef>
                    <a:spcPct val="20000"/>
                  </a:spcBef>
                  <a:buChar char="–"/>
                  <a:defRPr sz="2200">
                    <a:solidFill>
                      <a:srgbClr val="2C2C84"/>
                    </a:solidFill>
                    <a:latin typeface="Arial" charset="0"/>
                  </a:defRPr>
                </a:lvl2pPr>
                <a:lvl3pPr marL="1143000" indent="-228600" eaLnBrk="0" hangingPunct="0">
                  <a:spcBef>
                    <a:spcPct val="20000"/>
                  </a:spcBef>
                  <a:buChar char="•"/>
                  <a:defRPr sz="2200">
                    <a:solidFill>
                      <a:srgbClr val="2C2C84"/>
                    </a:solidFill>
                    <a:latin typeface="Arial" charset="0"/>
                  </a:defRPr>
                </a:lvl3pPr>
                <a:lvl4pPr marL="1600200" indent="-228600" eaLnBrk="0" hangingPunct="0">
                  <a:spcBef>
                    <a:spcPct val="20000"/>
                  </a:spcBef>
                  <a:buChar char="–"/>
                  <a:defRPr sz="2200">
                    <a:solidFill>
                      <a:srgbClr val="2C2C84"/>
                    </a:solidFill>
                    <a:latin typeface="Arial" charset="0"/>
                  </a:defRPr>
                </a:lvl4pPr>
                <a:lvl5pPr marL="2057400" indent="-228600" eaLnBrk="0" hangingPunct="0">
                  <a:spcBef>
                    <a:spcPct val="20000"/>
                  </a:spcBef>
                  <a:buChar char="»"/>
                  <a:defRPr sz="2200">
                    <a:solidFill>
                      <a:srgbClr val="2C2C84"/>
                    </a:solidFill>
                    <a:latin typeface="Arial" charset="0"/>
                  </a:defRPr>
                </a:lvl5pPr>
                <a:lvl6pPr marL="2514600" indent="-228600" eaLnBrk="0" fontAlgn="base" hangingPunct="0">
                  <a:spcBef>
                    <a:spcPct val="20000"/>
                  </a:spcBef>
                  <a:spcAft>
                    <a:spcPct val="0"/>
                  </a:spcAft>
                  <a:buChar char="»"/>
                  <a:defRPr sz="2200">
                    <a:solidFill>
                      <a:srgbClr val="2C2C84"/>
                    </a:solidFill>
                    <a:latin typeface="Arial" charset="0"/>
                  </a:defRPr>
                </a:lvl6pPr>
                <a:lvl7pPr marL="2971800" indent="-228600" eaLnBrk="0" fontAlgn="base" hangingPunct="0">
                  <a:spcBef>
                    <a:spcPct val="20000"/>
                  </a:spcBef>
                  <a:spcAft>
                    <a:spcPct val="0"/>
                  </a:spcAft>
                  <a:buChar char="»"/>
                  <a:defRPr sz="2200">
                    <a:solidFill>
                      <a:srgbClr val="2C2C84"/>
                    </a:solidFill>
                    <a:latin typeface="Arial" charset="0"/>
                  </a:defRPr>
                </a:lvl7pPr>
                <a:lvl8pPr marL="3429000" indent="-228600" eaLnBrk="0" fontAlgn="base" hangingPunct="0">
                  <a:spcBef>
                    <a:spcPct val="20000"/>
                  </a:spcBef>
                  <a:spcAft>
                    <a:spcPct val="0"/>
                  </a:spcAft>
                  <a:buChar char="»"/>
                  <a:defRPr sz="2200">
                    <a:solidFill>
                      <a:srgbClr val="2C2C84"/>
                    </a:solidFill>
                    <a:latin typeface="Arial" charset="0"/>
                  </a:defRPr>
                </a:lvl8pPr>
                <a:lvl9pPr marL="3886200" indent="-228600" eaLnBrk="0" fontAlgn="base" hangingPunct="0">
                  <a:spcBef>
                    <a:spcPct val="20000"/>
                  </a:spcBef>
                  <a:spcAft>
                    <a:spcPct val="0"/>
                  </a:spcAft>
                  <a:buChar char="»"/>
                  <a:defRPr sz="2200">
                    <a:solidFill>
                      <a:srgbClr val="2C2C84"/>
                    </a:solidFill>
                    <a:latin typeface="Arial" charset="0"/>
                  </a:defRPr>
                </a:lvl9pPr>
              </a:lstStyle>
              <a:p>
                <a:pPr algn="ctr" eaLnBrk="1" hangingPunct="1">
                  <a:spcBef>
                    <a:spcPct val="0"/>
                  </a:spcBef>
                  <a:buFontTx/>
                  <a:buNone/>
                </a:pPr>
                <a:endParaRPr lang="uk-UA" altLang="uk-UA" sz="1500">
                  <a:solidFill>
                    <a:schemeClr val="tx1"/>
                  </a:solidFill>
                  <a:latin typeface="Century" pitchFamily="18" charset="0"/>
                </a:endParaRPr>
              </a:p>
            </p:txBody>
          </p:sp>
        </p:grpSp>
        <p:sp>
          <p:nvSpPr>
            <p:cNvPr id="131" name="Прямоугольник 130"/>
            <p:cNvSpPr/>
            <p:nvPr/>
          </p:nvSpPr>
          <p:spPr>
            <a:xfrm>
              <a:off x="-9676" y="4006417"/>
              <a:ext cx="5792268" cy="832283"/>
            </a:xfrm>
            <a:prstGeom prst="rect">
              <a:avLst/>
            </a:prstGeom>
          </p:spPr>
          <p:txBody>
            <a:bodyPr>
              <a:spAutoFit/>
            </a:bodyPr>
            <a:lstStyle/>
            <a:p>
              <a:pPr algn="ctr">
                <a:defRPr/>
              </a:pPr>
              <a:r>
                <a:rPr lang="uk-UA" sz="1600" dirty="0">
                  <a:effectLst>
                    <a:outerShdw blurRad="38100" dist="38100" dir="2700000" algn="tl">
                      <a:srgbClr val="000000">
                        <a:alpha val="43137"/>
                      </a:srgbClr>
                    </a:outerShdw>
                  </a:effectLst>
                  <a:latin typeface="Constantia" pitchFamily="18" charset="0"/>
                </a:rPr>
                <a:t>Носієм суверенітету і єдиним джерелом влади в Україні є народ. Народ здійснює владу безпосередньо і через органи </a:t>
              </a:r>
              <a:r>
                <a:rPr lang="uk-UA" sz="1600" dirty="0" err="1">
                  <a:effectLst>
                    <a:outerShdw blurRad="38100" dist="38100" dir="2700000" algn="tl">
                      <a:srgbClr val="000000">
                        <a:alpha val="43137"/>
                      </a:srgbClr>
                    </a:outerShdw>
                  </a:effectLst>
                  <a:latin typeface="Constantia" pitchFamily="18" charset="0"/>
                </a:rPr>
                <a:t>держ</a:t>
              </a:r>
              <a:r>
                <a:rPr lang="uk-UA" sz="1600" dirty="0">
                  <a:effectLst>
                    <a:outerShdw blurRad="38100" dist="38100" dir="2700000" algn="tl">
                      <a:srgbClr val="000000">
                        <a:alpha val="43137"/>
                      </a:srgbClr>
                    </a:outerShdw>
                  </a:effectLst>
                  <a:latin typeface="Constantia" pitchFamily="18" charset="0"/>
                </a:rPr>
                <a:t>. влади та органи місцевого самоврядування. </a:t>
              </a:r>
            </a:p>
          </p:txBody>
        </p:sp>
      </p:grpSp>
      <p:grpSp>
        <p:nvGrpSpPr>
          <p:cNvPr id="14365" name="Группа 133"/>
          <p:cNvGrpSpPr>
            <a:grpSpLocks/>
          </p:cNvGrpSpPr>
          <p:nvPr/>
        </p:nvGrpSpPr>
        <p:grpSpPr bwMode="auto">
          <a:xfrm>
            <a:off x="-71438" y="5286375"/>
            <a:ext cx="5854701" cy="830263"/>
            <a:chOff x="0" y="5357824"/>
            <a:chExt cx="6000760" cy="830997"/>
          </a:xfrm>
        </p:grpSpPr>
        <p:grpSp>
          <p:nvGrpSpPr>
            <p:cNvPr id="14367" name="Группа 6"/>
            <p:cNvGrpSpPr>
              <a:grpSpLocks/>
            </p:cNvGrpSpPr>
            <p:nvPr/>
          </p:nvGrpSpPr>
          <p:grpSpPr bwMode="auto">
            <a:xfrm>
              <a:off x="0" y="5357826"/>
              <a:ext cx="6000760" cy="785814"/>
              <a:chOff x="2152606" y="1214422"/>
              <a:chExt cx="5848386" cy="572063"/>
            </a:xfrm>
          </p:grpSpPr>
          <p:sp>
            <p:nvSpPr>
              <p:cNvPr id="14369" name="AutoShape 6"/>
              <p:cNvSpPr>
                <a:spLocks noChangeArrowheads="1"/>
              </p:cNvSpPr>
              <p:nvPr/>
            </p:nvSpPr>
            <p:spPr bwMode="auto">
              <a:xfrm>
                <a:off x="2356836" y="1214422"/>
                <a:ext cx="5501814" cy="572568"/>
              </a:xfrm>
              <a:prstGeom prst="roundRect">
                <a:avLst>
                  <a:gd name="adj" fmla="val 16667"/>
                </a:avLst>
              </a:prstGeom>
              <a:gradFill rotWithShape="1">
                <a:gsLst>
                  <a:gs pos="0">
                    <a:srgbClr val="FFFFFF"/>
                  </a:gs>
                  <a:gs pos="100000">
                    <a:srgbClr val="99CCFF"/>
                  </a:gs>
                </a:gsLst>
                <a:lin ang="2700000" scaled="1"/>
              </a:gradFill>
              <a:ln w="38100">
                <a:solidFill>
                  <a:srgbClr val="FFFFFF"/>
                </a:solidFill>
                <a:round/>
                <a:headEnd/>
                <a:tailEnd/>
              </a:ln>
              <a:effectLst>
                <a:outerShdw dist="107763" dir="2700000" algn="ctr" rotWithShape="0">
                  <a:srgbClr val="000000">
                    <a:alpha val="50000"/>
                  </a:srgbClr>
                </a:outerShdw>
              </a:effectLst>
            </p:spPr>
            <p:txBody>
              <a:bodyPr wrap="none" anchor="ctr"/>
              <a:lstStyle>
                <a:lvl1pPr eaLnBrk="0" hangingPunct="0">
                  <a:spcBef>
                    <a:spcPct val="20000"/>
                  </a:spcBef>
                  <a:buBlip>
                    <a:blip r:embed="rId4"/>
                  </a:buBlip>
                  <a:defRPr sz="2200">
                    <a:solidFill>
                      <a:srgbClr val="2C2C84"/>
                    </a:solidFill>
                    <a:latin typeface="Arial" charset="0"/>
                  </a:defRPr>
                </a:lvl1pPr>
                <a:lvl2pPr marL="742950" indent="-285750" eaLnBrk="0" hangingPunct="0">
                  <a:spcBef>
                    <a:spcPct val="20000"/>
                  </a:spcBef>
                  <a:buChar char="–"/>
                  <a:defRPr sz="2200">
                    <a:solidFill>
                      <a:srgbClr val="2C2C84"/>
                    </a:solidFill>
                    <a:latin typeface="Arial" charset="0"/>
                  </a:defRPr>
                </a:lvl2pPr>
                <a:lvl3pPr marL="1143000" indent="-228600" eaLnBrk="0" hangingPunct="0">
                  <a:spcBef>
                    <a:spcPct val="20000"/>
                  </a:spcBef>
                  <a:buChar char="•"/>
                  <a:defRPr sz="2200">
                    <a:solidFill>
                      <a:srgbClr val="2C2C84"/>
                    </a:solidFill>
                    <a:latin typeface="Arial" charset="0"/>
                  </a:defRPr>
                </a:lvl3pPr>
                <a:lvl4pPr marL="1600200" indent="-228600" eaLnBrk="0" hangingPunct="0">
                  <a:spcBef>
                    <a:spcPct val="20000"/>
                  </a:spcBef>
                  <a:buChar char="–"/>
                  <a:defRPr sz="2200">
                    <a:solidFill>
                      <a:srgbClr val="2C2C84"/>
                    </a:solidFill>
                    <a:latin typeface="Arial" charset="0"/>
                  </a:defRPr>
                </a:lvl4pPr>
                <a:lvl5pPr marL="2057400" indent="-228600" eaLnBrk="0" hangingPunct="0">
                  <a:spcBef>
                    <a:spcPct val="20000"/>
                  </a:spcBef>
                  <a:buChar char="»"/>
                  <a:defRPr sz="2200">
                    <a:solidFill>
                      <a:srgbClr val="2C2C84"/>
                    </a:solidFill>
                    <a:latin typeface="Arial" charset="0"/>
                  </a:defRPr>
                </a:lvl5pPr>
                <a:lvl6pPr marL="2514600" indent="-228600" eaLnBrk="0" fontAlgn="base" hangingPunct="0">
                  <a:spcBef>
                    <a:spcPct val="20000"/>
                  </a:spcBef>
                  <a:spcAft>
                    <a:spcPct val="0"/>
                  </a:spcAft>
                  <a:buChar char="»"/>
                  <a:defRPr sz="2200">
                    <a:solidFill>
                      <a:srgbClr val="2C2C84"/>
                    </a:solidFill>
                    <a:latin typeface="Arial" charset="0"/>
                  </a:defRPr>
                </a:lvl6pPr>
                <a:lvl7pPr marL="2971800" indent="-228600" eaLnBrk="0" fontAlgn="base" hangingPunct="0">
                  <a:spcBef>
                    <a:spcPct val="20000"/>
                  </a:spcBef>
                  <a:spcAft>
                    <a:spcPct val="0"/>
                  </a:spcAft>
                  <a:buChar char="»"/>
                  <a:defRPr sz="2200">
                    <a:solidFill>
                      <a:srgbClr val="2C2C84"/>
                    </a:solidFill>
                    <a:latin typeface="Arial" charset="0"/>
                  </a:defRPr>
                </a:lvl7pPr>
                <a:lvl8pPr marL="3429000" indent="-228600" eaLnBrk="0" fontAlgn="base" hangingPunct="0">
                  <a:spcBef>
                    <a:spcPct val="20000"/>
                  </a:spcBef>
                  <a:spcAft>
                    <a:spcPct val="0"/>
                  </a:spcAft>
                  <a:buChar char="»"/>
                  <a:defRPr sz="2200">
                    <a:solidFill>
                      <a:srgbClr val="2C2C84"/>
                    </a:solidFill>
                    <a:latin typeface="Arial" charset="0"/>
                  </a:defRPr>
                </a:lvl8pPr>
                <a:lvl9pPr marL="3886200" indent="-228600" eaLnBrk="0" fontAlgn="base" hangingPunct="0">
                  <a:spcBef>
                    <a:spcPct val="20000"/>
                  </a:spcBef>
                  <a:spcAft>
                    <a:spcPct val="0"/>
                  </a:spcAft>
                  <a:buChar char="»"/>
                  <a:defRPr sz="2200">
                    <a:solidFill>
                      <a:srgbClr val="2C2C84"/>
                    </a:solidFill>
                    <a:latin typeface="Arial" charset="0"/>
                  </a:defRPr>
                </a:lvl9pPr>
              </a:lstStyle>
              <a:p>
                <a:pPr algn="ctr">
                  <a:spcBef>
                    <a:spcPct val="0"/>
                  </a:spcBef>
                  <a:buFontTx/>
                  <a:buNone/>
                </a:pPr>
                <a:endParaRPr lang="uk-UA" altLang="uk-UA" sz="1800">
                  <a:solidFill>
                    <a:schemeClr val="tx1"/>
                  </a:solidFill>
                  <a:latin typeface="Verdana" pitchFamily="34" charset="0"/>
                </a:endParaRPr>
              </a:p>
            </p:txBody>
          </p:sp>
          <p:sp>
            <p:nvSpPr>
              <p:cNvPr id="14370" name="Прямоугольник 5"/>
              <p:cNvSpPr>
                <a:spLocks noChangeArrowheads="1"/>
              </p:cNvSpPr>
              <p:nvPr/>
            </p:nvSpPr>
            <p:spPr bwMode="auto">
              <a:xfrm>
                <a:off x="2152606" y="1214423"/>
                <a:ext cx="5848386" cy="323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Blip>
                    <a:blip r:embed="rId4"/>
                  </a:buBlip>
                  <a:defRPr sz="2200">
                    <a:solidFill>
                      <a:srgbClr val="2C2C84"/>
                    </a:solidFill>
                    <a:latin typeface="Arial" charset="0"/>
                  </a:defRPr>
                </a:lvl1pPr>
                <a:lvl2pPr marL="742950" indent="-285750" eaLnBrk="0" hangingPunct="0">
                  <a:spcBef>
                    <a:spcPct val="20000"/>
                  </a:spcBef>
                  <a:buChar char="–"/>
                  <a:defRPr sz="2200">
                    <a:solidFill>
                      <a:srgbClr val="2C2C84"/>
                    </a:solidFill>
                    <a:latin typeface="Arial" charset="0"/>
                  </a:defRPr>
                </a:lvl2pPr>
                <a:lvl3pPr marL="1143000" indent="-228600" eaLnBrk="0" hangingPunct="0">
                  <a:spcBef>
                    <a:spcPct val="20000"/>
                  </a:spcBef>
                  <a:buChar char="•"/>
                  <a:defRPr sz="2200">
                    <a:solidFill>
                      <a:srgbClr val="2C2C84"/>
                    </a:solidFill>
                    <a:latin typeface="Arial" charset="0"/>
                  </a:defRPr>
                </a:lvl3pPr>
                <a:lvl4pPr marL="1600200" indent="-228600" eaLnBrk="0" hangingPunct="0">
                  <a:spcBef>
                    <a:spcPct val="20000"/>
                  </a:spcBef>
                  <a:buChar char="–"/>
                  <a:defRPr sz="2200">
                    <a:solidFill>
                      <a:srgbClr val="2C2C84"/>
                    </a:solidFill>
                    <a:latin typeface="Arial" charset="0"/>
                  </a:defRPr>
                </a:lvl4pPr>
                <a:lvl5pPr marL="2057400" indent="-228600" eaLnBrk="0" hangingPunct="0">
                  <a:spcBef>
                    <a:spcPct val="20000"/>
                  </a:spcBef>
                  <a:buChar char="»"/>
                  <a:defRPr sz="2200">
                    <a:solidFill>
                      <a:srgbClr val="2C2C84"/>
                    </a:solidFill>
                    <a:latin typeface="Arial" charset="0"/>
                  </a:defRPr>
                </a:lvl5pPr>
                <a:lvl6pPr marL="2514600" indent="-228600" eaLnBrk="0" fontAlgn="base" hangingPunct="0">
                  <a:spcBef>
                    <a:spcPct val="20000"/>
                  </a:spcBef>
                  <a:spcAft>
                    <a:spcPct val="0"/>
                  </a:spcAft>
                  <a:buChar char="»"/>
                  <a:defRPr sz="2200">
                    <a:solidFill>
                      <a:srgbClr val="2C2C84"/>
                    </a:solidFill>
                    <a:latin typeface="Arial" charset="0"/>
                  </a:defRPr>
                </a:lvl6pPr>
                <a:lvl7pPr marL="2971800" indent="-228600" eaLnBrk="0" fontAlgn="base" hangingPunct="0">
                  <a:spcBef>
                    <a:spcPct val="20000"/>
                  </a:spcBef>
                  <a:spcAft>
                    <a:spcPct val="0"/>
                  </a:spcAft>
                  <a:buChar char="»"/>
                  <a:defRPr sz="2200">
                    <a:solidFill>
                      <a:srgbClr val="2C2C84"/>
                    </a:solidFill>
                    <a:latin typeface="Arial" charset="0"/>
                  </a:defRPr>
                </a:lvl7pPr>
                <a:lvl8pPr marL="3429000" indent="-228600" eaLnBrk="0" fontAlgn="base" hangingPunct="0">
                  <a:spcBef>
                    <a:spcPct val="20000"/>
                  </a:spcBef>
                  <a:spcAft>
                    <a:spcPct val="0"/>
                  </a:spcAft>
                  <a:buChar char="»"/>
                  <a:defRPr sz="2200">
                    <a:solidFill>
                      <a:srgbClr val="2C2C84"/>
                    </a:solidFill>
                    <a:latin typeface="Arial" charset="0"/>
                  </a:defRPr>
                </a:lvl8pPr>
                <a:lvl9pPr marL="3886200" indent="-228600" eaLnBrk="0" fontAlgn="base" hangingPunct="0">
                  <a:spcBef>
                    <a:spcPct val="20000"/>
                  </a:spcBef>
                  <a:spcAft>
                    <a:spcPct val="0"/>
                  </a:spcAft>
                  <a:buChar char="»"/>
                  <a:defRPr sz="2200">
                    <a:solidFill>
                      <a:srgbClr val="2C2C84"/>
                    </a:solidFill>
                    <a:latin typeface="Arial" charset="0"/>
                  </a:defRPr>
                </a:lvl9pPr>
              </a:lstStyle>
              <a:p>
                <a:pPr algn="ctr" eaLnBrk="1" hangingPunct="1">
                  <a:spcBef>
                    <a:spcPct val="0"/>
                  </a:spcBef>
                  <a:buFontTx/>
                  <a:buNone/>
                </a:pPr>
                <a:endParaRPr lang="uk-UA" altLang="uk-UA" sz="1500">
                  <a:solidFill>
                    <a:schemeClr val="tx1"/>
                  </a:solidFill>
                  <a:latin typeface="Century" pitchFamily="18" charset="0"/>
                </a:endParaRPr>
              </a:p>
            </p:txBody>
          </p:sp>
        </p:grpSp>
        <p:sp>
          <p:nvSpPr>
            <p:cNvPr id="132" name="Прямоугольник 131"/>
            <p:cNvSpPr/>
            <p:nvPr/>
          </p:nvSpPr>
          <p:spPr>
            <a:xfrm>
              <a:off x="71593" y="5357824"/>
              <a:ext cx="5857575" cy="830997"/>
            </a:xfrm>
            <a:prstGeom prst="rect">
              <a:avLst/>
            </a:prstGeom>
          </p:spPr>
          <p:txBody>
            <a:bodyPr>
              <a:spAutoFit/>
            </a:bodyPr>
            <a:lstStyle/>
            <a:p>
              <a:pPr algn="ctr">
                <a:defRPr/>
              </a:pPr>
              <a:r>
                <a:rPr lang="uk-UA" sz="1600" dirty="0">
                  <a:effectLst>
                    <a:outerShdw blurRad="38100" dist="38100" dir="2700000" algn="tl">
                      <a:srgbClr val="000000">
                        <a:alpha val="43137"/>
                      </a:srgbClr>
                    </a:outerShdw>
                  </a:effectLst>
                  <a:latin typeface="Constantia" pitchFamily="18" charset="0"/>
                </a:rPr>
                <a:t>Право визначати і змінювати конституційний лад в Україні належить виключно народові і не може бути узурповане державою, її органами або посадовими особами.</a:t>
              </a:r>
            </a:p>
          </p:txBody>
        </p:sp>
      </p:grpSp>
      <p:sp>
        <p:nvSpPr>
          <p:cNvPr id="4" name="Стрелка вниз 3"/>
          <p:cNvSpPr/>
          <p:nvPr/>
        </p:nvSpPr>
        <p:spPr>
          <a:xfrm>
            <a:off x="4355360" y="667892"/>
            <a:ext cx="1008728" cy="103291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vert="vert270" lIns="0" tIns="0" rIns="0" bIns="0" anchor="ctr"/>
          <a:lstStyle/>
          <a:p>
            <a:pPr algn="ctr">
              <a:defRPr/>
            </a:pPr>
            <a:r>
              <a:rPr lang="uk-UA" sz="1200" b="1" dirty="0">
                <a:solidFill>
                  <a:schemeClr val="tx1"/>
                </a:solidFill>
              </a:rPr>
              <a:t>належить</a:t>
            </a:r>
          </a:p>
        </p:txBody>
      </p:sp>
    </p:spTree>
    <p:extLst>
      <p:ext uri="{BB962C8B-B14F-4D97-AF65-F5344CB8AC3E}">
        <p14:creationId xmlns:p14="http://schemas.microsoft.com/office/powerpoint/2010/main" val="1543066002"/>
      </p:ext>
    </p:extLst>
  </p:cSld>
  <p:clrMapOvr>
    <a:masterClrMapping/>
  </p:clrMapOvr>
  <p:transition spd="med">
    <p:newsflash/>
    <p:sndAc>
      <p:stSnd>
        <p:snd r:embed="rId2" name="chimes.wav"/>
      </p:stSnd>
    </p:sndAc>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123728" y="332656"/>
            <a:ext cx="5904656"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dirty="0" smtClean="0"/>
              <a:t>Виборчі округи</a:t>
            </a:r>
            <a:endParaRPr lang="uk-UA" b="1" dirty="0"/>
          </a:p>
        </p:txBody>
      </p:sp>
      <p:sp>
        <p:nvSpPr>
          <p:cNvPr id="11" name="Прямоугольник 10"/>
          <p:cNvSpPr/>
          <p:nvPr/>
        </p:nvSpPr>
        <p:spPr>
          <a:xfrm>
            <a:off x="383262" y="1513400"/>
            <a:ext cx="2592288" cy="86409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dirty="0" smtClean="0">
                <a:solidFill>
                  <a:schemeClr val="tx1"/>
                </a:solidFill>
              </a:rPr>
              <a:t>Парламентські</a:t>
            </a:r>
            <a:endParaRPr lang="uk-UA" b="1" dirty="0">
              <a:solidFill>
                <a:schemeClr val="tx1"/>
              </a:solidFill>
            </a:endParaRPr>
          </a:p>
        </p:txBody>
      </p:sp>
      <p:sp>
        <p:nvSpPr>
          <p:cNvPr id="13" name="Прямоугольник 12"/>
          <p:cNvSpPr/>
          <p:nvPr/>
        </p:nvSpPr>
        <p:spPr>
          <a:xfrm>
            <a:off x="3394482" y="1513400"/>
            <a:ext cx="2592288" cy="86409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dirty="0" smtClean="0">
                <a:solidFill>
                  <a:schemeClr val="tx1"/>
                </a:solidFill>
              </a:rPr>
              <a:t>Президентські</a:t>
            </a:r>
            <a:endParaRPr lang="uk-UA" b="1" dirty="0">
              <a:solidFill>
                <a:schemeClr val="tx1"/>
              </a:solidFill>
            </a:endParaRPr>
          </a:p>
        </p:txBody>
      </p:sp>
      <p:sp>
        <p:nvSpPr>
          <p:cNvPr id="14" name="Прямоугольник 13"/>
          <p:cNvSpPr/>
          <p:nvPr/>
        </p:nvSpPr>
        <p:spPr>
          <a:xfrm>
            <a:off x="6431934" y="1513400"/>
            <a:ext cx="2592288" cy="86409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dirty="0" smtClean="0">
                <a:solidFill>
                  <a:schemeClr val="tx1"/>
                </a:solidFill>
              </a:rPr>
              <a:t>Місцеві</a:t>
            </a:r>
            <a:endParaRPr lang="uk-UA" b="1" dirty="0">
              <a:solidFill>
                <a:schemeClr val="tx1"/>
              </a:solidFill>
            </a:endParaRPr>
          </a:p>
        </p:txBody>
      </p:sp>
      <p:sp>
        <p:nvSpPr>
          <p:cNvPr id="17" name="Прямоугольник 16"/>
          <p:cNvSpPr/>
          <p:nvPr/>
        </p:nvSpPr>
        <p:spPr>
          <a:xfrm>
            <a:off x="251520" y="2748968"/>
            <a:ext cx="2808312" cy="17601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fontScale="92500" lnSpcReduction="10000"/>
          </a:bodyPr>
          <a:lstStyle/>
          <a:p>
            <a:pPr marL="342900" indent="-342900">
              <a:buFont typeface="+mj-lt"/>
              <a:buAutoNum type="arabicPeriod"/>
            </a:pPr>
            <a:r>
              <a:rPr lang="uk-UA" dirty="0" smtClean="0"/>
              <a:t>Єдиний загальнодержавний округ;</a:t>
            </a:r>
          </a:p>
          <a:p>
            <a:pPr marL="342900" indent="-342900">
              <a:buFont typeface="+mj-lt"/>
              <a:buAutoNum type="arabicPeriod"/>
            </a:pPr>
            <a:r>
              <a:rPr lang="uk-UA" dirty="0" smtClean="0"/>
              <a:t>В </a:t>
            </a:r>
            <a:r>
              <a:rPr lang="uk-UA" dirty="0" err="1" smtClean="0"/>
              <a:t>т.ч</a:t>
            </a:r>
            <a:r>
              <a:rPr lang="uk-UA" dirty="0" smtClean="0"/>
              <a:t>. закордонний </a:t>
            </a:r>
            <a:r>
              <a:rPr lang="uk-UA" dirty="0"/>
              <a:t>виборчий </a:t>
            </a:r>
            <a:r>
              <a:rPr lang="uk-UA" dirty="0" smtClean="0"/>
              <a:t>округ</a:t>
            </a:r>
          </a:p>
          <a:p>
            <a:pPr marL="342900" indent="-342900">
              <a:buFont typeface="+mj-lt"/>
              <a:buAutoNum type="arabicPeriod"/>
            </a:pPr>
            <a:r>
              <a:rPr lang="uk-UA" dirty="0"/>
              <a:t>225 одномандатних </a:t>
            </a:r>
            <a:r>
              <a:rPr lang="uk-UA" dirty="0" smtClean="0"/>
              <a:t>округів</a:t>
            </a:r>
            <a:endParaRPr lang="uk-UA" dirty="0"/>
          </a:p>
        </p:txBody>
      </p:sp>
      <p:sp>
        <p:nvSpPr>
          <p:cNvPr id="18" name="Прямоугольник 17"/>
          <p:cNvSpPr/>
          <p:nvPr/>
        </p:nvSpPr>
        <p:spPr>
          <a:xfrm>
            <a:off x="3297731" y="2728368"/>
            <a:ext cx="2751943" cy="17807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marL="342900" indent="-342900">
              <a:buFont typeface="+mj-lt"/>
              <a:buAutoNum type="arabicPeriod"/>
            </a:pPr>
            <a:r>
              <a:rPr lang="uk-UA" dirty="0" smtClean="0"/>
              <a:t>Єдиний загальнодержавний одномандатний виборчий округ,</a:t>
            </a:r>
          </a:p>
          <a:p>
            <a:pPr marL="342900" indent="-342900">
              <a:buFont typeface="+mj-lt"/>
              <a:buAutoNum type="arabicPeriod"/>
            </a:pPr>
            <a:r>
              <a:rPr lang="uk-UA" dirty="0" smtClean="0"/>
              <a:t>В </a:t>
            </a:r>
            <a:r>
              <a:rPr lang="uk-UA" dirty="0" err="1" smtClean="0"/>
              <a:t>т.ч</a:t>
            </a:r>
            <a:r>
              <a:rPr lang="uk-UA" dirty="0" smtClean="0"/>
              <a:t> закордонний виборчий округ</a:t>
            </a:r>
            <a:endParaRPr lang="uk-UA" dirty="0"/>
          </a:p>
        </p:txBody>
      </p:sp>
      <p:sp>
        <p:nvSpPr>
          <p:cNvPr id="19" name="Прямоугольник 18"/>
          <p:cNvSpPr/>
          <p:nvPr/>
        </p:nvSpPr>
        <p:spPr>
          <a:xfrm>
            <a:off x="6228185" y="2735224"/>
            <a:ext cx="2777758" cy="17738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fontScale="92500" lnSpcReduction="20000"/>
          </a:bodyPr>
          <a:lstStyle/>
          <a:p>
            <a:pPr marL="342900" indent="-342900">
              <a:buFont typeface="+mj-lt"/>
              <a:buAutoNum type="arabicPeriod"/>
            </a:pPr>
            <a:r>
              <a:rPr lang="uk-UA" dirty="0" smtClean="0"/>
              <a:t>територіальні, одномандатні виборчі округи</a:t>
            </a:r>
          </a:p>
          <a:p>
            <a:pPr marL="342900" indent="-342900">
              <a:buFont typeface="+mj-lt"/>
              <a:buAutoNum type="arabicPeriod"/>
            </a:pPr>
            <a:r>
              <a:rPr lang="uk-UA" dirty="0"/>
              <a:t>Єдиний одномандатний виборчий округ</a:t>
            </a:r>
            <a:endParaRPr lang="uk-UA" dirty="0" smtClean="0"/>
          </a:p>
          <a:p>
            <a:pPr marL="342900" indent="-342900">
              <a:buFont typeface="+mj-lt"/>
              <a:buAutoNum type="arabicPeriod"/>
            </a:pPr>
            <a:r>
              <a:rPr lang="uk-UA" dirty="0" smtClean="0"/>
              <a:t>Багатомандатні виборчі округи</a:t>
            </a:r>
          </a:p>
          <a:p>
            <a:pPr marL="342900" indent="-342900">
              <a:buFont typeface="+mj-lt"/>
              <a:buAutoNum type="arabicPeriod"/>
            </a:pPr>
            <a:endParaRPr lang="uk-UA" dirty="0"/>
          </a:p>
        </p:txBody>
      </p:sp>
      <p:sp>
        <p:nvSpPr>
          <p:cNvPr id="20" name="Стрелка вниз 19"/>
          <p:cNvSpPr/>
          <p:nvPr/>
        </p:nvSpPr>
        <p:spPr>
          <a:xfrm>
            <a:off x="1319366" y="2377496"/>
            <a:ext cx="648072" cy="360040"/>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uk-UA"/>
          </a:p>
        </p:txBody>
      </p:sp>
      <p:sp>
        <p:nvSpPr>
          <p:cNvPr id="21" name="Стрелка вниз 20"/>
          <p:cNvSpPr/>
          <p:nvPr/>
        </p:nvSpPr>
        <p:spPr>
          <a:xfrm>
            <a:off x="4366590" y="2384352"/>
            <a:ext cx="648072" cy="360040"/>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uk-UA"/>
          </a:p>
        </p:txBody>
      </p:sp>
      <p:sp>
        <p:nvSpPr>
          <p:cNvPr id="22" name="Стрелка вниз 21"/>
          <p:cNvSpPr/>
          <p:nvPr/>
        </p:nvSpPr>
        <p:spPr>
          <a:xfrm>
            <a:off x="7512054" y="2377496"/>
            <a:ext cx="648072" cy="360040"/>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uk-UA"/>
          </a:p>
        </p:txBody>
      </p:sp>
      <p:cxnSp>
        <p:nvCxnSpPr>
          <p:cNvPr id="5" name="Прямая со стрелкой 4"/>
          <p:cNvCxnSpPr>
            <a:endCxn id="11" idx="0"/>
          </p:cNvCxnSpPr>
          <p:nvPr/>
        </p:nvCxnSpPr>
        <p:spPr>
          <a:xfrm flipH="1">
            <a:off x="1679406" y="1000176"/>
            <a:ext cx="3236650" cy="5132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Прямая со стрелкой 8"/>
          <p:cNvCxnSpPr/>
          <p:nvPr/>
        </p:nvCxnSpPr>
        <p:spPr>
          <a:xfrm>
            <a:off x="4916056" y="1000176"/>
            <a:ext cx="0" cy="5132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Прямая со стрелкой 14"/>
          <p:cNvCxnSpPr>
            <a:endCxn id="14" idx="0"/>
          </p:cNvCxnSpPr>
          <p:nvPr/>
        </p:nvCxnSpPr>
        <p:spPr>
          <a:xfrm>
            <a:off x="4916056" y="1000176"/>
            <a:ext cx="2812022" cy="5132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1581323"/>
      </p:ext>
    </p:extLst>
  </p:cSld>
  <p:clrMapOvr>
    <a:masterClrMapping/>
  </p:clrMapOvr>
  <p:transition spd="med">
    <p:newsflash/>
    <p:sndAc>
      <p:stSnd>
        <p:snd r:embed="rId2" name="chimes.wav"/>
      </p:stSnd>
    </p:sndAc>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123728" y="332656"/>
            <a:ext cx="5904656"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dirty="0" smtClean="0"/>
              <a:t>Виборчі дільниці</a:t>
            </a:r>
            <a:endParaRPr lang="uk-UA" b="1" dirty="0"/>
          </a:p>
        </p:txBody>
      </p:sp>
      <p:sp>
        <p:nvSpPr>
          <p:cNvPr id="11" name="Прямоугольник 10"/>
          <p:cNvSpPr/>
          <p:nvPr/>
        </p:nvSpPr>
        <p:spPr>
          <a:xfrm>
            <a:off x="383262" y="1513400"/>
            <a:ext cx="2592288" cy="86409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dirty="0" smtClean="0">
                <a:solidFill>
                  <a:schemeClr val="tx1"/>
                </a:solidFill>
              </a:rPr>
              <a:t>Парламентські</a:t>
            </a:r>
            <a:endParaRPr lang="uk-UA" b="1" dirty="0">
              <a:solidFill>
                <a:schemeClr val="tx1"/>
              </a:solidFill>
            </a:endParaRPr>
          </a:p>
        </p:txBody>
      </p:sp>
      <p:sp>
        <p:nvSpPr>
          <p:cNvPr id="13" name="Прямоугольник 12"/>
          <p:cNvSpPr/>
          <p:nvPr/>
        </p:nvSpPr>
        <p:spPr>
          <a:xfrm>
            <a:off x="3394482" y="1513400"/>
            <a:ext cx="2592288" cy="86409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dirty="0" smtClean="0">
                <a:solidFill>
                  <a:schemeClr val="tx1"/>
                </a:solidFill>
              </a:rPr>
              <a:t>Президентські</a:t>
            </a:r>
            <a:endParaRPr lang="uk-UA" b="1" dirty="0">
              <a:solidFill>
                <a:schemeClr val="tx1"/>
              </a:solidFill>
            </a:endParaRPr>
          </a:p>
        </p:txBody>
      </p:sp>
      <p:sp>
        <p:nvSpPr>
          <p:cNvPr id="14" name="Прямоугольник 13"/>
          <p:cNvSpPr/>
          <p:nvPr/>
        </p:nvSpPr>
        <p:spPr>
          <a:xfrm>
            <a:off x="6431934" y="1513400"/>
            <a:ext cx="2592288" cy="86409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dirty="0" smtClean="0">
                <a:solidFill>
                  <a:schemeClr val="tx1"/>
                </a:solidFill>
              </a:rPr>
              <a:t>Місцеві</a:t>
            </a:r>
            <a:endParaRPr lang="uk-UA" b="1" dirty="0">
              <a:solidFill>
                <a:schemeClr val="tx1"/>
              </a:solidFill>
            </a:endParaRPr>
          </a:p>
        </p:txBody>
      </p:sp>
      <p:sp>
        <p:nvSpPr>
          <p:cNvPr id="17" name="Прямоугольник 16"/>
          <p:cNvSpPr/>
          <p:nvPr/>
        </p:nvSpPr>
        <p:spPr>
          <a:xfrm>
            <a:off x="251520" y="2748968"/>
            <a:ext cx="5735250" cy="6640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algn="ctr"/>
            <a:r>
              <a:rPr lang="uk-UA" dirty="0" smtClean="0"/>
              <a:t>звичайні</a:t>
            </a:r>
            <a:endParaRPr lang="uk-UA" dirty="0"/>
          </a:p>
        </p:txBody>
      </p:sp>
      <p:sp>
        <p:nvSpPr>
          <p:cNvPr id="19" name="Прямоугольник 18"/>
          <p:cNvSpPr/>
          <p:nvPr/>
        </p:nvSpPr>
        <p:spPr>
          <a:xfrm>
            <a:off x="6228185" y="3080994"/>
            <a:ext cx="2799438" cy="13789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fontScale="92500" lnSpcReduction="20000"/>
          </a:bodyPr>
          <a:lstStyle/>
          <a:p>
            <a:r>
              <a:rPr lang="uk-UA" dirty="0" smtClean="0"/>
              <a:t>призначені для підготовки і проведення голосування та підрахунку голосів виборців за місцем їх проживання</a:t>
            </a:r>
            <a:endParaRPr lang="uk-UA" dirty="0"/>
          </a:p>
        </p:txBody>
      </p:sp>
      <p:sp>
        <p:nvSpPr>
          <p:cNvPr id="20" name="Стрелка вниз 19"/>
          <p:cNvSpPr/>
          <p:nvPr/>
        </p:nvSpPr>
        <p:spPr>
          <a:xfrm>
            <a:off x="1319366" y="2377496"/>
            <a:ext cx="648072" cy="360040"/>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uk-UA"/>
          </a:p>
        </p:txBody>
      </p:sp>
      <p:sp>
        <p:nvSpPr>
          <p:cNvPr id="21" name="Стрелка вниз 20"/>
          <p:cNvSpPr/>
          <p:nvPr/>
        </p:nvSpPr>
        <p:spPr>
          <a:xfrm>
            <a:off x="4366590" y="2384352"/>
            <a:ext cx="648072" cy="360040"/>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uk-UA"/>
          </a:p>
        </p:txBody>
      </p:sp>
      <p:sp>
        <p:nvSpPr>
          <p:cNvPr id="22" name="Стрелка вниз 21"/>
          <p:cNvSpPr/>
          <p:nvPr/>
        </p:nvSpPr>
        <p:spPr>
          <a:xfrm>
            <a:off x="7512054" y="2377496"/>
            <a:ext cx="648072" cy="360040"/>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uk-UA"/>
          </a:p>
        </p:txBody>
      </p:sp>
      <p:cxnSp>
        <p:nvCxnSpPr>
          <p:cNvPr id="5" name="Прямая со стрелкой 4"/>
          <p:cNvCxnSpPr>
            <a:endCxn id="11" idx="0"/>
          </p:cNvCxnSpPr>
          <p:nvPr/>
        </p:nvCxnSpPr>
        <p:spPr>
          <a:xfrm flipH="1">
            <a:off x="1679406" y="1000176"/>
            <a:ext cx="3236650" cy="513224"/>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9" name="Прямая со стрелкой 8"/>
          <p:cNvCxnSpPr/>
          <p:nvPr/>
        </p:nvCxnSpPr>
        <p:spPr>
          <a:xfrm>
            <a:off x="4916056" y="1000176"/>
            <a:ext cx="0" cy="513224"/>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5" name="Прямая со стрелкой 14"/>
          <p:cNvCxnSpPr>
            <a:endCxn id="14" idx="0"/>
          </p:cNvCxnSpPr>
          <p:nvPr/>
        </p:nvCxnSpPr>
        <p:spPr>
          <a:xfrm>
            <a:off x="4916056" y="1000176"/>
            <a:ext cx="2812022" cy="513224"/>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16" name="Прямоугольник 15"/>
          <p:cNvSpPr/>
          <p:nvPr/>
        </p:nvSpPr>
        <p:spPr>
          <a:xfrm>
            <a:off x="213931" y="3746471"/>
            <a:ext cx="5810428" cy="17247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fontScale="85000" lnSpcReduction="10000"/>
          </a:bodyPr>
          <a:lstStyle/>
          <a:p>
            <a:pPr algn="ctr"/>
            <a:r>
              <a:rPr lang="uk-UA" u="sng" dirty="0" smtClean="0"/>
              <a:t>Спеціальні</a:t>
            </a:r>
          </a:p>
          <a:p>
            <a:pPr marL="285750" indent="-285750">
              <a:buFont typeface="Arial" panose="020B0604020202020204" pitchFamily="34" charset="0"/>
              <a:buChar char="•"/>
            </a:pPr>
            <a:r>
              <a:rPr lang="uk-UA" dirty="0" smtClean="0"/>
              <a:t>у стаціонарних закладах охорони здоров’я, </a:t>
            </a:r>
          </a:p>
          <a:p>
            <a:pPr marL="285750" indent="-285750">
              <a:buFont typeface="Arial" panose="020B0604020202020204" pitchFamily="34" charset="0"/>
              <a:buChar char="•"/>
            </a:pPr>
            <a:r>
              <a:rPr lang="uk-UA" dirty="0" smtClean="0"/>
              <a:t>на суднах, </a:t>
            </a:r>
          </a:p>
          <a:p>
            <a:pPr marL="285750" indent="-285750">
              <a:buFont typeface="Arial" panose="020B0604020202020204" pitchFamily="34" charset="0"/>
              <a:buChar char="•"/>
            </a:pPr>
            <a:r>
              <a:rPr lang="uk-UA" dirty="0" smtClean="0"/>
              <a:t>на полярній станції України, </a:t>
            </a:r>
          </a:p>
          <a:p>
            <a:pPr marL="285750" indent="-285750">
              <a:buFont typeface="Arial" panose="020B0604020202020204" pitchFamily="34" charset="0"/>
              <a:buChar char="•"/>
            </a:pPr>
            <a:r>
              <a:rPr lang="uk-UA" dirty="0" smtClean="0"/>
              <a:t>в установах виконання покарань і слідчих ізоляторах </a:t>
            </a:r>
          </a:p>
          <a:p>
            <a:pPr marL="285750" indent="-285750">
              <a:buFont typeface="Arial" panose="020B0604020202020204" pitchFamily="34" charset="0"/>
              <a:buChar char="•"/>
            </a:pPr>
            <a:r>
              <a:rPr lang="uk-UA" dirty="0" smtClean="0"/>
              <a:t>інших місцях тимчасового перебування виборців з обмеженими можливостями пересування</a:t>
            </a:r>
            <a:endParaRPr lang="uk-UA" dirty="0"/>
          </a:p>
        </p:txBody>
      </p:sp>
      <p:sp>
        <p:nvSpPr>
          <p:cNvPr id="23" name="Прямоугольник 22"/>
          <p:cNvSpPr/>
          <p:nvPr/>
        </p:nvSpPr>
        <p:spPr>
          <a:xfrm>
            <a:off x="239246" y="5661248"/>
            <a:ext cx="5810428" cy="11521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fontScale="77500" lnSpcReduction="20000"/>
          </a:bodyPr>
          <a:lstStyle/>
          <a:p>
            <a:pPr algn="ctr"/>
            <a:r>
              <a:rPr lang="uk-UA" u="sng" dirty="0" smtClean="0"/>
              <a:t>Закордонні </a:t>
            </a:r>
          </a:p>
          <a:p>
            <a:r>
              <a:rPr lang="uk-UA" dirty="0" smtClean="0"/>
              <a:t>Розташовуються у закордонних дипломатичних установах України, у військових частинах (формуваннях), дислокованих за межами України </a:t>
            </a:r>
          </a:p>
          <a:p>
            <a:r>
              <a:rPr lang="uk-UA" dirty="0" smtClean="0"/>
              <a:t>можуть </a:t>
            </a:r>
            <a:r>
              <a:rPr lang="uk-UA" dirty="0"/>
              <a:t>утворюватися з чисельністю більшою, ніж дві тисячі п'ятсот виборців</a:t>
            </a:r>
          </a:p>
        </p:txBody>
      </p:sp>
      <p:sp>
        <p:nvSpPr>
          <p:cNvPr id="24" name="Прямоугольник 23"/>
          <p:cNvSpPr/>
          <p:nvPr/>
        </p:nvSpPr>
        <p:spPr>
          <a:xfrm>
            <a:off x="6228185" y="5078304"/>
            <a:ext cx="2796037" cy="16356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fontScale="92500" lnSpcReduction="20000"/>
          </a:bodyPr>
          <a:lstStyle/>
          <a:p>
            <a:r>
              <a:rPr lang="uk-UA" dirty="0" smtClean="0"/>
              <a:t>призначені для голосування виборців з обмеженими можливостями пересування у стаціонарних закладах охорони здоров’я</a:t>
            </a:r>
            <a:endParaRPr lang="uk-UA" dirty="0"/>
          </a:p>
        </p:txBody>
      </p:sp>
      <p:sp>
        <p:nvSpPr>
          <p:cNvPr id="2" name="Прямоугольник 1"/>
          <p:cNvSpPr/>
          <p:nvPr/>
        </p:nvSpPr>
        <p:spPr>
          <a:xfrm>
            <a:off x="6228185" y="4718264"/>
            <a:ext cx="2777758" cy="360040"/>
          </a:xfrm>
          <a:prstGeom prst="rect">
            <a:avLst/>
          </a:prstGeom>
          <a:solidFill>
            <a:srgbClr val="45DDF1"/>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uk-UA" dirty="0">
                <a:solidFill>
                  <a:schemeClr val="tx1"/>
                </a:solidFill>
              </a:rPr>
              <a:t>Спеціальні</a:t>
            </a:r>
          </a:p>
          <a:p>
            <a:pPr algn="ctr"/>
            <a:endParaRPr lang="uk-UA" dirty="0">
              <a:solidFill>
                <a:schemeClr val="tx1"/>
              </a:solidFill>
            </a:endParaRPr>
          </a:p>
        </p:txBody>
      </p:sp>
      <p:sp>
        <p:nvSpPr>
          <p:cNvPr id="25" name="Прямоугольник 24"/>
          <p:cNvSpPr/>
          <p:nvPr/>
        </p:nvSpPr>
        <p:spPr>
          <a:xfrm>
            <a:off x="6249865" y="2720954"/>
            <a:ext cx="2777758" cy="360040"/>
          </a:xfrm>
          <a:prstGeom prst="rect">
            <a:avLst/>
          </a:prstGeom>
          <a:solidFill>
            <a:srgbClr val="45DDF1"/>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uk-UA" dirty="0">
                <a:solidFill>
                  <a:schemeClr val="tx1"/>
                </a:solidFill>
              </a:rPr>
              <a:t>Звичайні</a:t>
            </a:r>
          </a:p>
          <a:p>
            <a:pPr algn="ctr"/>
            <a:endParaRPr lang="uk-UA" dirty="0">
              <a:solidFill>
                <a:schemeClr val="tx1"/>
              </a:solidFill>
            </a:endParaRPr>
          </a:p>
        </p:txBody>
      </p:sp>
      <p:sp>
        <p:nvSpPr>
          <p:cNvPr id="3" name="Стрелка вниз 2"/>
          <p:cNvSpPr/>
          <p:nvPr/>
        </p:nvSpPr>
        <p:spPr>
          <a:xfrm>
            <a:off x="2975550" y="3413020"/>
            <a:ext cx="660346" cy="333451"/>
          </a:xfrm>
          <a:prstGeom prst="down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6" name="Стрелка вниз 5"/>
          <p:cNvSpPr/>
          <p:nvPr/>
        </p:nvSpPr>
        <p:spPr>
          <a:xfrm>
            <a:off x="2975550" y="5471235"/>
            <a:ext cx="588338" cy="190013"/>
          </a:xfrm>
          <a:prstGeom prst="down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extLst>
      <p:ext uri="{BB962C8B-B14F-4D97-AF65-F5344CB8AC3E}">
        <p14:creationId xmlns:p14="http://schemas.microsoft.com/office/powerpoint/2010/main" val="2744953171"/>
      </p:ext>
    </p:extLst>
  </p:cSld>
  <p:clrMapOvr>
    <a:masterClrMapping/>
  </p:clrMapOvr>
  <p:transition spd="med">
    <p:newsflash/>
    <p:sndAc>
      <p:stSnd>
        <p:snd r:embed="rId2" name="chimes.wav"/>
      </p:stSnd>
    </p:sndAc>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95736" y="404664"/>
            <a:ext cx="5832648"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dirty="0" smtClean="0"/>
              <a:t>Виборчі дільниці</a:t>
            </a:r>
            <a:endParaRPr lang="uk-UA" b="1" dirty="0"/>
          </a:p>
        </p:txBody>
      </p:sp>
      <p:sp>
        <p:nvSpPr>
          <p:cNvPr id="3" name="Прямоугольник 2"/>
          <p:cNvSpPr/>
          <p:nvPr/>
        </p:nvSpPr>
        <p:spPr>
          <a:xfrm>
            <a:off x="5112060" y="1916832"/>
            <a:ext cx="3168352"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t>До 500 виборців</a:t>
            </a:r>
            <a:endParaRPr lang="uk-UA" dirty="0"/>
          </a:p>
        </p:txBody>
      </p:sp>
      <p:sp>
        <p:nvSpPr>
          <p:cNvPr id="5" name="Прямоугольник 4"/>
          <p:cNvSpPr/>
          <p:nvPr/>
        </p:nvSpPr>
        <p:spPr>
          <a:xfrm>
            <a:off x="5124612" y="3104948"/>
            <a:ext cx="3168352"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t>від 500 до 1500 виборців</a:t>
            </a:r>
            <a:endParaRPr lang="uk-UA" dirty="0"/>
          </a:p>
        </p:txBody>
      </p:sp>
      <p:sp>
        <p:nvSpPr>
          <p:cNvPr id="6" name="Прямоугольник 5"/>
          <p:cNvSpPr/>
          <p:nvPr/>
        </p:nvSpPr>
        <p:spPr>
          <a:xfrm>
            <a:off x="5124612" y="4551948"/>
            <a:ext cx="3168352"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a:t>понад 1500 </a:t>
            </a:r>
            <a:r>
              <a:rPr lang="uk-UA" dirty="0" smtClean="0"/>
              <a:t>виборців</a:t>
            </a:r>
            <a:endParaRPr lang="uk-UA" dirty="0"/>
          </a:p>
        </p:txBody>
      </p:sp>
      <p:sp>
        <p:nvSpPr>
          <p:cNvPr id="4" name="Овал 3"/>
          <p:cNvSpPr/>
          <p:nvPr/>
        </p:nvSpPr>
        <p:spPr>
          <a:xfrm>
            <a:off x="827584" y="1916832"/>
            <a:ext cx="2592288" cy="79208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dirty="0" smtClean="0">
                <a:solidFill>
                  <a:schemeClr val="tx1"/>
                </a:solidFill>
              </a:rPr>
              <a:t>Малі </a:t>
            </a:r>
            <a:endParaRPr lang="uk-UA" b="1" dirty="0">
              <a:solidFill>
                <a:schemeClr val="tx1"/>
              </a:solidFill>
            </a:endParaRPr>
          </a:p>
        </p:txBody>
      </p:sp>
      <p:sp>
        <p:nvSpPr>
          <p:cNvPr id="8" name="Овал 7"/>
          <p:cNvSpPr/>
          <p:nvPr/>
        </p:nvSpPr>
        <p:spPr>
          <a:xfrm>
            <a:off x="816232" y="3284984"/>
            <a:ext cx="2592288" cy="79208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dirty="0" smtClean="0">
                <a:solidFill>
                  <a:schemeClr val="tx1"/>
                </a:solidFill>
              </a:rPr>
              <a:t>Середні  </a:t>
            </a:r>
            <a:endParaRPr lang="uk-UA" b="1" dirty="0">
              <a:solidFill>
                <a:schemeClr val="tx1"/>
              </a:solidFill>
            </a:endParaRPr>
          </a:p>
        </p:txBody>
      </p:sp>
      <p:sp>
        <p:nvSpPr>
          <p:cNvPr id="9" name="Овал 8"/>
          <p:cNvSpPr/>
          <p:nvPr/>
        </p:nvSpPr>
        <p:spPr>
          <a:xfrm>
            <a:off x="899592" y="4563396"/>
            <a:ext cx="2592288" cy="79208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dirty="0" smtClean="0">
                <a:solidFill>
                  <a:schemeClr val="tx1"/>
                </a:solidFill>
              </a:rPr>
              <a:t>Великі</a:t>
            </a:r>
            <a:endParaRPr lang="uk-UA" b="1" dirty="0">
              <a:solidFill>
                <a:schemeClr val="tx1"/>
              </a:solidFill>
            </a:endParaRPr>
          </a:p>
        </p:txBody>
      </p:sp>
      <p:sp>
        <p:nvSpPr>
          <p:cNvPr id="7" name="Стрелка вправо 6"/>
          <p:cNvSpPr/>
          <p:nvPr/>
        </p:nvSpPr>
        <p:spPr>
          <a:xfrm>
            <a:off x="3707904" y="2024844"/>
            <a:ext cx="1152128" cy="468052"/>
          </a:xfrm>
          <a:prstGeom prst="right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1" name="Стрелка вправо 10"/>
          <p:cNvSpPr/>
          <p:nvPr/>
        </p:nvSpPr>
        <p:spPr>
          <a:xfrm>
            <a:off x="3707904" y="3428984"/>
            <a:ext cx="1152128" cy="468052"/>
          </a:xfrm>
          <a:prstGeom prst="right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2" name="Стрелка вправо 11"/>
          <p:cNvSpPr/>
          <p:nvPr/>
        </p:nvSpPr>
        <p:spPr>
          <a:xfrm>
            <a:off x="3707904" y="4725414"/>
            <a:ext cx="1152128" cy="468052"/>
          </a:xfrm>
          <a:prstGeom prst="right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cxnSp>
        <p:nvCxnSpPr>
          <p:cNvPr id="13" name="Прямая соединительная линия 12"/>
          <p:cNvCxnSpPr>
            <a:stCxn id="2" idx="1"/>
          </p:cNvCxnSpPr>
          <p:nvPr/>
        </p:nvCxnSpPr>
        <p:spPr>
          <a:xfrm flipH="1">
            <a:off x="323528" y="764704"/>
            <a:ext cx="187220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Прямая соединительная линия 14"/>
          <p:cNvCxnSpPr/>
          <p:nvPr/>
        </p:nvCxnSpPr>
        <p:spPr>
          <a:xfrm>
            <a:off x="323528" y="764704"/>
            <a:ext cx="0" cy="41832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Прямая со стрелкой 16"/>
          <p:cNvCxnSpPr>
            <a:endCxn id="9" idx="2"/>
          </p:cNvCxnSpPr>
          <p:nvPr/>
        </p:nvCxnSpPr>
        <p:spPr>
          <a:xfrm>
            <a:off x="323528" y="4959440"/>
            <a:ext cx="57606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Прямая со стрелкой 18"/>
          <p:cNvCxnSpPr>
            <a:endCxn id="8" idx="2"/>
          </p:cNvCxnSpPr>
          <p:nvPr/>
        </p:nvCxnSpPr>
        <p:spPr>
          <a:xfrm>
            <a:off x="323528" y="3663010"/>
            <a:ext cx="492704" cy="1801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Прямая со стрелкой 20"/>
          <p:cNvCxnSpPr>
            <a:endCxn id="4" idx="2"/>
          </p:cNvCxnSpPr>
          <p:nvPr/>
        </p:nvCxnSpPr>
        <p:spPr>
          <a:xfrm>
            <a:off x="323528" y="2312876"/>
            <a:ext cx="50405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5391858"/>
      </p:ext>
    </p:extLst>
  </p:cSld>
  <p:clrMapOvr>
    <a:masterClrMapping/>
  </p:clrMapOvr>
  <p:transition spd="med">
    <p:newsflash/>
    <p:sndAc>
      <p:stSnd>
        <p:snd r:embed="rId2" name="chimes.wav"/>
      </p:stSnd>
    </p:sndAc>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771800" y="332656"/>
            <a:ext cx="5256584"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dirty="0" smtClean="0"/>
              <a:t>Виборчі комісії</a:t>
            </a:r>
            <a:endParaRPr lang="uk-UA" b="1" dirty="0"/>
          </a:p>
        </p:txBody>
      </p:sp>
      <p:sp>
        <p:nvSpPr>
          <p:cNvPr id="11" name="Прямоугольник 10"/>
          <p:cNvSpPr/>
          <p:nvPr/>
        </p:nvSpPr>
        <p:spPr>
          <a:xfrm>
            <a:off x="383262" y="1513400"/>
            <a:ext cx="2592288" cy="86409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dirty="0" smtClean="0">
                <a:solidFill>
                  <a:schemeClr val="tx1"/>
                </a:solidFill>
              </a:rPr>
              <a:t>Парламентські</a:t>
            </a:r>
            <a:endParaRPr lang="uk-UA" b="1" dirty="0">
              <a:solidFill>
                <a:schemeClr val="tx1"/>
              </a:solidFill>
            </a:endParaRPr>
          </a:p>
        </p:txBody>
      </p:sp>
      <p:sp>
        <p:nvSpPr>
          <p:cNvPr id="13" name="Прямоугольник 12"/>
          <p:cNvSpPr/>
          <p:nvPr/>
        </p:nvSpPr>
        <p:spPr>
          <a:xfrm>
            <a:off x="3394482" y="1513400"/>
            <a:ext cx="2592288" cy="86409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dirty="0" smtClean="0">
                <a:solidFill>
                  <a:schemeClr val="tx1"/>
                </a:solidFill>
              </a:rPr>
              <a:t>Президентські</a:t>
            </a:r>
            <a:endParaRPr lang="uk-UA" b="1" dirty="0">
              <a:solidFill>
                <a:schemeClr val="tx1"/>
              </a:solidFill>
            </a:endParaRPr>
          </a:p>
        </p:txBody>
      </p:sp>
      <p:sp>
        <p:nvSpPr>
          <p:cNvPr id="14" name="Прямоугольник 13"/>
          <p:cNvSpPr/>
          <p:nvPr/>
        </p:nvSpPr>
        <p:spPr>
          <a:xfrm>
            <a:off x="6431934" y="1513400"/>
            <a:ext cx="2592288" cy="86409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dirty="0" smtClean="0">
                <a:solidFill>
                  <a:schemeClr val="tx1"/>
                </a:solidFill>
              </a:rPr>
              <a:t>Місцеві</a:t>
            </a:r>
            <a:endParaRPr lang="uk-UA" b="1" dirty="0">
              <a:solidFill>
                <a:schemeClr val="tx1"/>
              </a:solidFill>
            </a:endParaRPr>
          </a:p>
        </p:txBody>
      </p:sp>
      <p:sp>
        <p:nvSpPr>
          <p:cNvPr id="17" name="Прямоугольник 16"/>
          <p:cNvSpPr/>
          <p:nvPr/>
        </p:nvSpPr>
        <p:spPr>
          <a:xfrm>
            <a:off x="251520" y="2748968"/>
            <a:ext cx="2808312" cy="17601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marL="342900" indent="-342900">
              <a:buFont typeface="+mj-lt"/>
              <a:buAutoNum type="arabicPeriod"/>
            </a:pPr>
            <a:r>
              <a:rPr lang="uk-UA" dirty="0" smtClean="0"/>
              <a:t>Центральна виборча комісія;</a:t>
            </a:r>
          </a:p>
          <a:p>
            <a:pPr marL="342900" indent="-342900">
              <a:buFont typeface="+mj-lt"/>
              <a:buAutoNum type="arabicPeriod"/>
            </a:pPr>
            <a:r>
              <a:rPr lang="uk-UA" dirty="0"/>
              <a:t>окружні виборчі </a:t>
            </a:r>
            <a:r>
              <a:rPr lang="uk-UA" dirty="0" smtClean="0"/>
              <a:t>комісії</a:t>
            </a:r>
          </a:p>
          <a:p>
            <a:pPr marL="342900" indent="-342900">
              <a:buFont typeface="+mj-lt"/>
              <a:buAutoNum type="arabicPeriod"/>
            </a:pPr>
            <a:r>
              <a:rPr lang="uk-UA" dirty="0"/>
              <a:t>дільничні виборчі комісії.</a:t>
            </a:r>
            <a:endParaRPr lang="uk-UA" dirty="0" smtClean="0"/>
          </a:p>
          <a:p>
            <a:endParaRPr lang="uk-UA" dirty="0"/>
          </a:p>
        </p:txBody>
      </p:sp>
      <p:sp>
        <p:nvSpPr>
          <p:cNvPr id="18" name="Прямоугольник 17"/>
          <p:cNvSpPr/>
          <p:nvPr/>
        </p:nvSpPr>
        <p:spPr>
          <a:xfrm>
            <a:off x="3297731" y="2728368"/>
            <a:ext cx="2751943" cy="17807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marL="342900" indent="-342900">
              <a:buFont typeface="+mj-lt"/>
              <a:buAutoNum type="arabicPeriod"/>
            </a:pPr>
            <a:r>
              <a:rPr lang="uk-UA" dirty="0"/>
              <a:t>Центральна виборча комісія;</a:t>
            </a:r>
          </a:p>
          <a:p>
            <a:pPr marL="342900" indent="-342900">
              <a:buFont typeface="+mj-lt"/>
              <a:buAutoNum type="arabicPeriod"/>
            </a:pPr>
            <a:r>
              <a:rPr lang="uk-UA" dirty="0"/>
              <a:t>окружні виборчі комісії</a:t>
            </a:r>
          </a:p>
          <a:p>
            <a:pPr marL="342900" indent="-342900">
              <a:buFont typeface="+mj-lt"/>
              <a:buAutoNum type="arabicPeriod"/>
            </a:pPr>
            <a:r>
              <a:rPr lang="uk-UA" dirty="0"/>
              <a:t>дільничні виборчі комісії.</a:t>
            </a:r>
          </a:p>
        </p:txBody>
      </p:sp>
      <p:sp>
        <p:nvSpPr>
          <p:cNvPr id="19" name="Прямоугольник 18"/>
          <p:cNvSpPr/>
          <p:nvPr/>
        </p:nvSpPr>
        <p:spPr>
          <a:xfrm>
            <a:off x="6228185" y="2735224"/>
            <a:ext cx="2777758" cy="40061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marL="342900" indent="-342900">
              <a:buFont typeface="+mj-lt"/>
              <a:buAutoNum type="arabicPeriod"/>
            </a:pPr>
            <a:r>
              <a:rPr lang="uk-UA" dirty="0"/>
              <a:t>Центральна виборча комісія;</a:t>
            </a:r>
          </a:p>
          <a:p>
            <a:pPr marL="342900" indent="-342900">
              <a:buFont typeface="+mj-lt"/>
              <a:buAutoNum type="arabicPeriod"/>
            </a:pPr>
            <a:r>
              <a:rPr lang="uk-UA" dirty="0" smtClean="0"/>
              <a:t>Територіальні </a:t>
            </a:r>
            <a:r>
              <a:rPr lang="uk-UA" dirty="0"/>
              <a:t>виборчі </a:t>
            </a:r>
            <a:r>
              <a:rPr lang="uk-UA" dirty="0" smtClean="0"/>
              <a:t>комісії</a:t>
            </a:r>
          </a:p>
          <a:p>
            <a:r>
              <a:rPr lang="uk-UA" dirty="0"/>
              <a:t>а) виборча комісія </a:t>
            </a:r>
            <a:r>
              <a:rPr lang="uk-UA" dirty="0" smtClean="0"/>
              <a:t>АРК;</a:t>
            </a:r>
            <a:endParaRPr lang="uk-UA" dirty="0"/>
          </a:p>
          <a:p>
            <a:r>
              <a:rPr lang="uk-UA" dirty="0"/>
              <a:t>б) </a:t>
            </a:r>
            <a:r>
              <a:rPr lang="uk-UA" dirty="0" smtClean="0"/>
              <a:t>обласні;</a:t>
            </a:r>
            <a:endParaRPr lang="uk-UA" dirty="0"/>
          </a:p>
          <a:p>
            <a:r>
              <a:rPr lang="uk-UA" dirty="0"/>
              <a:t>в) </a:t>
            </a:r>
            <a:r>
              <a:rPr lang="uk-UA" dirty="0" smtClean="0"/>
              <a:t>районні;</a:t>
            </a:r>
            <a:endParaRPr lang="uk-UA" dirty="0"/>
          </a:p>
          <a:p>
            <a:r>
              <a:rPr lang="uk-UA" dirty="0"/>
              <a:t>г) </a:t>
            </a:r>
            <a:r>
              <a:rPr lang="uk-UA" dirty="0" smtClean="0"/>
              <a:t>міські;</a:t>
            </a:r>
            <a:endParaRPr lang="uk-UA" dirty="0"/>
          </a:p>
          <a:p>
            <a:r>
              <a:rPr lang="uk-UA" dirty="0"/>
              <a:t>ґ) районні у </a:t>
            </a:r>
            <a:r>
              <a:rPr lang="uk-UA" dirty="0" smtClean="0"/>
              <a:t>містах;</a:t>
            </a:r>
            <a:endParaRPr lang="uk-UA" dirty="0"/>
          </a:p>
          <a:p>
            <a:r>
              <a:rPr lang="uk-UA" dirty="0"/>
              <a:t>д) селищні, </a:t>
            </a:r>
            <a:r>
              <a:rPr lang="uk-UA" dirty="0" smtClean="0"/>
              <a:t>сільські;</a:t>
            </a:r>
            <a:endParaRPr lang="uk-UA" dirty="0"/>
          </a:p>
          <a:p>
            <a:r>
              <a:rPr lang="uk-UA" dirty="0" smtClean="0"/>
              <a:t>3. Дільничні </a:t>
            </a:r>
            <a:r>
              <a:rPr lang="uk-UA" dirty="0"/>
              <a:t>виборчі комісії.</a:t>
            </a:r>
          </a:p>
        </p:txBody>
      </p:sp>
      <p:sp>
        <p:nvSpPr>
          <p:cNvPr id="20" name="Стрелка вниз 19"/>
          <p:cNvSpPr/>
          <p:nvPr/>
        </p:nvSpPr>
        <p:spPr>
          <a:xfrm>
            <a:off x="1319366" y="2377496"/>
            <a:ext cx="648072" cy="360040"/>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uk-UA"/>
          </a:p>
        </p:txBody>
      </p:sp>
      <p:sp>
        <p:nvSpPr>
          <p:cNvPr id="21" name="Стрелка вниз 20"/>
          <p:cNvSpPr/>
          <p:nvPr/>
        </p:nvSpPr>
        <p:spPr>
          <a:xfrm>
            <a:off x="4366590" y="2384352"/>
            <a:ext cx="648072" cy="360040"/>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uk-UA"/>
          </a:p>
        </p:txBody>
      </p:sp>
      <p:sp>
        <p:nvSpPr>
          <p:cNvPr id="22" name="Стрелка вниз 21"/>
          <p:cNvSpPr/>
          <p:nvPr/>
        </p:nvSpPr>
        <p:spPr>
          <a:xfrm>
            <a:off x="7512054" y="2377496"/>
            <a:ext cx="648072" cy="360040"/>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uk-UA"/>
          </a:p>
        </p:txBody>
      </p:sp>
      <p:cxnSp>
        <p:nvCxnSpPr>
          <p:cNvPr id="5" name="Прямая со стрелкой 4"/>
          <p:cNvCxnSpPr>
            <a:endCxn id="11" idx="0"/>
          </p:cNvCxnSpPr>
          <p:nvPr/>
        </p:nvCxnSpPr>
        <p:spPr>
          <a:xfrm flipH="1">
            <a:off x="1679406" y="1000176"/>
            <a:ext cx="3236650" cy="5132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Прямая со стрелкой 8"/>
          <p:cNvCxnSpPr/>
          <p:nvPr/>
        </p:nvCxnSpPr>
        <p:spPr>
          <a:xfrm>
            <a:off x="4916056" y="1000176"/>
            <a:ext cx="0" cy="5132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Прямая со стрелкой 14"/>
          <p:cNvCxnSpPr>
            <a:endCxn id="14" idx="0"/>
          </p:cNvCxnSpPr>
          <p:nvPr/>
        </p:nvCxnSpPr>
        <p:spPr>
          <a:xfrm>
            <a:off x="4916056" y="1000176"/>
            <a:ext cx="2812022" cy="5132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3314" name="Picture 2" descr="ÐÐ°ÑÑÐ¸Ð½ÐºÐ¸ Ð¿Ð¾ Ð·Ð°Ð¿ÑÐ¾ÑÑ &quot;Ð²Ð¸Ð±Ð¾ÑÑÐ° ÑÐ¸ÑÑÐµÐ¼Ð° Ð½Ð° Ð¼ÑÑÑÐµÐ²Ð¸Ñ Ð²Ð¸Ð±Ð¾ÑÐ°Ñ&quot;&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490" y="4509120"/>
            <a:ext cx="3059832" cy="2348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1831430"/>
      </p:ext>
    </p:extLst>
  </p:cSld>
  <p:clrMapOvr>
    <a:masterClrMapping/>
  </p:clrMapOvr>
  <p:transition spd="med">
    <p:newsflash/>
    <p:sndAc>
      <p:stSnd>
        <p:snd r:embed="rId2" name="chimes.wav"/>
      </p:stSnd>
    </p:sndAc>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ÐÐ°ÑÑÐ¸Ð½ÐºÐ¸ Ð¿Ð¾ Ð·Ð°Ð¿ÑÐ¾ÑÑ &quot;ÑÐµÐ½ÑÑÐ°Ð»ÑÐ½Ð° Ð²Ð¸Ð±Ð¾ÑÑÐ° ÐºÐ¾Ð¼ÑÑÑÑ&quot;&qu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3199206" cy="1988840"/>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1043608" y="2276872"/>
            <a:ext cx="6840760" cy="129614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a:solidFill>
                  <a:schemeClr val="tx1"/>
                </a:solidFill>
              </a:rPr>
              <a:t> </a:t>
            </a:r>
            <a:r>
              <a:rPr lang="uk-UA" dirty="0" smtClean="0">
                <a:solidFill>
                  <a:schemeClr val="tx1"/>
                </a:solidFill>
              </a:rPr>
              <a:t>є постійно </a:t>
            </a:r>
            <a:r>
              <a:rPr lang="uk-UA" dirty="0">
                <a:solidFill>
                  <a:schemeClr val="tx1"/>
                </a:solidFill>
              </a:rPr>
              <a:t>діючим колегіальним державним органом, який діє на підставі Конституції </a:t>
            </a:r>
            <a:r>
              <a:rPr lang="uk-UA" dirty="0" smtClean="0">
                <a:solidFill>
                  <a:schemeClr val="tx1"/>
                </a:solidFill>
              </a:rPr>
              <a:t>України </a:t>
            </a:r>
            <a:r>
              <a:rPr lang="uk-UA" dirty="0">
                <a:solidFill>
                  <a:schemeClr val="tx1"/>
                </a:solidFill>
              </a:rPr>
              <a:t>та </a:t>
            </a:r>
            <a:r>
              <a:rPr lang="uk-UA" dirty="0" smtClean="0">
                <a:solidFill>
                  <a:schemeClr val="tx1"/>
                </a:solidFill>
              </a:rPr>
              <a:t>законів </a:t>
            </a:r>
            <a:r>
              <a:rPr lang="uk-UA" dirty="0">
                <a:solidFill>
                  <a:schemeClr val="tx1"/>
                </a:solidFill>
              </a:rPr>
              <a:t>України і наділений повноваженнями щодо організації підготовки і проведення </a:t>
            </a:r>
            <a:r>
              <a:rPr lang="uk-UA" dirty="0" smtClean="0">
                <a:solidFill>
                  <a:schemeClr val="tx1"/>
                </a:solidFill>
              </a:rPr>
              <a:t>виборів</a:t>
            </a:r>
            <a:r>
              <a:rPr lang="uk-UA" dirty="0">
                <a:solidFill>
                  <a:schemeClr val="tx1"/>
                </a:solidFill>
              </a:rPr>
              <a:t> всеукраїнського і місцевих референдумів</a:t>
            </a:r>
          </a:p>
        </p:txBody>
      </p:sp>
      <p:sp>
        <p:nvSpPr>
          <p:cNvPr id="4" name="Прямоугольник 3"/>
          <p:cNvSpPr/>
          <p:nvPr/>
        </p:nvSpPr>
        <p:spPr>
          <a:xfrm>
            <a:off x="3491880" y="260648"/>
            <a:ext cx="4824536" cy="12241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dirty="0" smtClean="0"/>
              <a:t>Центральна виборча комісія</a:t>
            </a:r>
            <a:endParaRPr lang="uk-UA" b="1" dirty="0"/>
          </a:p>
        </p:txBody>
      </p:sp>
      <p:sp>
        <p:nvSpPr>
          <p:cNvPr id="5" name="Стрелка вниз 4"/>
          <p:cNvSpPr/>
          <p:nvPr/>
        </p:nvSpPr>
        <p:spPr>
          <a:xfrm>
            <a:off x="5508104" y="1556792"/>
            <a:ext cx="720080" cy="720080"/>
          </a:xfrm>
          <a:prstGeom prst="down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6" name="Прямоугольник 5"/>
          <p:cNvSpPr/>
          <p:nvPr/>
        </p:nvSpPr>
        <p:spPr>
          <a:xfrm>
            <a:off x="539552" y="3933056"/>
            <a:ext cx="3816424" cy="136815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До складу </a:t>
            </a:r>
            <a:r>
              <a:rPr lang="ru-RU" dirty="0" err="1"/>
              <a:t>Комісії</a:t>
            </a:r>
            <a:r>
              <a:rPr lang="ru-RU" dirty="0"/>
              <a:t> </a:t>
            </a:r>
            <a:r>
              <a:rPr lang="ru-RU" dirty="0" err="1"/>
              <a:t>входять</a:t>
            </a:r>
            <a:r>
              <a:rPr lang="ru-RU" dirty="0"/>
              <a:t> 17 </a:t>
            </a:r>
            <a:r>
              <a:rPr lang="ru-RU" dirty="0" err="1"/>
              <a:t>членів</a:t>
            </a:r>
            <a:r>
              <a:rPr lang="ru-RU" dirty="0"/>
              <a:t> </a:t>
            </a:r>
            <a:r>
              <a:rPr lang="ru-RU" dirty="0" err="1" smtClean="0"/>
              <a:t>Комісії</a:t>
            </a:r>
            <a:r>
              <a:rPr lang="ru-RU" dirty="0" smtClean="0"/>
              <a:t> </a:t>
            </a:r>
          </a:p>
          <a:p>
            <a:pPr algn="ctr"/>
            <a:r>
              <a:rPr lang="ru-RU" dirty="0" smtClean="0"/>
              <a:t>(в </a:t>
            </a:r>
            <a:r>
              <a:rPr lang="ru-RU" dirty="0" err="1" smtClean="0"/>
              <a:t>т.ч</a:t>
            </a:r>
            <a:r>
              <a:rPr lang="ru-RU" dirty="0" smtClean="0"/>
              <a:t> Голова </a:t>
            </a:r>
            <a:r>
              <a:rPr lang="ru-RU" dirty="0" err="1" smtClean="0"/>
              <a:t>ЦВК+два</a:t>
            </a:r>
            <a:r>
              <a:rPr lang="ru-RU" dirty="0" smtClean="0"/>
              <a:t> </a:t>
            </a:r>
            <a:r>
              <a:rPr lang="ru-RU" dirty="0"/>
              <a:t>заступники </a:t>
            </a:r>
            <a:r>
              <a:rPr lang="ru-RU" dirty="0" err="1"/>
              <a:t>Голови</a:t>
            </a:r>
            <a:r>
              <a:rPr lang="ru-RU" dirty="0"/>
              <a:t> </a:t>
            </a:r>
            <a:r>
              <a:rPr lang="ru-RU" dirty="0" smtClean="0"/>
              <a:t>ЦВК </a:t>
            </a:r>
            <a:r>
              <a:rPr lang="ru-RU" dirty="0"/>
              <a:t>та </a:t>
            </a:r>
            <a:r>
              <a:rPr lang="ru-RU" dirty="0" err="1"/>
              <a:t>секретар</a:t>
            </a:r>
            <a:r>
              <a:rPr lang="ru-RU" dirty="0"/>
              <a:t> </a:t>
            </a:r>
            <a:r>
              <a:rPr lang="ru-RU" dirty="0" err="1" smtClean="0"/>
              <a:t>ЦВК+члени</a:t>
            </a:r>
            <a:r>
              <a:rPr lang="ru-RU" dirty="0" smtClean="0"/>
              <a:t> ЦВК)</a:t>
            </a:r>
            <a:endParaRPr lang="uk-UA" dirty="0"/>
          </a:p>
        </p:txBody>
      </p:sp>
      <p:sp>
        <p:nvSpPr>
          <p:cNvPr id="8" name="Прямоугольник 7"/>
          <p:cNvSpPr/>
          <p:nvPr/>
        </p:nvSpPr>
        <p:spPr>
          <a:xfrm>
            <a:off x="4788024" y="3958576"/>
            <a:ext cx="3276364" cy="134263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t>Строк повноважень 7 років</a:t>
            </a:r>
            <a:endParaRPr lang="uk-UA" dirty="0"/>
          </a:p>
        </p:txBody>
      </p:sp>
      <p:sp>
        <p:nvSpPr>
          <p:cNvPr id="13" name="Стрелка вниз 12"/>
          <p:cNvSpPr/>
          <p:nvPr/>
        </p:nvSpPr>
        <p:spPr>
          <a:xfrm>
            <a:off x="6228184" y="3573016"/>
            <a:ext cx="576064" cy="38556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5" name="Стрелка вниз 14"/>
          <p:cNvSpPr/>
          <p:nvPr/>
        </p:nvSpPr>
        <p:spPr>
          <a:xfrm>
            <a:off x="2483768" y="3573016"/>
            <a:ext cx="576064" cy="38556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6" name="Прямоугольник 15"/>
          <p:cNvSpPr/>
          <p:nvPr/>
        </p:nvSpPr>
        <p:spPr>
          <a:xfrm>
            <a:off x="1067648" y="5733256"/>
            <a:ext cx="6984776" cy="1008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t>Верховна Рада України призначає на посади та звільняє з посад членів ЦВК за поданням Президента України</a:t>
            </a:r>
            <a:endParaRPr lang="uk-UA" dirty="0"/>
          </a:p>
        </p:txBody>
      </p:sp>
      <p:cxnSp>
        <p:nvCxnSpPr>
          <p:cNvPr id="18" name="Прямая со стрелкой 17"/>
          <p:cNvCxnSpPr>
            <a:stCxn id="8" idx="2"/>
            <a:endCxn id="16" idx="0"/>
          </p:cNvCxnSpPr>
          <p:nvPr/>
        </p:nvCxnSpPr>
        <p:spPr>
          <a:xfrm flipH="1">
            <a:off x="4560036" y="5301208"/>
            <a:ext cx="1866170" cy="432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Прямая со стрелкой 19"/>
          <p:cNvCxnSpPr>
            <a:stCxn id="6" idx="2"/>
            <a:endCxn id="16" idx="0"/>
          </p:cNvCxnSpPr>
          <p:nvPr/>
        </p:nvCxnSpPr>
        <p:spPr>
          <a:xfrm>
            <a:off x="2447764" y="5301208"/>
            <a:ext cx="2112272" cy="432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599979"/>
      </p:ext>
    </p:extLst>
  </p:cSld>
  <p:clrMapOvr>
    <a:masterClrMapping/>
  </p:clrMapOvr>
  <p:transition spd="med">
    <p:newsflash/>
    <p:sndAc>
      <p:stSnd>
        <p:snd r:embed="rId2" name="chimes.wav"/>
      </p:stSnd>
    </p:sndAc>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691680" y="332656"/>
            <a:ext cx="5832648"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dirty="0" smtClean="0"/>
              <a:t>Членом ЦВК</a:t>
            </a:r>
            <a:endParaRPr lang="uk-UA" b="1" dirty="0"/>
          </a:p>
        </p:txBody>
      </p:sp>
      <p:sp>
        <p:nvSpPr>
          <p:cNvPr id="3" name="Овал 2"/>
          <p:cNvSpPr/>
          <p:nvPr/>
        </p:nvSpPr>
        <p:spPr>
          <a:xfrm>
            <a:off x="515608" y="1628800"/>
            <a:ext cx="3024336" cy="72008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t>Може бути</a:t>
            </a:r>
            <a:endParaRPr lang="uk-UA" dirty="0"/>
          </a:p>
        </p:txBody>
      </p:sp>
      <p:sp>
        <p:nvSpPr>
          <p:cNvPr id="4" name="Овал 3"/>
          <p:cNvSpPr/>
          <p:nvPr/>
        </p:nvSpPr>
        <p:spPr>
          <a:xfrm>
            <a:off x="5292080" y="1628800"/>
            <a:ext cx="3024336" cy="720080"/>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t>Не може бути</a:t>
            </a:r>
            <a:endParaRPr lang="uk-UA" dirty="0"/>
          </a:p>
        </p:txBody>
      </p:sp>
      <p:cxnSp>
        <p:nvCxnSpPr>
          <p:cNvPr id="6" name="Прямая со стрелкой 5"/>
          <p:cNvCxnSpPr>
            <a:stCxn id="2" idx="2"/>
            <a:endCxn id="3" idx="0"/>
          </p:cNvCxnSpPr>
          <p:nvPr/>
        </p:nvCxnSpPr>
        <p:spPr>
          <a:xfrm flipH="1">
            <a:off x="2027776" y="1052736"/>
            <a:ext cx="2580228" cy="576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Прямая со стрелкой 7"/>
          <p:cNvCxnSpPr>
            <a:stCxn id="2" idx="2"/>
          </p:cNvCxnSpPr>
          <p:nvPr/>
        </p:nvCxnSpPr>
        <p:spPr>
          <a:xfrm>
            <a:off x="4608004" y="1052736"/>
            <a:ext cx="2484276" cy="576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Прямоугольник 8"/>
          <p:cNvSpPr/>
          <p:nvPr/>
        </p:nvSpPr>
        <p:spPr>
          <a:xfrm>
            <a:off x="515608" y="2996952"/>
            <a:ext cx="3024336" cy="23762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lnSpcReduction="10000"/>
          </a:bodyPr>
          <a:lstStyle/>
          <a:p>
            <a:pPr marL="342900" indent="-342900" algn="just">
              <a:buFont typeface="+mj-lt"/>
              <a:buAutoNum type="arabicPeriod"/>
            </a:pPr>
            <a:r>
              <a:rPr lang="uk-UA" dirty="0" smtClean="0"/>
              <a:t>громадянин України, </a:t>
            </a:r>
          </a:p>
          <a:p>
            <a:pPr marL="342900" indent="-342900" algn="just">
              <a:buFont typeface="+mj-lt"/>
              <a:buAutoNum type="arabicPeriod"/>
            </a:pPr>
            <a:r>
              <a:rPr lang="uk-UA" dirty="0" smtClean="0"/>
              <a:t>який двадцяти п'яти років,</a:t>
            </a:r>
          </a:p>
          <a:p>
            <a:pPr marL="342900" indent="-342900" algn="just">
              <a:buFont typeface="+mj-lt"/>
              <a:buAutoNum type="arabicPeriod"/>
            </a:pPr>
            <a:r>
              <a:rPr lang="uk-UA" dirty="0" smtClean="0"/>
              <a:t> має право голосу, </a:t>
            </a:r>
          </a:p>
          <a:p>
            <a:pPr marL="342900" indent="-342900" algn="just">
              <a:buFont typeface="+mj-lt"/>
              <a:buAutoNum type="arabicPeriod"/>
            </a:pPr>
            <a:r>
              <a:rPr lang="uk-UA" dirty="0" smtClean="0"/>
              <a:t>проживає в Україні не менше п'яти останніх років</a:t>
            </a:r>
          </a:p>
          <a:p>
            <a:pPr marL="342900" indent="-342900" algn="just">
              <a:buFont typeface="+mj-lt"/>
              <a:buAutoNum type="arabicPeriod"/>
            </a:pPr>
            <a:r>
              <a:rPr lang="uk-UA" dirty="0" smtClean="0"/>
              <a:t>володіє державною мовою</a:t>
            </a:r>
            <a:endParaRPr lang="uk-UA" dirty="0"/>
          </a:p>
        </p:txBody>
      </p:sp>
      <p:sp>
        <p:nvSpPr>
          <p:cNvPr id="10" name="Прямоугольник 9"/>
          <p:cNvSpPr/>
          <p:nvPr/>
        </p:nvSpPr>
        <p:spPr>
          <a:xfrm>
            <a:off x="4355976" y="2996952"/>
            <a:ext cx="4104456" cy="23762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lnSpcReduction="20000"/>
          </a:bodyPr>
          <a:lstStyle/>
          <a:p>
            <a:pPr marL="342900" indent="-342900" algn="just">
              <a:buFont typeface="+mj-lt"/>
              <a:buAutoNum type="arabicPeriod"/>
            </a:pPr>
            <a:r>
              <a:rPr lang="uk-UA" dirty="0" smtClean="0"/>
              <a:t>Громадянин, який має судимість за вчинення злочину, якщо ця судимість не погашена і не знята в установленому законом порядку, </a:t>
            </a:r>
          </a:p>
          <a:p>
            <a:pPr marL="342900" indent="-342900" algn="just">
              <a:buFont typeface="+mj-lt"/>
              <a:buAutoNum type="arabicPeriod"/>
            </a:pPr>
            <a:r>
              <a:rPr lang="uk-UA" dirty="0" smtClean="0"/>
              <a:t>на якого протягом останнього року накладалося адміністративне стягнення за вчинення корупційних правопорушень </a:t>
            </a:r>
          </a:p>
          <a:p>
            <a:pPr marL="342900" indent="-342900" algn="just">
              <a:buFont typeface="+mj-lt"/>
              <a:buAutoNum type="arabicPeriod"/>
            </a:pPr>
            <a:r>
              <a:rPr lang="uk-UA" dirty="0" smtClean="0"/>
              <a:t>який визнаний у встановленому порядку недієздатним чи обмежено </a:t>
            </a:r>
            <a:r>
              <a:rPr lang="ru-RU" dirty="0" err="1" smtClean="0"/>
              <a:t>дієздатним</a:t>
            </a:r>
            <a:r>
              <a:rPr lang="ru-RU" dirty="0"/>
              <a:t>.</a:t>
            </a:r>
            <a:endParaRPr lang="uk-UA" dirty="0"/>
          </a:p>
        </p:txBody>
      </p:sp>
      <p:sp>
        <p:nvSpPr>
          <p:cNvPr id="11" name="Стрелка вниз 10"/>
          <p:cNvSpPr/>
          <p:nvPr/>
        </p:nvSpPr>
        <p:spPr>
          <a:xfrm>
            <a:off x="6480212" y="2492896"/>
            <a:ext cx="648072" cy="432048"/>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2" name="Стрелка вниз 11"/>
          <p:cNvSpPr/>
          <p:nvPr/>
        </p:nvSpPr>
        <p:spPr>
          <a:xfrm>
            <a:off x="1691680" y="2515768"/>
            <a:ext cx="803424" cy="432048"/>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4" name="Прямоугольник 13"/>
          <p:cNvSpPr/>
          <p:nvPr/>
        </p:nvSpPr>
        <p:spPr>
          <a:xfrm>
            <a:off x="515608" y="5661248"/>
            <a:ext cx="7944824" cy="93610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solidFill>
                  <a:schemeClr val="tx1"/>
                </a:solidFill>
              </a:rPr>
              <a:t>Члени ЦВК є посадовими особами (не можуть суміщати діяльність, бути народним депутатом України (кандидатом), мати представницький мандат, бути членом політичної партії</a:t>
            </a:r>
            <a:endParaRPr lang="uk-UA" dirty="0">
              <a:solidFill>
                <a:schemeClr val="tx1"/>
              </a:solidFill>
            </a:endParaRPr>
          </a:p>
        </p:txBody>
      </p:sp>
    </p:spTree>
    <p:extLst>
      <p:ext uri="{BB962C8B-B14F-4D97-AF65-F5344CB8AC3E}">
        <p14:creationId xmlns:p14="http://schemas.microsoft.com/office/powerpoint/2010/main" val="762142515"/>
      </p:ext>
    </p:extLst>
  </p:cSld>
  <p:clrMapOvr>
    <a:masterClrMapping/>
  </p:clrMapOvr>
  <p:transition spd="med">
    <p:newsflash/>
    <p:sndAc>
      <p:stSnd>
        <p:snd r:embed="rId2" name="chimes.wav"/>
      </p:stSnd>
    </p:sndAc>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71600" y="188640"/>
            <a:ext cx="7272808"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dirty="0" smtClean="0"/>
              <a:t>Дострокове припинення повноважень члена ЦВК та усього складу</a:t>
            </a:r>
            <a:endParaRPr lang="uk-UA" b="1" dirty="0"/>
          </a:p>
        </p:txBody>
      </p:sp>
      <p:sp>
        <p:nvSpPr>
          <p:cNvPr id="3" name="Прямоугольник 2"/>
          <p:cNvSpPr/>
          <p:nvPr/>
        </p:nvSpPr>
        <p:spPr>
          <a:xfrm>
            <a:off x="467544" y="1365920"/>
            <a:ext cx="4464496" cy="508741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lnSpcReduction="20000"/>
          </a:bodyPr>
          <a:lstStyle/>
          <a:p>
            <a:r>
              <a:rPr lang="uk-UA" dirty="0">
                <a:solidFill>
                  <a:schemeClr val="tx1"/>
                </a:solidFill>
              </a:rPr>
              <a:t>1) особиста заява про складення повноважень;</a:t>
            </a:r>
          </a:p>
          <a:p>
            <a:r>
              <a:rPr lang="uk-UA" dirty="0">
                <a:solidFill>
                  <a:schemeClr val="tx1"/>
                </a:solidFill>
              </a:rPr>
              <a:t>2) досягнення </a:t>
            </a:r>
            <a:r>
              <a:rPr lang="uk-UA" dirty="0" smtClean="0">
                <a:solidFill>
                  <a:schemeClr val="tx1"/>
                </a:solidFill>
              </a:rPr>
              <a:t>65-річного </a:t>
            </a:r>
            <a:r>
              <a:rPr lang="uk-UA" dirty="0">
                <a:solidFill>
                  <a:schemeClr val="tx1"/>
                </a:solidFill>
              </a:rPr>
              <a:t>віку;</a:t>
            </a:r>
          </a:p>
          <a:p>
            <a:r>
              <a:rPr lang="uk-UA" dirty="0">
                <a:solidFill>
                  <a:schemeClr val="tx1"/>
                </a:solidFill>
              </a:rPr>
              <a:t>3) припинення громадянства України;</a:t>
            </a:r>
          </a:p>
          <a:p>
            <a:r>
              <a:rPr lang="uk-UA" dirty="0">
                <a:solidFill>
                  <a:schemeClr val="tx1"/>
                </a:solidFill>
              </a:rPr>
              <a:t>4) вибуття на постійне місце проживання за межі України;</a:t>
            </a:r>
          </a:p>
          <a:p>
            <a:r>
              <a:rPr lang="uk-UA" dirty="0">
                <a:solidFill>
                  <a:schemeClr val="tx1"/>
                </a:solidFill>
              </a:rPr>
              <a:t>5) недотримання вимог щодо несумісності з іншими видами діяльності, встановлених частинами третьою, п'ятою статті 7 цього Закону;</a:t>
            </a:r>
          </a:p>
          <a:p>
            <a:r>
              <a:rPr lang="uk-UA" dirty="0">
                <a:solidFill>
                  <a:schemeClr val="tx1"/>
                </a:solidFill>
              </a:rPr>
              <a:t>6) набрання законної сили обвинувальним </a:t>
            </a:r>
            <a:r>
              <a:rPr lang="uk-UA" dirty="0" err="1">
                <a:solidFill>
                  <a:schemeClr val="tx1"/>
                </a:solidFill>
              </a:rPr>
              <a:t>вироком</a:t>
            </a:r>
            <a:r>
              <a:rPr lang="uk-UA" dirty="0">
                <a:solidFill>
                  <a:schemeClr val="tx1"/>
                </a:solidFill>
              </a:rPr>
              <a:t> щодо нього;</a:t>
            </a:r>
          </a:p>
          <a:p>
            <a:r>
              <a:rPr lang="uk-UA" dirty="0">
                <a:solidFill>
                  <a:schemeClr val="tx1"/>
                </a:solidFill>
              </a:rPr>
              <a:t>7) визнання недієздатним, безвісно відсутнім чи оголошення померлим;</a:t>
            </a:r>
          </a:p>
          <a:p>
            <a:r>
              <a:rPr lang="uk-UA" dirty="0">
                <a:solidFill>
                  <a:schemeClr val="tx1"/>
                </a:solidFill>
              </a:rPr>
              <a:t>8) порушення членом Комісії присяги;</a:t>
            </a:r>
          </a:p>
          <a:p>
            <a:r>
              <a:rPr lang="uk-UA" dirty="0">
                <a:solidFill>
                  <a:schemeClr val="tx1"/>
                </a:solidFill>
              </a:rPr>
              <a:t>9) неможливість виконання своїх повноважень за станом здоров'я;</a:t>
            </a:r>
          </a:p>
          <a:p>
            <a:r>
              <a:rPr lang="uk-UA" dirty="0">
                <a:solidFill>
                  <a:schemeClr val="tx1"/>
                </a:solidFill>
              </a:rPr>
              <a:t>10) набрання законної сили судовим рішенням, відповідно до якого члена Комісії притягнуто до відповідальності за адміністративне корупційне </a:t>
            </a:r>
            <a:r>
              <a:rPr lang="uk-UA" dirty="0" smtClean="0">
                <a:solidFill>
                  <a:schemeClr val="tx1"/>
                </a:solidFill>
              </a:rPr>
              <a:t>правопорушення;</a:t>
            </a:r>
          </a:p>
        </p:txBody>
      </p:sp>
      <p:sp>
        <p:nvSpPr>
          <p:cNvPr id="4" name="Прямоугольник 3"/>
          <p:cNvSpPr/>
          <p:nvPr/>
        </p:nvSpPr>
        <p:spPr>
          <a:xfrm>
            <a:off x="5292080" y="1384780"/>
            <a:ext cx="3384376" cy="506855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buFont typeface="+mj-lt"/>
              <a:buAutoNum type="arabicPeriod"/>
            </a:pPr>
            <a:r>
              <a:rPr lang="uk-UA" dirty="0" smtClean="0">
                <a:solidFill>
                  <a:schemeClr val="tx1"/>
                </a:solidFill>
              </a:rPr>
              <a:t>Повноваження всього складу Комісії можуть бути достроково припинені Верховною Радою України за вмотивованим поданням Президента України</a:t>
            </a:r>
          </a:p>
          <a:p>
            <a:pPr marL="342900" indent="-342900" algn="just">
              <a:buFont typeface="+mj-lt"/>
              <a:buAutoNum type="arabicPeriod"/>
            </a:pPr>
            <a:r>
              <a:rPr lang="uk-UA" dirty="0" smtClean="0">
                <a:solidFill>
                  <a:schemeClr val="tx1"/>
                </a:solidFill>
              </a:rPr>
              <a:t>Рішення про дострокове припинення повноважень шляхом звільнення з посади всього складу Комісії приймається Верховною Радою України не менш як 2/3 від її конституційного складу.</a:t>
            </a:r>
            <a:endParaRPr lang="uk-UA" dirty="0">
              <a:solidFill>
                <a:schemeClr val="tx1"/>
              </a:solidFill>
            </a:endParaRPr>
          </a:p>
        </p:txBody>
      </p:sp>
      <p:cxnSp>
        <p:nvCxnSpPr>
          <p:cNvPr id="6" name="Прямая со стрелкой 5"/>
          <p:cNvCxnSpPr>
            <a:stCxn id="2" idx="2"/>
          </p:cNvCxnSpPr>
          <p:nvPr/>
        </p:nvCxnSpPr>
        <p:spPr>
          <a:xfrm flipH="1">
            <a:off x="2843808" y="836712"/>
            <a:ext cx="1764196" cy="5292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Прямая со стрелкой 7"/>
          <p:cNvCxnSpPr>
            <a:stCxn id="2" idx="2"/>
            <a:endCxn id="4" idx="0"/>
          </p:cNvCxnSpPr>
          <p:nvPr/>
        </p:nvCxnSpPr>
        <p:spPr>
          <a:xfrm>
            <a:off x="4608004" y="836712"/>
            <a:ext cx="2376264" cy="5480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2624750"/>
      </p:ext>
    </p:extLst>
  </p:cSld>
  <p:clrMapOvr>
    <a:masterClrMapping/>
  </p:clrMapOvr>
  <p:transition spd="med">
    <p:newsflash/>
    <p:sndAc>
      <p:stSnd>
        <p:snd r:embed="rId2" name="chimes.wav"/>
      </p:stSnd>
    </p:sndAc>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95736" y="404664"/>
            <a:ext cx="5832648"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dirty="0" smtClean="0"/>
              <a:t>Склад дільничних виборчих комісій</a:t>
            </a:r>
            <a:endParaRPr lang="uk-UA" b="1" dirty="0"/>
          </a:p>
        </p:txBody>
      </p:sp>
      <p:sp>
        <p:nvSpPr>
          <p:cNvPr id="3" name="Прямоугольник 2"/>
          <p:cNvSpPr/>
          <p:nvPr/>
        </p:nvSpPr>
        <p:spPr>
          <a:xfrm>
            <a:off x="5112060" y="1916832"/>
            <a:ext cx="3168352"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t>10-14 осіб</a:t>
            </a:r>
            <a:endParaRPr lang="uk-UA" dirty="0"/>
          </a:p>
        </p:txBody>
      </p:sp>
      <p:sp>
        <p:nvSpPr>
          <p:cNvPr id="5" name="Прямоугольник 4"/>
          <p:cNvSpPr/>
          <p:nvPr/>
        </p:nvSpPr>
        <p:spPr>
          <a:xfrm>
            <a:off x="5124612" y="3104948"/>
            <a:ext cx="3168352"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t>12-16 осіб</a:t>
            </a:r>
            <a:endParaRPr lang="uk-UA" dirty="0"/>
          </a:p>
        </p:txBody>
      </p:sp>
      <p:sp>
        <p:nvSpPr>
          <p:cNvPr id="6" name="Прямоугольник 5"/>
          <p:cNvSpPr/>
          <p:nvPr/>
        </p:nvSpPr>
        <p:spPr>
          <a:xfrm>
            <a:off x="5124612" y="4551948"/>
            <a:ext cx="3168352"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t>14-18 осіб</a:t>
            </a:r>
            <a:endParaRPr lang="uk-UA" dirty="0"/>
          </a:p>
        </p:txBody>
      </p:sp>
      <p:sp>
        <p:nvSpPr>
          <p:cNvPr id="4" name="Овал 3"/>
          <p:cNvSpPr/>
          <p:nvPr/>
        </p:nvSpPr>
        <p:spPr>
          <a:xfrm>
            <a:off x="827584" y="1916832"/>
            <a:ext cx="2592288" cy="939516"/>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dirty="0" smtClean="0">
                <a:solidFill>
                  <a:schemeClr val="tx1"/>
                </a:solidFill>
              </a:rPr>
              <a:t>Для малих дільниць </a:t>
            </a:r>
            <a:endParaRPr lang="uk-UA" b="1" dirty="0">
              <a:solidFill>
                <a:schemeClr val="tx1"/>
              </a:solidFill>
            </a:endParaRPr>
          </a:p>
        </p:txBody>
      </p:sp>
      <p:sp>
        <p:nvSpPr>
          <p:cNvPr id="8" name="Овал 7"/>
          <p:cNvSpPr/>
          <p:nvPr/>
        </p:nvSpPr>
        <p:spPr>
          <a:xfrm>
            <a:off x="816232" y="3284984"/>
            <a:ext cx="2592288" cy="79208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dirty="0" smtClean="0">
                <a:solidFill>
                  <a:schemeClr val="tx1"/>
                </a:solidFill>
              </a:rPr>
              <a:t>Для середніх дільниць  </a:t>
            </a:r>
            <a:endParaRPr lang="uk-UA" b="1" dirty="0">
              <a:solidFill>
                <a:schemeClr val="tx1"/>
              </a:solidFill>
            </a:endParaRPr>
          </a:p>
        </p:txBody>
      </p:sp>
      <p:sp>
        <p:nvSpPr>
          <p:cNvPr id="9" name="Овал 8"/>
          <p:cNvSpPr/>
          <p:nvPr/>
        </p:nvSpPr>
        <p:spPr>
          <a:xfrm>
            <a:off x="899592" y="4563396"/>
            <a:ext cx="2592288" cy="79208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dirty="0" smtClean="0">
                <a:solidFill>
                  <a:schemeClr val="tx1"/>
                </a:solidFill>
              </a:rPr>
              <a:t>Для великих дільниць</a:t>
            </a:r>
            <a:endParaRPr lang="uk-UA" b="1" dirty="0">
              <a:solidFill>
                <a:schemeClr val="tx1"/>
              </a:solidFill>
            </a:endParaRPr>
          </a:p>
        </p:txBody>
      </p:sp>
      <p:sp>
        <p:nvSpPr>
          <p:cNvPr id="7" name="Стрелка вправо 6"/>
          <p:cNvSpPr/>
          <p:nvPr/>
        </p:nvSpPr>
        <p:spPr>
          <a:xfrm>
            <a:off x="3707904" y="2024844"/>
            <a:ext cx="1152128" cy="468052"/>
          </a:xfrm>
          <a:prstGeom prst="right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1" name="Стрелка вправо 10"/>
          <p:cNvSpPr/>
          <p:nvPr/>
        </p:nvSpPr>
        <p:spPr>
          <a:xfrm>
            <a:off x="3707904" y="3428984"/>
            <a:ext cx="1152128" cy="468052"/>
          </a:xfrm>
          <a:prstGeom prst="right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2" name="Стрелка вправо 11"/>
          <p:cNvSpPr/>
          <p:nvPr/>
        </p:nvSpPr>
        <p:spPr>
          <a:xfrm>
            <a:off x="3707904" y="4725414"/>
            <a:ext cx="1152128" cy="468052"/>
          </a:xfrm>
          <a:prstGeom prst="right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cxnSp>
        <p:nvCxnSpPr>
          <p:cNvPr id="13" name="Прямая соединительная линия 12"/>
          <p:cNvCxnSpPr>
            <a:stCxn id="2" idx="1"/>
          </p:cNvCxnSpPr>
          <p:nvPr/>
        </p:nvCxnSpPr>
        <p:spPr>
          <a:xfrm flipH="1">
            <a:off x="323528" y="764704"/>
            <a:ext cx="187220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Прямая соединительная линия 14"/>
          <p:cNvCxnSpPr/>
          <p:nvPr/>
        </p:nvCxnSpPr>
        <p:spPr>
          <a:xfrm>
            <a:off x="323528" y="764704"/>
            <a:ext cx="0" cy="41832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Прямая со стрелкой 16"/>
          <p:cNvCxnSpPr>
            <a:endCxn id="9" idx="2"/>
          </p:cNvCxnSpPr>
          <p:nvPr/>
        </p:nvCxnSpPr>
        <p:spPr>
          <a:xfrm>
            <a:off x="323528" y="4959440"/>
            <a:ext cx="57606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Прямая со стрелкой 18"/>
          <p:cNvCxnSpPr>
            <a:endCxn id="8" idx="2"/>
          </p:cNvCxnSpPr>
          <p:nvPr/>
        </p:nvCxnSpPr>
        <p:spPr>
          <a:xfrm>
            <a:off x="323528" y="3663010"/>
            <a:ext cx="492704" cy="1801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Прямая со стрелкой 20"/>
          <p:cNvCxnSpPr>
            <a:endCxn id="4" idx="2"/>
          </p:cNvCxnSpPr>
          <p:nvPr/>
        </p:nvCxnSpPr>
        <p:spPr>
          <a:xfrm>
            <a:off x="323528" y="2312876"/>
            <a:ext cx="504056" cy="737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360772"/>
      </p:ext>
    </p:extLst>
  </p:cSld>
  <p:clrMapOvr>
    <a:masterClrMapping/>
  </p:clrMapOvr>
  <p:transition spd="med">
    <p:newsflash/>
    <p:sndAc>
      <p:stSnd>
        <p:snd r:embed="rId2" name="chimes.wav"/>
      </p:stSnd>
    </p:sndAc>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563888" y="325840"/>
            <a:ext cx="4680520" cy="864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dirty="0" smtClean="0"/>
              <a:t>Списки виборців</a:t>
            </a:r>
            <a:endParaRPr lang="uk-UA" b="1" dirty="0"/>
          </a:p>
        </p:txBody>
      </p:sp>
      <p:sp>
        <p:nvSpPr>
          <p:cNvPr id="3" name="Прямоугольник 2"/>
          <p:cNvSpPr/>
          <p:nvPr/>
        </p:nvSpPr>
        <p:spPr>
          <a:xfrm>
            <a:off x="3995936" y="1700808"/>
            <a:ext cx="4104456" cy="93610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solidFill>
                  <a:schemeClr val="tx1"/>
                </a:solidFill>
              </a:rPr>
              <a:t>Органи ведення Державного реєстру виборців складають попередні списки виборців</a:t>
            </a:r>
            <a:endParaRPr lang="uk-UA" dirty="0">
              <a:solidFill>
                <a:schemeClr val="tx1"/>
              </a:solidFill>
            </a:endParaRPr>
          </a:p>
        </p:txBody>
      </p:sp>
      <p:sp>
        <p:nvSpPr>
          <p:cNvPr id="4" name="Прямоугольник 3"/>
          <p:cNvSpPr/>
          <p:nvPr/>
        </p:nvSpPr>
        <p:spPr>
          <a:xfrm>
            <a:off x="2051720" y="3212976"/>
            <a:ext cx="6336704" cy="15841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t>Державний реєстр виборців – це автоматизована інформаційно-телекомунікаційна система, призначена для зберігання, обробки даних, які містять відомості про виборців, та порядок користування ними, створена для забезпечення державного обліку громадян України, які мають право голосу</a:t>
            </a:r>
            <a:endParaRPr lang="uk-UA" dirty="0"/>
          </a:p>
        </p:txBody>
      </p:sp>
      <p:pic>
        <p:nvPicPr>
          <p:cNvPr id="5122" name="Picture 2" descr="ÐÐ°ÑÑÐ¸Ð½ÐºÐ¸ Ð¿Ð¾ Ð·Ð°Ð¿ÑÐ¾ÑÑ &quot;Ð¿ÑÐ¾ Ð´ÐµÑÐ¶Ð°Ð²Ð½Ð¸Ð¹ ÑÐµÑÑÑÑ Ð²Ð¸Ð±Ð¾ÑÑÑÐ²&quot;&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52"/>
            <a:ext cx="3429000" cy="2571751"/>
          </a:xfrm>
          <a:prstGeom prst="rect">
            <a:avLst/>
          </a:prstGeom>
          <a:noFill/>
          <a:extLst>
            <a:ext uri="{909E8E84-426E-40DD-AFC4-6F175D3DCCD1}">
              <a14:hiddenFill xmlns:a14="http://schemas.microsoft.com/office/drawing/2010/main">
                <a:solidFill>
                  <a:srgbClr val="FFFFFF"/>
                </a:solidFill>
              </a14:hiddenFill>
            </a:ext>
          </a:extLst>
        </p:spPr>
      </p:pic>
      <p:sp>
        <p:nvSpPr>
          <p:cNvPr id="5" name="Стрелка вниз 4"/>
          <p:cNvSpPr/>
          <p:nvPr/>
        </p:nvSpPr>
        <p:spPr>
          <a:xfrm>
            <a:off x="5508104" y="1189936"/>
            <a:ext cx="648072" cy="438864"/>
          </a:xfrm>
          <a:prstGeom prst="down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7" name="Стрелка вниз 6"/>
          <p:cNvSpPr/>
          <p:nvPr/>
        </p:nvSpPr>
        <p:spPr>
          <a:xfrm>
            <a:off x="5580112" y="2708920"/>
            <a:ext cx="648072" cy="438864"/>
          </a:xfrm>
          <a:prstGeom prst="down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6" name="Прямоугольник 5"/>
          <p:cNvSpPr/>
          <p:nvPr/>
        </p:nvSpPr>
        <p:spPr>
          <a:xfrm>
            <a:off x="755576" y="5229200"/>
            <a:ext cx="7128792" cy="1008112"/>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r>
              <a:rPr lang="uk-UA" dirty="0" smtClean="0">
                <a:latin typeface="RobotoMedium"/>
              </a:rPr>
              <a:t> Усього виборців в Україні 35 538 517</a:t>
            </a:r>
            <a:endParaRPr lang="uk-UA" dirty="0"/>
          </a:p>
        </p:txBody>
      </p:sp>
    </p:spTree>
    <p:extLst>
      <p:ext uri="{BB962C8B-B14F-4D97-AF65-F5344CB8AC3E}">
        <p14:creationId xmlns:p14="http://schemas.microsoft.com/office/powerpoint/2010/main" val="125136552"/>
      </p:ext>
    </p:extLst>
  </p:cSld>
  <p:clrMapOvr>
    <a:masterClrMapping/>
  </p:clrMapOvr>
  <p:transition spd="med">
    <p:newsflash/>
    <p:sndAc>
      <p:stSnd>
        <p:snd r:embed="rId2" name="chimes.wav"/>
      </p:stSnd>
    </p:sndAc>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ÐÐ°ÑÑÐ¸Ð½ÐºÐ¸ Ð¿Ð¾ Ð·Ð°Ð¿ÑÐ¾ÑÑ &quot;ÑÐ¿Ð¸ÑÐºÐ¸ Ð²Ð¸Ð±Ð¾ÑÑÑÐ²&quot;&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9392"/>
            <a:ext cx="9252520" cy="70526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7750892"/>
      </p:ext>
    </p:extLst>
  </p:cSld>
  <p:clrMapOvr>
    <a:masterClrMapping/>
  </p:clrMapOvr>
  <p:transition spd="med">
    <p:newsflash/>
    <p:sndAc>
      <p:stSnd>
        <p:snd r:embed="rId2" name="chimes.wav"/>
      </p:stSnd>
    </p:sndAc>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4213" y="115888"/>
            <a:ext cx="8229600" cy="1143000"/>
          </a:xfrm>
        </p:spPr>
        <p:txBody>
          <a:bodyPr/>
          <a:lstStyle/>
          <a:p>
            <a:pPr marL="0" indent="0" algn="ctr">
              <a:buNone/>
              <a:defRPr/>
            </a:pPr>
            <a:r>
              <a:rPr lang="uk-UA" b="1" dirty="0" smtClean="0">
                <a:solidFill>
                  <a:schemeClr val="tx1"/>
                </a:solidFill>
                <a:effectLst>
                  <a:outerShdw blurRad="38100" dist="38100" dir="2700000" algn="tl">
                    <a:srgbClr val="000000">
                      <a:alpha val="43137"/>
                    </a:srgbClr>
                  </a:outerShdw>
                </a:effectLst>
              </a:rPr>
              <a:t>Публічна влада в Україні</a:t>
            </a:r>
            <a:endParaRPr lang="uk-UA" b="1" dirty="0">
              <a:solidFill>
                <a:schemeClr val="tx1"/>
              </a:solidFill>
              <a:effectLst>
                <a:outerShdw blurRad="38100" dist="38100" dir="2700000" algn="tl">
                  <a:srgbClr val="000000">
                    <a:alpha val="43137"/>
                  </a:srgbClr>
                </a:outerShdw>
              </a:effectLst>
            </a:endParaRPr>
          </a:p>
        </p:txBody>
      </p:sp>
      <p:cxnSp>
        <p:nvCxnSpPr>
          <p:cNvPr id="5" name="Прямая со стрелкой 4"/>
          <p:cNvCxnSpPr/>
          <p:nvPr/>
        </p:nvCxnSpPr>
        <p:spPr>
          <a:xfrm flipH="1">
            <a:off x="1979613" y="1412875"/>
            <a:ext cx="2663825" cy="6477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7" name="Прямая со стрелкой 6"/>
          <p:cNvCxnSpPr/>
          <p:nvPr/>
        </p:nvCxnSpPr>
        <p:spPr>
          <a:xfrm>
            <a:off x="4643438" y="1412875"/>
            <a:ext cx="2808287" cy="6477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8" name="Овал 7"/>
          <p:cNvSpPr/>
          <p:nvPr/>
        </p:nvSpPr>
        <p:spPr>
          <a:xfrm>
            <a:off x="949364" y="2123728"/>
            <a:ext cx="3978442" cy="648072"/>
          </a:xfrm>
          <a:prstGeom prst="ellipse">
            <a:avLst/>
          </a:prstGeom>
          <a:ln>
            <a:solidFill>
              <a:schemeClr val="tx1"/>
            </a:solidFill>
          </a:ln>
          <a:effectLst>
            <a:innerShdw blurRad="63500" dist="50800" dir="13500000">
              <a:prstClr val="black">
                <a:alpha val="50000"/>
              </a:prstClr>
            </a:innerShdw>
          </a:effectLst>
        </p:spPr>
        <p:style>
          <a:lnRef idx="1">
            <a:schemeClr val="accent1"/>
          </a:lnRef>
          <a:fillRef idx="2">
            <a:schemeClr val="accent1"/>
          </a:fillRef>
          <a:effectRef idx="1">
            <a:schemeClr val="accent1"/>
          </a:effectRef>
          <a:fontRef idx="minor">
            <a:schemeClr val="dk1"/>
          </a:fontRef>
        </p:style>
        <p:txBody>
          <a:bodyPr anchor="ctr"/>
          <a:lstStyle/>
          <a:p>
            <a:pPr algn="ctr">
              <a:defRPr/>
            </a:pPr>
            <a:r>
              <a:rPr lang="uk-UA" b="1" dirty="0">
                <a:effectLst>
                  <a:outerShdw blurRad="38100" dist="38100" dir="2700000" algn="tl">
                    <a:srgbClr val="000000">
                      <a:alpha val="43137"/>
                    </a:srgbClr>
                  </a:outerShdw>
                </a:effectLst>
              </a:rPr>
              <a:t>Державна</a:t>
            </a:r>
          </a:p>
        </p:txBody>
      </p:sp>
      <p:sp>
        <p:nvSpPr>
          <p:cNvPr id="9" name="Овал 8"/>
          <p:cNvSpPr/>
          <p:nvPr/>
        </p:nvSpPr>
        <p:spPr>
          <a:xfrm>
            <a:off x="5940152" y="2132856"/>
            <a:ext cx="3060340" cy="648072"/>
          </a:xfrm>
          <a:prstGeom prst="ellipse">
            <a:avLst/>
          </a:prstGeom>
          <a:ln>
            <a:solidFill>
              <a:schemeClr val="tx1"/>
            </a:solidFill>
          </a:ln>
          <a:effectLst>
            <a:innerShdw blurRad="63500" dist="50800" dir="13500000">
              <a:prstClr val="black">
                <a:alpha val="50000"/>
              </a:prstClr>
            </a:innerShdw>
          </a:effectLst>
        </p:spPr>
        <p:style>
          <a:lnRef idx="1">
            <a:schemeClr val="accent1"/>
          </a:lnRef>
          <a:fillRef idx="2">
            <a:schemeClr val="accent1"/>
          </a:fillRef>
          <a:effectRef idx="1">
            <a:schemeClr val="accent1"/>
          </a:effectRef>
          <a:fontRef idx="minor">
            <a:schemeClr val="dk1"/>
          </a:fontRef>
        </p:style>
        <p:txBody>
          <a:bodyPr anchor="ctr"/>
          <a:lstStyle/>
          <a:p>
            <a:pPr algn="ctr">
              <a:defRPr/>
            </a:pPr>
            <a:r>
              <a:rPr lang="uk-UA" b="1" dirty="0">
                <a:effectLst>
                  <a:outerShdw blurRad="38100" dist="38100" dir="2700000" algn="tl">
                    <a:srgbClr val="000000">
                      <a:alpha val="43137"/>
                    </a:srgbClr>
                  </a:outerShdw>
                </a:effectLst>
              </a:rPr>
              <a:t>Самоврядна</a:t>
            </a:r>
          </a:p>
        </p:txBody>
      </p:sp>
      <p:sp>
        <p:nvSpPr>
          <p:cNvPr id="13" name="Скругленный прямоугольник 12"/>
          <p:cNvSpPr/>
          <p:nvPr/>
        </p:nvSpPr>
        <p:spPr>
          <a:xfrm>
            <a:off x="179512" y="3068960"/>
            <a:ext cx="1800200" cy="720080"/>
          </a:xfrm>
          <a:prstGeom prst="roundRect">
            <a:avLst/>
          </a:prstGeom>
          <a:solidFill>
            <a:schemeClr val="accent1"/>
          </a:solidFill>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uk-UA" b="1" dirty="0">
                <a:solidFill>
                  <a:schemeClr val="tx1"/>
                </a:solidFill>
              </a:rPr>
              <a:t>Законодавча</a:t>
            </a:r>
          </a:p>
        </p:txBody>
      </p:sp>
      <p:sp>
        <p:nvSpPr>
          <p:cNvPr id="14" name="Скругленный прямоугольник 13"/>
          <p:cNvSpPr/>
          <p:nvPr/>
        </p:nvSpPr>
        <p:spPr>
          <a:xfrm>
            <a:off x="2123728" y="3078088"/>
            <a:ext cx="1524760" cy="720080"/>
          </a:xfrm>
          <a:prstGeom prst="roundRect">
            <a:avLst/>
          </a:prstGeom>
          <a:solidFill>
            <a:schemeClr val="accent1"/>
          </a:solidFill>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uk-UA" b="1" dirty="0">
                <a:solidFill>
                  <a:schemeClr val="tx1"/>
                </a:solidFill>
              </a:rPr>
              <a:t>Виконавча</a:t>
            </a:r>
          </a:p>
        </p:txBody>
      </p:sp>
      <p:sp>
        <p:nvSpPr>
          <p:cNvPr id="15" name="Скругленный прямоугольник 14"/>
          <p:cNvSpPr/>
          <p:nvPr/>
        </p:nvSpPr>
        <p:spPr>
          <a:xfrm>
            <a:off x="3923928" y="3068960"/>
            <a:ext cx="1440160" cy="720080"/>
          </a:xfrm>
          <a:prstGeom prst="roundRect">
            <a:avLst/>
          </a:prstGeom>
          <a:solidFill>
            <a:schemeClr val="accent1"/>
          </a:solidFill>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uk-UA" b="1" dirty="0">
                <a:solidFill>
                  <a:schemeClr val="tx1"/>
                </a:solidFill>
              </a:rPr>
              <a:t>Судова</a:t>
            </a:r>
          </a:p>
        </p:txBody>
      </p:sp>
      <p:cxnSp>
        <p:nvCxnSpPr>
          <p:cNvPr id="17" name="Прямая со стрелкой 16"/>
          <p:cNvCxnSpPr/>
          <p:nvPr/>
        </p:nvCxnSpPr>
        <p:spPr>
          <a:xfrm flipH="1">
            <a:off x="1079500" y="2765425"/>
            <a:ext cx="1819275" cy="30321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9" name="Прямая со стрелкой 18"/>
          <p:cNvCxnSpPr/>
          <p:nvPr/>
        </p:nvCxnSpPr>
        <p:spPr>
          <a:xfrm>
            <a:off x="2898775" y="2765425"/>
            <a:ext cx="0" cy="30321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1" name="Прямая со стрелкой 20"/>
          <p:cNvCxnSpPr/>
          <p:nvPr/>
        </p:nvCxnSpPr>
        <p:spPr>
          <a:xfrm>
            <a:off x="2898775" y="2765425"/>
            <a:ext cx="1744663" cy="30321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2" name="Загнутый угол 21"/>
          <p:cNvSpPr/>
          <p:nvPr/>
        </p:nvSpPr>
        <p:spPr>
          <a:xfrm>
            <a:off x="179512" y="4077072"/>
            <a:ext cx="1512168" cy="1368152"/>
          </a:xfrm>
          <a:prstGeom prst="foldedCorner">
            <a:avLst/>
          </a:prstGeom>
          <a:solidFill>
            <a:schemeClr val="accent1"/>
          </a:solidFill>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uk-UA" dirty="0">
                <a:solidFill>
                  <a:schemeClr val="tx1"/>
                </a:solidFill>
              </a:rPr>
              <a:t>Верховна Рада </a:t>
            </a:r>
          </a:p>
          <a:p>
            <a:pPr algn="ctr">
              <a:defRPr/>
            </a:pPr>
            <a:r>
              <a:rPr lang="uk-UA" dirty="0">
                <a:solidFill>
                  <a:schemeClr val="tx1"/>
                </a:solidFill>
              </a:rPr>
              <a:t>України - Парламент</a:t>
            </a:r>
          </a:p>
        </p:txBody>
      </p:sp>
      <p:sp>
        <p:nvSpPr>
          <p:cNvPr id="23" name="Загнутый угол 22"/>
          <p:cNvSpPr/>
          <p:nvPr/>
        </p:nvSpPr>
        <p:spPr>
          <a:xfrm>
            <a:off x="2195736" y="4075159"/>
            <a:ext cx="1332148" cy="1368152"/>
          </a:xfrm>
          <a:prstGeom prst="foldedCorner">
            <a:avLst/>
          </a:prstGeom>
          <a:solidFill>
            <a:schemeClr val="accent1"/>
          </a:solidFill>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uk-UA" dirty="0">
                <a:solidFill>
                  <a:schemeClr val="tx1"/>
                </a:solidFill>
              </a:rPr>
              <a:t>Кабінет Міністрів України - Уряд</a:t>
            </a:r>
          </a:p>
        </p:txBody>
      </p:sp>
      <p:sp>
        <p:nvSpPr>
          <p:cNvPr id="24" name="Загнутый угол 23"/>
          <p:cNvSpPr/>
          <p:nvPr/>
        </p:nvSpPr>
        <p:spPr>
          <a:xfrm>
            <a:off x="3779912" y="4077071"/>
            <a:ext cx="1571608" cy="1368153"/>
          </a:xfrm>
          <a:prstGeom prst="foldedCorner">
            <a:avLst/>
          </a:prstGeom>
          <a:solidFill>
            <a:schemeClr val="accent1"/>
          </a:solidFill>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normAutofit fontScale="85000" lnSpcReduction="10000"/>
          </a:bodyPr>
          <a:lstStyle/>
          <a:p>
            <a:pPr>
              <a:defRPr/>
            </a:pPr>
            <a:r>
              <a:rPr lang="ru-RU" sz="1600" dirty="0">
                <a:solidFill>
                  <a:schemeClr val="tx1"/>
                </a:solidFill>
              </a:rPr>
              <a:t>1) місцеві суди;</a:t>
            </a:r>
          </a:p>
          <a:p>
            <a:pPr>
              <a:defRPr/>
            </a:pPr>
            <a:r>
              <a:rPr lang="ru-RU" sz="1600" dirty="0">
                <a:solidFill>
                  <a:schemeClr val="tx1"/>
                </a:solidFill>
              </a:rPr>
              <a:t>2) апеляційні суди;</a:t>
            </a:r>
          </a:p>
          <a:p>
            <a:pPr>
              <a:defRPr/>
            </a:pPr>
            <a:r>
              <a:rPr lang="ru-RU" sz="1600" dirty="0">
                <a:solidFill>
                  <a:schemeClr val="tx1"/>
                </a:solidFill>
              </a:rPr>
              <a:t>3) Верховний Суд.</a:t>
            </a:r>
          </a:p>
        </p:txBody>
      </p:sp>
      <p:sp>
        <p:nvSpPr>
          <p:cNvPr id="25" name="Стрелка вниз 24"/>
          <p:cNvSpPr/>
          <p:nvPr/>
        </p:nvSpPr>
        <p:spPr>
          <a:xfrm>
            <a:off x="935038" y="3789363"/>
            <a:ext cx="323850" cy="287337"/>
          </a:xfrm>
          <a:prstGeom prst="downArrow">
            <a:avLst/>
          </a:prstGeom>
        </p:spPr>
        <p:style>
          <a:lnRef idx="1">
            <a:schemeClr val="dk1"/>
          </a:lnRef>
          <a:fillRef idx="2">
            <a:schemeClr val="dk1"/>
          </a:fillRef>
          <a:effectRef idx="1">
            <a:schemeClr val="dk1"/>
          </a:effectRef>
          <a:fontRef idx="minor">
            <a:schemeClr val="dk1"/>
          </a:fontRef>
        </p:style>
        <p:txBody>
          <a:bodyPr anchor="ctr"/>
          <a:lstStyle/>
          <a:p>
            <a:pPr algn="ctr">
              <a:defRPr/>
            </a:pPr>
            <a:endParaRPr lang="uk-UA"/>
          </a:p>
        </p:txBody>
      </p:sp>
      <p:sp>
        <p:nvSpPr>
          <p:cNvPr id="26" name="Стрелка вниз 25"/>
          <p:cNvSpPr/>
          <p:nvPr/>
        </p:nvSpPr>
        <p:spPr>
          <a:xfrm>
            <a:off x="2736850" y="3787775"/>
            <a:ext cx="323850" cy="287338"/>
          </a:xfrm>
          <a:prstGeom prst="downArrow">
            <a:avLst/>
          </a:prstGeom>
        </p:spPr>
        <p:style>
          <a:lnRef idx="1">
            <a:schemeClr val="dk1"/>
          </a:lnRef>
          <a:fillRef idx="2">
            <a:schemeClr val="dk1"/>
          </a:fillRef>
          <a:effectRef idx="1">
            <a:schemeClr val="dk1"/>
          </a:effectRef>
          <a:fontRef idx="minor">
            <a:schemeClr val="dk1"/>
          </a:fontRef>
        </p:style>
        <p:txBody>
          <a:bodyPr anchor="ctr"/>
          <a:lstStyle/>
          <a:p>
            <a:pPr algn="ctr">
              <a:defRPr/>
            </a:pPr>
            <a:endParaRPr lang="uk-UA"/>
          </a:p>
        </p:txBody>
      </p:sp>
      <p:sp>
        <p:nvSpPr>
          <p:cNvPr id="27" name="Стрелка вниз 26"/>
          <p:cNvSpPr/>
          <p:nvPr/>
        </p:nvSpPr>
        <p:spPr>
          <a:xfrm>
            <a:off x="4481513" y="3789363"/>
            <a:ext cx="323850" cy="287337"/>
          </a:xfrm>
          <a:prstGeom prst="downArrow">
            <a:avLst/>
          </a:prstGeom>
        </p:spPr>
        <p:style>
          <a:lnRef idx="1">
            <a:schemeClr val="dk1"/>
          </a:lnRef>
          <a:fillRef idx="2">
            <a:schemeClr val="dk1"/>
          </a:fillRef>
          <a:effectRef idx="1">
            <a:schemeClr val="dk1"/>
          </a:effectRef>
          <a:fontRef idx="minor">
            <a:schemeClr val="dk1"/>
          </a:fontRef>
        </p:style>
        <p:txBody>
          <a:bodyPr anchor="ctr"/>
          <a:lstStyle/>
          <a:p>
            <a:pPr algn="ctr">
              <a:defRPr/>
            </a:pPr>
            <a:endParaRPr lang="uk-UA"/>
          </a:p>
        </p:txBody>
      </p:sp>
      <p:sp>
        <p:nvSpPr>
          <p:cNvPr id="28" name="Скругленный прямоугольник 27"/>
          <p:cNvSpPr/>
          <p:nvPr/>
        </p:nvSpPr>
        <p:spPr>
          <a:xfrm>
            <a:off x="179388" y="5661025"/>
            <a:ext cx="5256212" cy="7207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uk-UA" dirty="0">
                <a:solidFill>
                  <a:schemeClr val="tx1"/>
                </a:solidFill>
              </a:rPr>
              <a:t>Президент України, Прокуратура, Конституційний Суд України та ін.</a:t>
            </a:r>
          </a:p>
        </p:txBody>
      </p:sp>
      <p:cxnSp>
        <p:nvCxnSpPr>
          <p:cNvPr id="31" name="Соединительная линия уступом 30"/>
          <p:cNvCxnSpPr>
            <a:stCxn id="8" idx="6"/>
            <a:endCxn id="28" idx="3"/>
          </p:cNvCxnSpPr>
          <p:nvPr/>
        </p:nvCxnSpPr>
        <p:spPr>
          <a:xfrm>
            <a:off x="4927600" y="2447925"/>
            <a:ext cx="508000" cy="3573463"/>
          </a:xfrm>
          <a:prstGeom prst="bentConnector3">
            <a:avLst>
              <a:gd name="adj1" fmla="val 144974"/>
            </a:avLst>
          </a:prstGeom>
          <a:ln>
            <a:headEnd type="arrow"/>
            <a:tailEnd type="arrow"/>
          </a:ln>
        </p:spPr>
        <p:style>
          <a:lnRef idx="2">
            <a:schemeClr val="dk1"/>
          </a:lnRef>
          <a:fillRef idx="0">
            <a:schemeClr val="dk1"/>
          </a:fillRef>
          <a:effectRef idx="1">
            <a:schemeClr val="dk1"/>
          </a:effectRef>
          <a:fontRef idx="minor">
            <a:schemeClr val="tx1"/>
          </a:fontRef>
        </p:style>
      </p:cxnSp>
      <p:sp>
        <p:nvSpPr>
          <p:cNvPr id="33" name="Загнутый угол 32"/>
          <p:cNvSpPr/>
          <p:nvPr/>
        </p:nvSpPr>
        <p:spPr>
          <a:xfrm>
            <a:off x="6080125" y="3068638"/>
            <a:ext cx="2952750" cy="3240087"/>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anchor="ctr">
            <a:normAutofit fontScale="92500"/>
          </a:bodyPr>
          <a:lstStyle/>
          <a:p>
            <a:pPr marL="342900" indent="-342900">
              <a:buFont typeface="+mj-lt"/>
              <a:buAutoNum type="arabicParenR"/>
              <a:defRPr/>
            </a:pPr>
            <a:r>
              <a:rPr lang="uk-UA" sz="1500" dirty="0">
                <a:solidFill>
                  <a:schemeClr val="tx1"/>
                </a:solidFill>
              </a:rPr>
              <a:t>територіальна громада;</a:t>
            </a:r>
          </a:p>
          <a:p>
            <a:pPr marL="342900" indent="-342900">
              <a:buFont typeface="+mj-lt"/>
              <a:buAutoNum type="arabicParenR"/>
              <a:defRPr/>
            </a:pPr>
            <a:r>
              <a:rPr lang="uk-UA" sz="1500" dirty="0">
                <a:solidFill>
                  <a:schemeClr val="tx1"/>
                </a:solidFill>
              </a:rPr>
              <a:t>сільська, селищна, міська рада;</a:t>
            </a:r>
          </a:p>
          <a:p>
            <a:pPr marL="342900" indent="-342900">
              <a:buFont typeface="+mj-lt"/>
              <a:buAutoNum type="arabicParenR"/>
              <a:defRPr/>
            </a:pPr>
            <a:r>
              <a:rPr lang="uk-UA" sz="1500" dirty="0">
                <a:solidFill>
                  <a:schemeClr val="tx1"/>
                </a:solidFill>
              </a:rPr>
              <a:t>сільський, селищний, міський голова;</a:t>
            </a:r>
          </a:p>
          <a:p>
            <a:pPr marL="342900" indent="-342900">
              <a:buFont typeface="+mj-lt"/>
              <a:buAutoNum type="arabicParenR"/>
              <a:defRPr/>
            </a:pPr>
            <a:r>
              <a:rPr lang="uk-UA" sz="1500" dirty="0">
                <a:solidFill>
                  <a:schemeClr val="tx1"/>
                </a:solidFill>
              </a:rPr>
              <a:t>виконавчі органи сільської, селищної, міської ради;</a:t>
            </a:r>
          </a:p>
          <a:p>
            <a:pPr marL="342900" indent="-342900">
              <a:buFont typeface="+mj-lt"/>
              <a:buAutoNum type="arabicParenR"/>
              <a:defRPr/>
            </a:pPr>
            <a:r>
              <a:rPr lang="uk-UA" sz="1500" dirty="0">
                <a:solidFill>
                  <a:schemeClr val="tx1"/>
                </a:solidFill>
              </a:rPr>
              <a:t>староста;</a:t>
            </a:r>
          </a:p>
          <a:p>
            <a:pPr marL="342900" indent="-342900">
              <a:buFont typeface="+mj-lt"/>
              <a:buAutoNum type="arabicParenR"/>
              <a:defRPr/>
            </a:pPr>
            <a:r>
              <a:rPr lang="uk-UA" sz="1500" dirty="0">
                <a:solidFill>
                  <a:schemeClr val="tx1"/>
                </a:solidFill>
              </a:rPr>
              <a:t>районні та обласні ради</a:t>
            </a:r>
          </a:p>
          <a:p>
            <a:pPr marL="342900" indent="-342900">
              <a:buFont typeface="+mj-lt"/>
              <a:buAutoNum type="arabicParenR"/>
              <a:defRPr/>
            </a:pPr>
            <a:r>
              <a:rPr lang="uk-UA" sz="1500" dirty="0">
                <a:solidFill>
                  <a:schemeClr val="tx1"/>
                </a:solidFill>
              </a:rPr>
              <a:t>органи самоорганізації населення</a:t>
            </a:r>
          </a:p>
          <a:p>
            <a:pPr marL="342900" indent="-342900">
              <a:buFont typeface="+mj-lt"/>
              <a:buAutoNum type="arabicParenR"/>
              <a:defRPr/>
            </a:pPr>
            <a:r>
              <a:rPr lang="uk-UA" sz="1500" dirty="0">
                <a:solidFill>
                  <a:schemeClr val="tx1"/>
                </a:solidFill>
              </a:rPr>
              <a:t>районні у містах ради</a:t>
            </a:r>
          </a:p>
          <a:p>
            <a:pPr algn="ctr">
              <a:defRPr/>
            </a:pPr>
            <a:endParaRPr lang="uk-UA" dirty="0"/>
          </a:p>
        </p:txBody>
      </p:sp>
      <p:sp>
        <p:nvSpPr>
          <p:cNvPr id="34" name="Стрелка вниз 33"/>
          <p:cNvSpPr/>
          <p:nvPr/>
        </p:nvSpPr>
        <p:spPr>
          <a:xfrm>
            <a:off x="7340600" y="2781300"/>
            <a:ext cx="431800" cy="296863"/>
          </a:xfrm>
          <a:prstGeom prst="downArrow">
            <a:avLst/>
          </a:prstGeom>
        </p:spPr>
        <p:style>
          <a:lnRef idx="1">
            <a:schemeClr val="dk1"/>
          </a:lnRef>
          <a:fillRef idx="2">
            <a:schemeClr val="dk1"/>
          </a:fillRef>
          <a:effectRef idx="1">
            <a:schemeClr val="dk1"/>
          </a:effectRef>
          <a:fontRef idx="minor">
            <a:schemeClr val="dk1"/>
          </a:fontRef>
        </p:style>
        <p:txBody>
          <a:bodyPr anchor="ctr"/>
          <a:lstStyle/>
          <a:p>
            <a:pPr algn="ctr">
              <a:defRPr/>
            </a:pPr>
            <a:endParaRPr lang="uk-UA"/>
          </a:p>
        </p:txBody>
      </p:sp>
    </p:spTree>
    <p:extLst>
      <p:ext uri="{BB962C8B-B14F-4D97-AF65-F5344CB8AC3E}">
        <p14:creationId xmlns:p14="http://schemas.microsoft.com/office/powerpoint/2010/main" val="3790487593"/>
      </p:ext>
    </p:extLst>
  </p:cSld>
  <p:clrMapOvr>
    <a:masterClrMapping/>
  </p:clrMapOvr>
  <p:transition spd="med">
    <p:newsflash/>
    <p:sndAc>
      <p:stSnd>
        <p:snd r:embed="rId2" name="chimes.wav"/>
      </p:stSnd>
    </p:sndAc>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419872" y="404664"/>
            <a:ext cx="4896544" cy="936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dirty="0" smtClean="0"/>
              <a:t>Фінансування виборів</a:t>
            </a:r>
            <a:endParaRPr lang="uk-UA" b="1" dirty="0"/>
          </a:p>
        </p:txBody>
      </p:sp>
      <p:sp>
        <p:nvSpPr>
          <p:cNvPr id="3" name="AutoShape 4" descr="ÐÐ°ÑÑÐ¸Ð½ÐºÐ¸ Ð¿Ð¾ Ð·Ð°Ð¿ÑÐ¾ÑÑ &quot;ÑÑÐ½Ð°Ð½ÑÑÐ²Ð°Ð½Ð½Ñ Ð²Ð¸Ð±Ð¾ÑÑÐ²&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uk-UA"/>
          </a:p>
        </p:txBody>
      </p:sp>
      <p:sp>
        <p:nvSpPr>
          <p:cNvPr id="4" name="AutoShape 6" descr="ÐÐ°ÑÑÐ¸Ð½ÐºÐ¸ Ð¿Ð¾ Ð·Ð°Ð¿ÑÐ¾ÑÑ &quot;ÑÑÐ½Ð°Ð½ÑÑÐ²Ð°Ð½Ð½Ñ Ð²Ð¸Ð±Ð¾ÑÑÐ²&quo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uk-UA"/>
          </a:p>
        </p:txBody>
      </p:sp>
      <p:pic>
        <p:nvPicPr>
          <p:cNvPr id="18440" name="Picture 8" descr="ÐÐ°ÑÑÐ¸Ð½ÐºÐ¸ Ð¿Ð¾ Ð·Ð°Ð¿ÑÐ¾ÑÑ &quot;ÑÑÐ½Ð°Ð½ÑÑÐ²Ð°Ð½Ð½Ñ Ð²Ð¸Ð±Ð¾ÑÑÐ²&quot;&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419872" cy="1990176"/>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181911" y="2492896"/>
            <a:ext cx="3264297" cy="93610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solidFill>
                  <a:schemeClr val="tx1"/>
                </a:solidFill>
              </a:rPr>
              <a:t>кошти </a:t>
            </a:r>
            <a:r>
              <a:rPr lang="uk-UA" dirty="0">
                <a:solidFill>
                  <a:schemeClr val="tx1"/>
                </a:solidFill>
              </a:rPr>
              <a:t>Державного бюджету України</a:t>
            </a:r>
          </a:p>
        </p:txBody>
      </p:sp>
      <p:sp>
        <p:nvSpPr>
          <p:cNvPr id="9" name="Прямоугольник 8"/>
          <p:cNvSpPr/>
          <p:nvPr/>
        </p:nvSpPr>
        <p:spPr>
          <a:xfrm>
            <a:off x="5148064" y="2462048"/>
            <a:ext cx="3264297" cy="93610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a:solidFill>
                  <a:schemeClr val="tx1"/>
                </a:solidFill>
              </a:rPr>
              <a:t>коштів виборчих фондів кандидатів </a:t>
            </a:r>
          </a:p>
        </p:txBody>
      </p:sp>
      <p:sp>
        <p:nvSpPr>
          <p:cNvPr id="10" name="Прямоугольник 9"/>
          <p:cNvSpPr/>
          <p:nvPr/>
        </p:nvSpPr>
        <p:spPr>
          <a:xfrm>
            <a:off x="3886216" y="3845604"/>
            <a:ext cx="3264297" cy="93610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a:solidFill>
                  <a:schemeClr val="tx1"/>
                </a:solidFill>
              </a:rPr>
              <a:t>коштів виборчих фондів </a:t>
            </a:r>
            <a:r>
              <a:rPr lang="uk-UA" dirty="0" smtClean="0">
                <a:solidFill>
                  <a:schemeClr val="tx1"/>
                </a:solidFill>
              </a:rPr>
              <a:t>партій </a:t>
            </a:r>
            <a:endParaRPr lang="uk-UA" dirty="0">
              <a:solidFill>
                <a:schemeClr val="tx1"/>
              </a:solidFill>
            </a:endParaRPr>
          </a:p>
        </p:txBody>
      </p:sp>
      <p:cxnSp>
        <p:nvCxnSpPr>
          <p:cNvPr id="8" name="Прямая со стрелкой 7"/>
          <p:cNvCxnSpPr>
            <a:stCxn id="2" idx="2"/>
          </p:cNvCxnSpPr>
          <p:nvPr/>
        </p:nvCxnSpPr>
        <p:spPr>
          <a:xfrm flipH="1">
            <a:off x="2555776" y="1340768"/>
            <a:ext cx="3312368" cy="11212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a:stCxn id="2" idx="2"/>
          </p:cNvCxnSpPr>
          <p:nvPr/>
        </p:nvCxnSpPr>
        <p:spPr>
          <a:xfrm>
            <a:off x="5868144" y="1340768"/>
            <a:ext cx="1512168" cy="11212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Прямая со стрелкой 13"/>
          <p:cNvCxnSpPr>
            <a:stCxn id="2" idx="2"/>
          </p:cNvCxnSpPr>
          <p:nvPr/>
        </p:nvCxnSpPr>
        <p:spPr>
          <a:xfrm flipH="1">
            <a:off x="4355976" y="1340768"/>
            <a:ext cx="1512168" cy="24482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Прямоугольник 15"/>
          <p:cNvSpPr/>
          <p:nvPr/>
        </p:nvSpPr>
        <p:spPr>
          <a:xfrm>
            <a:off x="181911" y="3933056"/>
            <a:ext cx="3264297" cy="100811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solidFill>
                  <a:schemeClr val="tx1"/>
                </a:solidFill>
              </a:rPr>
              <a:t>Кошти місцевого бюджету</a:t>
            </a:r>
            <a:endParaRPr lang="uk-UA" dirty="0">
              <a:solidFill>
                <a:schemeClr val="tx1"/>
              </a:solidFill>
            </a:endParaRPr>
          </a:p>
        </p:txBody>
      </p:sp>
      <p:cxnSp>
        <p:nvCxnSpPr>
          <p:cNvPr id="18" name="Прямая со стрелкой 17"/>
          <p:cNvCxnSpPr>
            <a:stCxn id="2" idx="2"/>
          </p:cNvCxnSpPr>
          <p:nvPr/>
        </p:nvCxnSpPr>
        <p:spPr>
          <a:xfrm flipH="1">
            <a:off x="3131840" y="1340768"/>
            <a:ext cx="2736304" cy="25922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090018"/>
      </p:ext>
    </p:extLst>
  </p:cSld>
  <p:clrMapOvr>
    <a:masterClrMapping/>
  </p:clrMapOvr>
  <p:transition spd="med">
    <p:newsflash/>
    <p:sndAc>
      <p:stSnd>
        <p:snd r:embed="rId2" name="chimes.wav"/>
      </p:stSnd>
    </p:sndAc>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70384" y="1484784"/>
            <a:ext cx="3384376"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t>Розмір виборчого фонду політичної партії</a:t>
            </a:r>
            <a:endParaRPr lang="uk-UA" dirty="0"/>
          </a:p>
        </p:txBody>
      </p:sp>
      <p:sp>
        <p:nvSpPr>
          <p:cNvPr id="3" name="Прямоугольник 2"/>
          <p:cNvSpPr/>
          <p:nvPr/>
        </p:nvSpPr>
        <p:spPr>
          <a:xfrm>
            <a:off x="345264" y="2894612"/>
            <a:ext cx="3409496" cy="1080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t>Не може перевищувати дев’яноста </a:t>
            </a:r>
            <a:r>
              <a:rPr lang="uk-UA" dirty="0"/>
              <a:t>тисяч розмірів мінімальної заробітної </a:t>
            </a:r>
            <a:r>
              <a:rPr lang="uk-UA" dirty="0" smtClean="0"/>
              <a:t>плати (180 млн)</a:t>
            </a:r>
            <a:endParaRPr lang="uk-UA" dirty="0"/>
          </a:p>
        </p:txBody>
      </p:sp>
      <p:sp>
        <p:nvSpPr>
          <p:cNvPr id="4" name="Прямоугольник 3"/>
          <p:cNvSpPr/>
          <p:nvPr/>
        </p:nvSpPr>
        <p:spPr>
          <a:xfrm>
            <a:off x="5176608" y="1500872"/>
            <a:ext cx="3384376"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t>Розмір виборчого фонду кандидата</a:t>
            </a:r>
            <a:endParaRPr lang="uk-UA" dirty="0"/>
          </a:p>
        </p:txBody>
      </p:sp>
      <p:sp>
        <p:nvSpPr>
          <p:cNvPr id="5" name="Прямоугольник 4"/>
          <p:cNvSpPr/>
          <p:nvPr/>
        </p:nvSpPr>
        <p:spPr>
          <a:xfrm>
            <a:off x="5176608" y="2894612"/>
            <a:ext cx="3384376" cy="1080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t>Не може перевищувати </a:t>
            </a:r>
            <a:r>
              <a:rPr lang="uk-UA" dirty="0"/>
              <a:t>чотирьох тисяч розмірів мінімальної заробітної </a:t>
            </a:r>
            <a:r>
              <a:rPr lang="uk-UA" dirty="0" smtClean="0"/>
              <a:t>плати (8 млн)</a:t>
            </a:r>
            <a:endParaRPr lang="uk-UA" dirty="0"/>
          </a:p>
        </p:txBody>
      </p:sp>
      <p:sp>
        <p:nvSpPr>
          <p:cNvPr id="6" name="Прямоугольник 5"/>
          <p:cNvSpPr/>
          <p:nvPr/>
        </p:nvSpPr>
        <p:spPr>
          <a:xfrm>
            <a:off x="262372" y="4509120"/>
            <a:ext cx="3492388" cy="864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t>400 </a:t>
            </a:r>
            <a:r>
              <a:rPr lang="uk-UA" dirty="0"/>
              <a:t>розмірів мінімальної заробітної </a:t>
            </a:r>
            <a:r>
              <a:rPr lang="uk-UA" dirty="0" smtClean="0"/>
              <a:t>плати (</a:t>
            </a:r>
            <a:r>
              <a:rPr lang="uk-UA" dirty="0" err="1" smtClean="0"/>
              <a:t>фіз</a:t>
            </a:r>
            <a:r>
              <a:rPr lang="uk-UA" dirty="0" smtClean="0"/>
              <a:t> особа) + 800 (</a:t>
            </a:r>
            <a:r>
              <a:rPr lang="uk-UA" dirty="0" err="1" smtClean="0"/>
              <a:t>юр.особа</a:t>
            </a:r>
            <a:r>
              <a:rPr lang="uk-UA" dirty="0" smtClean="0"/>
              <a:t>) на рік</a:t>
            </a:r>
            <a:endParaRPr lang="uk-UA" dirty="0"/>
          </a:p>
        </p:txBody>
      </p:sp>
      <p:sp>
        <p:nvSpPr>
          <p:cNvPr id="7" name="Прямоугольник 6"/>
          <p:cNvSpPr/>
          <p:nvPr/>
        </p:nvSpPr>
        <p:spPr>
          <a:xfrm>
            <a:off x="827584" y="188640"/>
            <a:ext cx="7128792" cy="79208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solidFill>
                  <a:schemeClr val="tx1"/>
                </a:solidFill>
              </a:rPr>
              <a:t>Виборчий фонд</a:t>
            </a:r>
            <a:endParaRPr lang="uk-UA" dirty="0">
              <a:solidFill>
                <a:schemeClr val="tx1"/>
              </a:solidFill>
            </a:endParaRPr>
          </a:p>
        </p:txBody>
      </p:sp>
      <p:cxnSp>
        <p:nvCxnSpPr>
          <p:cNvPr id="9" name="Прямая со стрелкой 8"/>
          <p:cNvCxnSpPr>
            <a:stCxn id="7" idx="2"/>
            <a:endCxn id="2" idx="0"/>
          </p:cNvCxnSpPr>
          <p:nvPr/>
        </p:nvCxnSpPr>
        <p:spPr>
          <a:xfrm flipH="1">
            <a:off x="2062572" y="980728"/>
            <a:ext cx="2329408" cy="5040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Прямая со стрелкой 10"/>
          <p:cNvCxnSpPr>
            <a:stCxn id="7" idx="2"/>
            <a:endCxn id="4" idx="0"/>
          </p:cNvCxnSpPr>
          <p:nvPr/>
        </p:nvCxnSpPr>
        <p:spPr>
          <a:xfrm>
            <a:off x="4391980" y="980728"/>
            <a:ext cx="2476816" cy="52014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Стрелка вниз 11"/>
          <p:cNvSpPr/>
          <p:nvPr/>
        </p:nvSpPr>
        <p:spPr>
          <a:xfrm>
            <a:off x="6868796" y="2292960"/>
            <a:ext cx="655532" cy="601652"/>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3" name="Стрелка вниз 12"/>
          <p:cNvSpPr/>
          <p:nvPr/>
        </p:nvSpPr>
        <p:spPr>
          <a:xfrm>
            <a:off x="1763688" y="2292960"/>
            <a:ext cx="720080" cy="601652"/>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4" name="Стрелка вниз 13"/>
          <p:cNvSpPr/>
          <p:nvPr/>
        </p:nvSpPr>
        <p:spPr>
          <a:xfrm>
            <a:off x="1835696" y="3974732"/>
            <a:ext cx="691226" cy="534388"/>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5" name="Прямоугольник 14"/>
          <p:cNvSpPr/>
          <p:nvPr/>
        </p:nvSpPr>
        <p:spPr>
          <a:xfrm>
            <a:off x="2699792" y="5733256"/>
            <a:ext cx="3943860" cy="936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t>десять розмірів мінімальної заробітної плати </a:t>
            </a:r>
            <a:r>
              <a:rPr lang="uk-UA" dirty="0" err="1" smtClean="0"/>
              <a:t>фіз</a:t>
            </a:r>
            <a:r>
              <a:rPr lang="uk-UA" dirty="0" smtClean="0"/>
              <a:t> особа (місцеві) до будь-якого </a:t>
            </a:r>
            <a:r>
              <a:rPr lang="uk-UA" dirty="0" err="1" smtClean="0"/>
              <a:t>виб</a:t>
            </a:r>
            <a:r>
              <a:rPr lang="uk-UA" dirty="0" smtClean="0"/>
              <a:t> фонду</a:t>
            </a:r>
            <a:endParaRPr lang="uk-UA" dirty="0"/>
          </a:p>
        </p:txBody>
      </p:sp>
    </p:spTree>
    <p:extLst>
      <p:ext uri="{BB962C8B-B14F-4D97-AF65-F5344CB8AC3E}">
        <p14:creationId xmlns:p14="http://schemas.microsoft.com/office/powerpoint/2010/main" val="1984278424"/>
      </p:ext>
    </p:extLst>
  </p:cSld>
  <p:clrMapOvr>
    <a:masterClrMapping/>
  </p:clrMapOvr>
  <p:transition spd="med">
    <p:newsflash/>
    <p:sndAc>
      <p:stSnd>
        <p:snd r:embed="rId2" name="chimes.wav"/>
      </p:stSnd>
    </p:sndAc>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ÐÐ°ÑÑÐ¸Ð½ÐºÐ¸ Ð¿Ð¾ Ð·Ð°Ð¿ÑÐ¾ÑÑ &quot;ÑÑÐ½Ð°Ð½ÑÑÐ²Ð°Ð½Ð½Ñ Ð²Ð¸Ð±Ð¾ÑÑÐ¸Ð¹ ÑÐ¾Ð½Ð´ ÐºÐ°Ð½Ð´Ð¸Ð´Ð°ÑÐ°&quot;&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44" y="908720"/>
            <a:ext cx="9234614" cy="5949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9434155"/>
      </p:ext>
    </p:extLst>
  </p:cSld>
  <p:clrMapOvr>
    <a:masterClrMapping/>
  </p:clrMapOvr>
  <p:transition spd="med">
    <p:newsflash/>
    <p:sndAc>
      <p:stSnd>
        <p:snd r:embed="rId2" name="chimes.wav"/>
      </p:stSnd>
    </p:sndAc>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4" name="Picture 4" descr="ÐÐ°ÑÑÐ¸Ð½ÐºÐ¸ Ð¿Ð¾ Ð·Ð°Ð¿ÑÐ¾ÑÑ &quot;ÐºÐ¾ÑÑÐ¸ Ð²Ð¸Ð±Ð¾ÑÑÐ¸Ñ ÑÐ¾Ð½Ð´ÑÐ² Ð¿Ð°ÑÑÑÐ¹&quot;&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25252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1993517"/>
      </p:ext>
    </p:extLst>
  </p:cSld>
  <p:clrMapOvr>
    <a:masterClrMapping/>
  </p:clrMapOvr>
  <p:transition spd="med">
    <p:newsflash/>
    <p:sndAc>
      <p:stSnd>
        <p:snd r:embed="rId2" name="chimes.wav"/>
      </p:stSnd>
    </p:sndAc>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0" name="Picture 4" descr="ÐÐ°ÑÑÐ¸Ð½ÐºÐ¸ Ð¿Ð¾ Ð·Ð°Ð¿ÑÐ¾ÑÑ &quot;ÑÐºÑÐ»ÑÐºÐ¸ Ð²Ð¸ÑÑÐ°ÑÐµÐ½Ð¾ Ð· Ð´ÐµÑÐ¶Ð±ÑÐ´Ð¶ÐµÑÑ Ð½Ð° Ð¿Ð°ÑÐ»Ð°Ð¼ÐµÐ½ÑÑÑÐºÑ Ð²Ð¸Ð±Ð¾ÑÐ¸&quot;&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40" y="0"/>
            <a:ext cx="911362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4271569"/>
      </p:ext>
    </p:extLst>
  </p:cSld>
  <p:clrMapOvr>
    <a:masterClrMapping/>
  </p:clrMapOvr>
  <p:transition spd="med">
    <p:newsflash/>
    <p:sndAc>
      <p:stSnd>
        <p:snd r:embed="rId2" name="chimes.wav"/>
      </p:stSnd>
    </p:sndAc>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ÐÐ°ÑÑÐ¸Ð½ÐºÐ¸ Ð¿Ð¾ Ð·Ð°Ð¿ÑÐ¾ÑÑ &quot;ÑÑÐ½Ð°Ð½ÑÑÐ²Ð°Ð½Ð½Ñ Ð²Ð¸Ð±Ð¾ÑÑÐ¸Ð¹ ÑÐ¾Ð½Ð´ ÐºÐ°Ð½Ð´Ð¸Ð´Ð°ÑÐ°&quot;&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9164387"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9301057"/>
      </p:ext>
    </p:extLst>
  </p:cSld>
  <p:clrMapOvr>
    <a:masterClrMapping/>
  </p:clrMapOvr>
  <p:transition spd="med">
    <p:newsflash/>
    <p:sndAc>
      <p:stSnd>
        <p:snd r:embed="rId2" name="chimes.wav"/>
      </p:stSnd>
    </p:sndAc>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ÐÐ°ÑÑÐ¸Ð½ÐºÐ¸ Ð¿Ð¾ Ð·Ð°Ð¿ÑÐ¾ÑÑ &quot;ÑÑÐ½Ð°Ð½ÑÑÐ²Ð°Ð½Ð½Ñ Ð²Ð¸Ð±Ð¾ÑÑÐ¸Ð¹ ÑÐ¾Ð½Ð´ ÐºÐ°Ð½Ð´Ð¸Ð´Ð°ÑÐ°&quot;&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2" y="0"/>
            <a:ext cx="9139408" cy="6861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1532517"/>
      </p:ext>
    </p:extLst>
  </p:cSld>
  <p:clrMapOvr>
    <a:masterClrMapping/>
  </p:clrMapOvr>
  <p:transition spd="med">
    <p:newsflash/>
    <p:sndAc>
      <p:stSnd>
        <p:snd r:embed="rId2" name="chimes.wav"/>
      </p:stSnd>
    </p:sndAc>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75656" y="260648"/>
            <a:ext cx="5616624" cy="864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t>Заборона на проведення агітації на місцевих виборах</a:t>
            </a:r>
            <a:endParaRPr lang="uk-UA" dirty="0"/>
          </a:p>
        </p:txBody>
      </p:sp>
      <p:sp>
        <p:nvSpPr>
          <p:cNvPr id="3" name="Прямоугольник 2"/>
          <p:cNvSpPr/>
          <p:nvPr/>
        </p:nvSpPr>
        <p:spPr>
          <a:xfrm>
            <a:off x="1547664" y="1988840"/>
            <a:ext cx="5544616" cy="40324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a:t>Забороняється проводити передвиборну агітацію, що супроводжується наданням виборцям грошей чи безоплатно або на пільгових умовах цінних паперів, кредитів, лотерейних білетів, товарів (крім товарів, що містять візуальні зображення назви, символіки, прапора місцевої організації партії, яка є суб’єктом виборчого процесу, політичної партії, місцева організація якої є суб’єктом виборчого процесу, або інших агітаційних матеріалів, за умови, що</a:t>
            </a:r>
            <a:r>
              <a:rPr lang="ru-RU" dirty="0" err="1" smtClean="0"/>
              <a:t>вартість</a:t>
            </a:r>
            <a:r>
              <a:rPr lang="ru-RU" dirty="0" smtClean="0"/>
              <a:t> </a:t>
            </a:r>
            <a:r>
              <a:rPr lang="ru-RU" dirty="0"/>
              <a:t>таких </a:t>
            </a:r>
            <a:r>
              <a:rPr lang="ru-RU" dirty="0" err="1"/>
              <a:t>товарів</a:t>
            </a:r>
            <a:r>
              <a:rPr lang="ru-RU" dirty="0"/>
              <a:t> не </a:t>
            </a:r>
            <a:r>
              <a:rPr lang="ru-RU" dirty="0" err="1"/>
              <a:t>перевищує</a:t>
            </a:r>
            <a:r>
              <a:rPr lang="ru-RU" dirty="0"/>
              <a:t> 5 </a:t>
            </a:r>
            <a:r>
              <a:rPr lang="ru-RU" dirty="0" err="1"/>
              <a:t>відсотків</a:t>
            </a:r>
            <a:r>
              <a:rPr lang="ru-RU" dirty="0"/>
              <a:t> </a:t>
            </a:r>
            <a:r>
              <a:rPr lang="ru-RU" dirty="0" err="1"/>
              <a:t>розміру</a:t>
            </a:r>
            <a:r>
              <a:rPr lang="ru-RU" dirty="0"/>
              <a:t> </a:t>
            </a:r>
            <a:r>
              <a:rPr lang="ru-RU" dirty="0" err="1"/>
              <a:t>мінімальної</a:t>
            </a:r>
            <a:r>
              <a:rPr lang="ru-RU" dirty="0"/>
              <a:t> </a:t>
            </a:r>
            <a:r>
              <a:rPr lang="ru-RU" dirty="0" err="1"/>
              <a:t>заробітної</a:t>
            </a:r>
            <a:r>
              <a:rPr lang="ru-RU" dirty="0"/>
              <a:t> плати</a:t>
            </a:r>
            <a:endParaRPr lang="uk-UA" dirty="0"/>
          </a:p>
        </p:txBody>
      </p:sp>
      <p:sp>
        <p:nvSpPr>
          <p:cNvPr id="4" name="Стрелка вниз 3"/>
          <p:cNvSpPr/>
          <p:nvPr/>
        </p:nvSpPr>
        <p:spPr>
          <a:xfrm>
            <a:off x="3851920" y="1124744"/>
            <a:ext cx="936104" cy="720080"/>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extLst>
      <p:ext uri="{BB962C8B-B14F-4D97-AF65-F5344CB8AC3E}">
        <p14:creationId xmlns:p14="http://schemas.microsoft.com/office/powerpoint/2010/main" val="2324472786"/>
      </p:ext>
    </p:extLst>
  </p:cSld>
  <p:clrMapOvr>
    <a:masterClrMapping/>
  </p:clrMapOvr>
  <p:transition spd="med">
    <p:newsflash/>
    <p:sndAc>
      <p:stSnd>
        <p:snd r:embed="rId2" name="chimes.wav"/>
      </p:stSnd>
    </p:sndAc>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ÐÐ°ÑÑÐ¸Ð½ÐºÐ¸ Ð¿Ð¾ Ð·Ð°Ð¿ÑÐ¾ÑÑ &quot;Ð¿ÑÐ¸Ð¿Ð¸Ð½ÐµÐ½Ð½Ñ Ð¿ÐµÑÐµÐ´Ð²Ð¸Ð±Ð¾ÑÐ½Ð¾Ñ Ð°Ð³ÑÑÐ°ÑÑÑ&quot;&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19357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2972894"/>
      </p:ext>
    </p:extLst>
  </p:cSld>
  <p:clrMapOvr>
    <a:masterClrMapping/>
  </p:clrMapOvr>
  <p:transition spd="med">
    <p:newsflash/>
    <p:sndAc>
      <p:stSnd>
        <p:snd r:embed="rId2" name="chimes.wav"/>
      </p:stSnd>
    </p:sndAc>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ÐÐ°ÑÑÐ¸Ð½ÐºÐ¸ Ð¿Ð¾ Ð·Ð°Ð¿ÑÐ¾ÑÑ &quot;Ð¿ÑÐ¸Ð¿Ð¸Ð½ÐµÐ½Ð½Ñ Ð¿ÐµÑÐµÐ´Ð²Ð¸Ð±Ð¾ÑÐ½Ð¾Ñ Ð°Ð³ÑÑÐ°ÑÑÑ&quot;&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uk-UA"/>
          </a:p>
        </p:txBody>
      </p:sp>
      <p:sp>
        <p:nvSpPr>
          <p:cNvPr id="3" name="AutoShape 4" descr="ÐÐ°ÑÑÐ¸Ð½ÐºÐ¸ Ð¿Ð¾ Ð·Ð°Ð¿ÑÐ¾ÑÑ &quot;Ð¿ÑÐ¸Ð¿Ð¸Ð½ÐµÐ½Ð½Ñ Ð¿ÐµÑÐµÐ´Ð²Ð¸Ð±Ð¾ÑÐ½Ð¾Ñ Ð°Ð³ÑÑÐ°ÑÑÑ&quot;&quo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uk-UA"/>
          </a:p>
        </p:txBody>
      </p:sp>
      <p:sp>
        <p:nvSpPr>
          <p:cNvPr id="4" name="AutoShape 6" descr="ÐÐ°ÑÑÐ¸Ð½ÐºÐ¸ Ð¿Ð¾ Ð·Ð°Ð¿ÑÐ¾ÑÑ &quot;Ð¿ÑÐ¸Ð¿Ð¸Ð½ÐµÐ½Ð½Ñ Ð¿ÐµÑÐµÐ´Ð²Ð¸Ð±Ð¾ÑÐ½Ð¾Ñ Ð°Ð³ÑÑÐ°ÑÑÑ&quot;&quot;"/>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uk-UA"/>
          </a:p>
        </p:txBody>
      </p:sp>
      <p:sp>
        <p:nvSpPr>
          <p:cNvPr id="5" name="AutoShape 8" descr="ÐÐ°ÑÑÐ¸Ð½ÐºÐ¸ Ð¿Ð¾ Ð·Ð°Ð¿ÑÐ¾ÑÑ &quot;Ð¿ÑÐ¸Ð¿Ð¸Ð½ÐµÐ½Ð½Ñ Ð¿ÐµÑÐµÐ´Ð²Ð¸Ð±Ð¾ÑÐ½Ð¾Ñ Ð°Ð³ÑÑÐ°ÑÑÑ&quot;&quot;"/>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uk-UA"/>
          </a:p>
        </p:txBody>
      </p:sp>
      <p:sp>
        <p:nvSpPr>
          <p:cNvPr id="6" name="AutoShape 10" descr="ÐÐ°ÑÑÐ¸Ð½ÐºÐ¸ Ð¿Ð¾ Ð·Ð°Ð¿ÑÐ¾ÑÑ &quot;Ð¿ÑÐ¸Ð¿Ð¸Ð½ÐµÐ½Ð½Ñ Ð¿ÐµÑÐµÐ´Ð²Ð¸Ð±Ð¾ÑÐ½Ð¾Ñ Ð°Ð³ÑÑÐ°ÑÑÑ&quot;&quot;"/>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uk-UA"/>
          </a:p>
        </p:txBody>
      </p:sp>
      <p:sp>
        <p:nvSpPr>
          <p:cNvPr id="7" name="AutoShape 12" descr="ÐÐ°ÑÑÐ¸Ð½ÐºÐ¸ Ð¿Ð¾ Ð·Ð°Ð¿ÑÐ¾ÑÑ &quot;Ð¿ÑÐ¸Ð¿Ð¸Ð½ÐµÐ½Ð½Ñ Ð¿ÐµÑÐµÐ´Ð²Ð¸Ð±Ð¾ÑÐ½Ð¾Ñ Ð°Ð³ÑÑÐ°ÑÑÑ&quot;&quot;"/>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uk-UA"/>
          </a:p>
        </p:txBody>
      </p:sp>
      <p:sp>
        <p:nvSpPr>
          <p:cNvPr id="8" name="AutoShape 14" descr="ÐÐ°ÑÑÐ¸Ð½ÐºÐ¸ Ð¿Ð¾ Ð·Ð°Ð¿ÑÐ¾ÑÑ &quot;Ð¿ÑÐ¸Ð¿Ð¸Ð½ÐµÐ½Ð½Ñ Ð¿ÐµÑÐµÐ´Ð²Ð¸Ð±Ð¾ÑÐ½Ð¾Ñ Ð°Ð³ÑÑÐ°ÑÑÑ&quot;&quot;"/>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uk-UA"/>
          </a:p>
        </p:txBody>
      </p:sp>
      <p:sp>
        <p:nvSpPr>
          <p:cNvPr id="9" name="AutoShape 16" descr="ÐÐ°ÑÑÐ¸Ð½ÐºÐ¸ Ð¿Ð¾ Ð·Ð°Ð¿ÑÐ¾ÑÑ &quot;Ð¿ÑÐ¸Ð¿Ð¸Ð½ÐµÐ½Ð½Ñ Ð¿ÐµÑÐµÐ´Ð²Ð¸Ð±Ð¾ÑÐ½Ð¾Ñ Ð°Ð³ÑÑÐ°ÑÑÑ&quot;&quot;"/>
          <p:cNvSpPr>
            <a:spLocks noChangeAspect="1" noChangeArrowheads="1"/>
          </p:cNvSpPr>
          <p:nvPr/>
        </p:nvSpPr>
        <p:spPr bwMode="auto">
          <a:xfrm>
            <a:off x="1222375" y="922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uk-UA"/>
          </a:p>
        </p:txBody>
      </p:sp>
      <p:sp>
        <p:nvSpPr>
          <p:cNvPr id="10" name="AutoShape 18" descr="ÐÐ²Ð°ÐºÐ¾Ð² Ð³Ð¾ÑÐ¾Ð²Ð¸Ñ Ð½Ð°Â Ð²ÑÐ±Ð¾ÑÑ Ð°Ð²Ð¸Ð°ÑÐ¸Ñ Ð¸Â ÑÐ¿ÐµÑÐ½Ð°Ð· (ÐÐÐ¤ÐÐÐ ÐÐ¤ÐÐÐ)  | Ð ÑÑÑÐºÐ°Ñ Ð²ÐµÑÐ½Ð°"/>
          <p:cNvSpPr>
            <a:spLocks noChangeAspect="1" noChangeArrowheads="1"/>
          </p:cNvSpPr>
          <p:nvPr/>
        </p:nvSpPr>
        <p:spPr bwMode="auto">
          <a:xfrm>
            <a:off x="1374775" y="1074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uk-UA"/>
          </a:p>
        </p:txBody>
      </p:sp>
      <p:sp>
        <p:nvSpPr>
          <p:cNvPr id="11" name="AutoShape 20" descr="ÐÐ²Ð°ÐºÐ¾Ð² Ð³Ð¾ÑÐ¾Ð²Ð¸Ñ Ð½Ð°Â Ð²ÑÐ±Ð¾ÑÑ Ð°Ð²Ð¸Ð°ÑÐ¸Ñ Ð¸Â ÑÐ¿ÐµÑÐ½Ð°Ð· (ÐÐÐ¤ÐÐÐ ÐÐ¤ÐÐÐ)  | Ð ÑÑÑÐºÐ°Ñ Ð²ÐµÑÐ½Ð°"/>
          <p:cNvSpPr>
            <a:spLocks noChangeAspect="1" noChangeArrowheads="1"/>
          </p:cNvSpPr>
          <p:nvPr/>
        </p:nvSpPr>
        <p:spPr bwMode="auto">
          <a:xfrm>
            <a:off x="1527175" y="1227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uk-UA"/>
          </a:p>
        </p:txBody>
      </p:sp>
      <p:pic>
        <p:nvPicPr>
          <p:cNvPr id="25622" name="Picture 22" descr="ÐÐ°ÑÑÐ¸Ð½ÐºÐ¸ Ð¿Ð¾ Ð·Ð°Ð¿ÑÐ¾ÑÑ &quot;Ð¿ÑÐ¸Ð¿Ð¸Ð½ÐµÐ½Ð½Ñ Ð¿ÐµÑÐµÐ´Ð²Ð¸Ð±Ð¾ÑÐ½Ð¾Ñ Ð°Ð³ÑÑÐ°ÑÑÑ&quot;&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24" y="-18256"/>
            <a:ext cx="9228357" cy="6876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9951706"/>
      </p:ext>
    </p:extLst>
  </p:cSld>
  <p:clrMapOvr>
    <a:masterClrMapping/>
  </p:clrMapOvr>
  <p:transition spd="med">
    <p:newsflash/>
    <p:sndAc>
      <p:stSnd>
        <p:snd r:embed="rId2" name="chimes.wav"/>
      </p:stSnd>
    </p:sndAc>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4213" y="160338"/>
            <a:ext cx="8229600" cy="1143000"/>
          </a:xfrm>
        </p:spPr>
        <p:txBody>
          <a:bodyPr>
            <a:noAutofit/>
          </a:bodyPr>
          <a:lstStyle/>
          <a:p>
            <a:pPr marL="0" indent="0" algn="ctr">
              <a:buNone/>
              <a:defRPr/>
            </a:pPr>
            <a:r>
              <a:rPr lang="uk-UA" sz="3600" b="1" dirty="0" smtClean="0">
                <a:solidFill>
                  <a:schemeClr val="tx1"/>
                </a:solidFill>
                <a:effectLst>
                  <a:outerShdw blurRad="38100" dist="38100" dir="2700000" algn="tl">
                    <a:srgbClr val="000000">
                      <a:alpha val="43137"/>
                    </a:srgbClr>
                  </a:outerShdw>
                </a:effectLst>
                <a:latin typeface="+mn-lt"/>
              </a:rPr>
              <a:t>Форми безпосереднього народовладдя</a:t>
            </a:r>
            <a:endParaRPr lang="uk-UA" sz="3600" b="1" dirty="0">
              <a:solidFill>
                <a:schemeClr val="tx1"/>
              </a:solidFill>
              <a:effectLst>
                <a:outerShdw blurRad="38100" dist="38100" dir="2700000" algn="tl">
                  <a:srgbClr val="000000">
                    <a:alpha val="43137"/>
                  </a:srgbClr>
                </a:outerShdw>
              </a:effectLst>
              <a:latin typeface="+mn-lt"/>
            </a:endParaRPr>
          </a:p>
        </p:txBody>
      </p:sp>
      <p:sp>
        <p:nvSpPr>
          <p:cNvPr id="4" name="Прямоугольник 3"/>
          <p:cNvSpPr/>
          <p:nvPr/>
        </p:nvSpPr>
        <p:spPr>
          <a:xfrm>
            <a:off x="3981450" y="1484313"/>
            <a:ext cx="3160713" cy="9937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lstStyle/>
          <a:p>
            <a:pPr marL="285750" indent="-285750">
              <a:buFont typeface="Wingdings" panose="05000000000000000000" pitchFamily="2" charset="2"/>
              <a:buChar char="q"/>
              <a:defRPr/>
            </a:pPr>
            <a:r>
              <a:rPr lang="uk-UA" b="1" dirty="0" err="1">
                <a:solidFill>
                  <a:schemeClr val="tx1"/>
                </a:solidFill>
              </a:rPr>
              <a:t>Праламентські</a:t>
            </a:r>
            <a:endParaRPr lang="uk-UA" b="1" dirty="0">
              <a:solidFill>
                <a:schemeClr val="tx1"/>
              </a:solidFill>
            </a:endParaRPr>
          </a:p>
          <a:p>
            <a:pPr marL="285750" indent="-285750">
              <a:buFont typeface="Wingdings" panose="05000000000000000000" pitchFamily="2" charset="2"/>
              <a:buChar char="q"/>
              <a:defRPr/>
            </a:pPr>
            <a:r>
              <a:rPr lang="uk-UA" b="1" dirty="0">
                <a:solidFill>
                  <a:schemeClr val="tx1"/>
                </a:solidFill>
              </a:rPr>
              <a:t>Президентські</a:t>
            </a:r>
          </a:p>
          <a:p>
            <a:pPr marL="285750" indent="-285750">
              <a:buFont typeface="Wingdings" panose="05000000000000000000" pitchFamily="2" charset="2"/>
              <a:buChar char="q"/>
              <a:defRPr/>
            </a:pPr>
            <a:r>
              <a:rPr lang="uk-UA" b="1" dirty="0">
                <a:solidFill>
                  <a:schemeClr val="tx1"/>
                </a:solidFill>
              </a:rPr>
              <a:t>Місцеві</a:t>
            </a:r>
          </a:p>
        </p:txBody>
      </p:sp>
      <p:sp>
        <p:nvSpPr>
          <p:cNvPr id="5" name="Прямоугольник 4"/>
          <p:cNvSpPr/>
          <p:nvPr/>
        </p:nvSpPr>
        <p:spPr>
          <a:xfrm>
            <a:off x="611188" y="2565400"/>
            <a:ext cx="2665412" cy="7191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uk-UA" b="1" dirty="0">
                <a:solidFill>
                  <a:schemeClr val="tx1"/>
                </a:solidFill>
              </a:rPr>
              <a:t>Референдуми</a:t>
            </a:r>
          </a:p>
        </p:txBody>
      </p:sp>
      <p:sp>
        <p:nvSpPr>
          <p:cNvPr id="6" name="Прямоугольник 5"/>
          <p:cNvSpPr/>
          <p:nvPr/>
        </p:nvSpPr>
        <p:spPr>
          <a:xfrm>
            <a:off x="611188" y="3552825"/>
            <a:ext cx="2665412" cy="7191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uk-UA" b="1" dirty="0">
                <a:solidFill>
                  <a:schemeClr val="tx1"/>
                </a:solidFill>
              </a:rPr>
              <a:t>Звернення</a:t>
            </a:r>
          </a:p>
        </p:txBody>
      </p:sp>
      <p:sp>
        <p:nvSpPr>
          <p:cNvPr id="7" name="Прямоугольник 6"/>
          <p:cNvSpPr/>
          <p:nvPr/>
        </p:nvSpPr>
        <p:spPr>
          <a:xfrm>
            <a:off x="582613" y="4508500"/>
            <a:ext cx="2665412" cy="7207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uk-UA" b="1" dirty="0">
                <a:solidFill>
                  <a:schemeClr val="tx1"/>
                </a:solidFill>
              </a:rPr>
              <a:t>Мирні зібрання</a:t>
            </a:r>
          </a:p>
        </p:txBody>
      </p:sp>
      <p:sp>
        <p:nvSpPr>
          <p:cNvPr id="8" name="Прямоугольник 7"/>
          <p:cNvSpPr/>
          <p:nvPr/>
        </p:nvSpPr>
        <p:spPr>
          <a:xfrm>
            <a:off x="561975" y="5445125"/>
            <a:ext cx="7094538" cy="863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uk-UA" b="1" dirty="0">
                <a:solidFill>
                  <a:schemeClr val="tx1"/>
                </a:solidFill>
              </a:rPr>
              <a:t>Загальні збори, громадські обговорення, громадські слухання, громадські ініціативи, місцеві ініціативи та ін.</a:t>
            </a:r>
          </a:p>
        </p:txBody>
      </p:sp>
      <p:sp>
        <p:nvSpPr>
          <p:cNvPr id="15368" name="AutoShape 2" descr="Ð·Ð°Ð¿ÑÐµÑ Ð·Ð°Ð¿ÑÐµÑÐµÐ½Ð¾ ÑÐ¸Ð¼Ð²Ð¾Ð» Ð½ÐµÑ Ð·Ð½Ð°Ðº ÑÑÐ°ÑÐ¸Ðº Ð»Ð¸Ð½Ð¸Ñ ÐºÑÑÐ³ Ð´Ð¸Ð°Ð³Ð¾Ð½Ð°Ð»Ñ ÐÐ¾ÑÐ¾Ð³Ð° Ð½Ðµ Ð·Ð°Ð¿ÑÐµÑÐµÐ½Ð¾ "/>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Blip>
                <a:blip r:embed="rId3"/>
              </a:buBlip>
              <a:defRPr sz="2200">
                <a:solidFill>
                  <a:srgbClr val="2C2C84"/>
                </a:solidFill>
                <a:latin typeface="Arial" charset="0"/>
              </a:defRPr>
            </a:lvl1pPr>
            <a:lvl2pPr marL="742950" indent="-285750" eaLnBrk="0" hangingPunct="0">
              <a:spcBef>
                <a:spcPct val="20000"/>
              </a:spcBef>
              <a:buChar char="–"/>
              <a:defRPr sz="2200">
                <a:solidFill>
                  <a:srgbClr val="2C2C84"/>
                </a:solidFill>
                <a:latin typeface="Arial" charset="0"/>
              </a:defRPr>
            </a:lvl2pPr>
            <a:lvl3pPr marL="1143000" indent="-228600" eaLnBrk="0" hangingPunct="0">
              <a:spcBef>
                <a:spcPct val="20000"/>
              </a:spcBef>
              <a:buChar char="•"/>
              <a:defRPr sz="2200">
                <a:solidFill>
                  <a:srgbClr val="2C2C84"/>
                </a:solidFill>
                <a:latin typeface="Arial" charset="0"/>
              </a:defRPr>
            </a:lvl3pPr>
            <a:lvl4pPr marL="1600200" indent="-228600" eaLnBrk="0" hangingPunct="0">
              <a:spcBef>
                <a:spcPct val="20000"/>
              </a:spcBef>
              <a:buChar char="–"/>
              <a:defRPr sz="2200">
                <a:solidFill>
                  <a:srgbClr val="2C2C84"/>
                </a:solidFill>
                <a:latin typeface="Arial" charset="0"/>
              </a:defRPr>
            </a:lvl4pPr>
            <a:lvl5pPr marL="2057400" indent="-228600" eaLnBrk="0" hangingPunct="0">
              <a:spcBef>
                <a:spcPct val="20000"/>
              </a:spcBef>
              <a:buChar char="»"/>
              <a:defRPr sz="2200">
                <a:solidFill>
                  <a:srgbClr val="2C2C84"/>
                </a:solidFill>
                <a:latin typeface="Arial" charset="0"/>
              </a:defRPr>
            </a:lvl5pPr>
            <a:lvl6pPr marL="2514600" indent="-228600" eaLnBrk="0" fontAlgn="base" hangingPunct="0">
              <a:spcBef>
                <a:spcPct val="20000"/>
              </a:spcBef>
              <a:spcAft>
                <a:spcPct val="0"/>
              </a:spcAft>
              <a:buChar char="»"/>
              <a:defRPr sz="2200">
                <a:solidFill>
                  <a:srgbClr val="2C2C84"/>
                </a:solidFill>
                <a:latin typeface="Arial" charset="0"/>
              </a:defRPr>
            </a:lvl6pPr>
            <a:lvl7pPr marL="2971800" indent="-228600" eaLnBrk="0" fontAlgn="base" hangingPunct="0">
              <a:spcBef>
                <a:spcPct val="20000"/>
              </a:spcBef>
              <a:spcAft>
                <a:spcPct val="0"/>
              </a:spcAft>
              <a:buChar char="»"/>
              <a:defRPr sz="2200">
                <a:solidFill>
                  <a:srgbClr val="2C2C84"/>
                </a:solidFill>
                <a:latin typeface="Arial" charset="0"/>
              </a:defRPr>
            </a:lvl7pPr>
            <a:lvl8pPr marL="3429000" indent="-228600" eaLnBrk="0" fontAlgn="base" hangingPunct="0">
              <a:spcBef>
                <a:spcPct val="20000"/>
              </a:spcBef>
              <a:spcAft>
                <a:spcPct val="0"/>
              </a:spcAft>
              <a:buChar char="»"/>
              <a:defRPr sz="2200">
                <a:solidFill>
                  <a:srgbClr val="2C2C84"/>
                </a:solidFill>
                <a:latin typeface="Arial" charset="0"/>
              </a:defRPr>
            </a:lvl8pPr>
            <a:lvl9pPr marL="3886200" indent="-228600" eaLnBrk="0" fontAlgn="base" hangingPunct="0">
              <a:spcBef>
                <a:spcPct val="20000"/>
              </a:spcBef>
              <a:spcAft>
                <a:spcPct val="0"/>
              </a:spcAft>
              <a:buChar char="»"/>
              <a:defRPr sz="2200">
                <a:solidFill>
                  <a:srgbClr val="2C2C84"/>
                </a:solidFill>
                <a:latin typeface="Arial" charset="0"/>
              </a:defRPr>
            </a:lvl9pPr>
          </a:lstStyle>
          <a:p>
            <a:pPr eaLnBrk="1" hangingPunct="1">
              <a:spcBef>
                <a:spcPct val="0"/>
              </a:spcBef>
              <a:buFontTx/>
              <a:buNone/>
            </a:pPr>
            <a:endParaRPr lang="uk-UA" altLang="uk-UA" sz="1800">
              <a:solidFill>
                <a:schemeClr val="tx1"/>
              </a:solidFill>
            </a:endParaRPr>
          </a:p>
        </p:txBody>
      </p:sp>
      <p:sp>
        <p:nvSpPr>
          <p:cNvPr id="11" name="Прямоугольник 10"/>
          <p:cNvSpPr/>
          <p:nvPr/>
        </p:nvSpPr>
        <p:spPr>
          <a:xfrm>
            <a:off x="619125" y="1685925"/>
            <a:ext cx="2663825" cy="7191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uk-UA" b="1" dirty="0">
                <a:solidFill>
                  <a:schemeClr val="tx1"/>
                </a:solidFill>
              </a:rPr>
              <a:t>Вибори</a:t>
            </a:r>
          </a:p>
        </p:txBody>
      </p:sp>
      <p:sp>
        <p:nvSpPr>
          <p:cNvPr id="14" name="Прямоугольник 13"/>
          <p:cNvSpPr/>
          <p:nvPr/>
        </p:nvSpPr>
        <p:spPr>
          <a:xfrm>
            <a:off x="3973513" y="3416300"/>
            <a:ext cx="3168650" cy="9921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lstStyle/>
          <a:p>
            <a:pPr marL="285750" indent="-285750">
              <a:buFont typeface="Wingdings" panose="05000000000000000000" pitchFamily="2" charset="2"/>
              <a:buChar char="q"/>
              <a:defRPr/>
            </a:pPr>
            <a:r>
              <a:rPr lang="uk-UA" b="1" dirty="0">
                <a:solidFill>
                  <a:schemeClr val="tx1"/>
                </a:solidFill>
              </a:rPr>
              <a:t>Усні</a:t>
            </a:r>
          </a:p>
          <a:p>
            <a:pPr marL="285750" indent="-285750">
              <a:buFont typeface="Wingdings" panose="05000000000000000000" pitchFamily="2" charset="2"/>
              <a:buChar char="q"/>
              <a:defRPr/>
            </a:pPr>
            <a:r>
              <a:rPr lang="uk-UA" b="1" dirty="0">
                <a:solidFill>
                  <a:schemeClr val="tx1"/>
                </a:solidFill>
              </a:rPr>
              <a:t>Письмові</a:t>
            </a:r>
          </a:p>
          <a:p>
            <a:pPr marL="285750" indent="-285750">
              <a:buFont typeface="Wingdings" panose="05000000000000000000" pitchFamily="2" charset="2"/>
              <a:buChar char="q"/>
              <a:defRPr/>
            </a:pPr>
            <a:r>
              <a:rPr lang="uk-UA" b="1" dirty="0">
                <a:solidFill>
                  <a:schemeClr val="tx1"/>
                </a:solidFill>
              </a:rPr>
              <a:t>Електронні </a:t>
            </a:r>
            <a:r>
              <a:rPr lang="uk-UA" sz="1200" b="1" dirty="0">
                <a:solidFill>
                  <a:schemeClr val="tx1"/>
                </a:solidFill>
              </a:rPr>
              <a:t>(в </a:t>
            </a:r>
            <a:r>
              <a:rPr lang="uk-UA" sz="1200" b="1" dirty="0" err="1">
                <a:solidFill>
                  <a:schemeClr val="tx1"/>
                </a:solidFill>
              </a:rPr>
              <a:t>т.ч</a:t>
            </a:r>
            <a:r>
              <a:rPr lang="uk-UA" sz="1200" b="1" dirty="0">
                <a:solidFill>
                  <a:schemeClr val="tx1"/>
                </a:solidFill>
              </a:rPr>
              <a:t>. е-петиція)</a:t>
            </a:r>
          </a:p>
        </p:txBody>
      </p:sp>
      <p:sp>
        <p:nvSpPr>
          <p:cNvPr id="15" name="Прямоугольник 14"/>
          <p:cNvSpPr/>
          <p:nvPr/>
        </p:nvSpPr>
        <p:spPr>
          <a:xfrm>
            <a:off x="3981450" y="4541838"/>
            <a:ext cx="3160713" cy="6873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uk-UA" b="1" dirty="0">
                <a:solidFill>
                  <a:schemeClr val="tx1"/>
                </a:solidFill>
              </a:rPr>
              <a:t>Мітинги, демонстрації, пікети та ін.</a:t>
            </a:r>
          </a:p>
        </p:txBody>
      </p:sp>
      <p:sp>
        <p:nvSpPr>
          <p:cNvPr id="10" name="Стрелка вправо 9"/>
          <p:cNvSpPr/>
          <p:nvPr/>
        </p:nvSpPr>
        <p:spPr>
          <a:xfrm>
            <a:off x="3322220" y="1833588"/>
            <a:ext cx="651996" cy="424199"/>
          </a:xfrm>
          <a:prstGeom prst="rightArrow">
            <a:avLst/>
          </a:prstGeom>
          <a:effectLst>
            <a:innerShdw blurRad="63500" dist="50800" dir="8100000">
              <a:prstClr val="black">
                <a:alpha val="50000"/>
              </a:prstClr>
            </a:innerShdw>
          </a:effectLst>
        </p:spPr>
        <p:style>
          <a:lnRef idx="2">
            <a:schemeClr val="accent1">
              <a:shade val="50000"/>
            </a:schemeClr>
          </a:lnRef>
          <a:fillRef idx="1002">
            <a:schemeClr val="dk2"/>
          </a:fillRef>
          <a:effectRef idx="0">
            <a:schemeClr val="accent1"/>
          </a:effectRef>
          <a:fontRef idx="minor">
            <a:schemeClr val="lt1"/>
          </a:fontRef>
        </p:style>
        <p:txBody>
          <a:bodyPr anchor="ctr"/>
          <a:lstStyle/>
          <a:p>
            <a:pPr algn="ctr">
              <a:defRPr/>
            </a:pPr>
            <a:endParaRPr lang="uk-UA"/>
          </a:p>
        </p:txBody>
      </p:sp>
      <p:sp>
        <p:nvSpPr>
          <p:cNvPr id="17" name="Стрелка вправо 16"/>
          <p:cNvSpPr/>
          <p:nvPr/>
        </p:nvSpPr>
        <p:spPr>
          <a:xfrm>
            <a:off x="3298890" y="2729069"/>
            <a:ext cx="651996" cy="424199"/>
          </a:xfrm>
          <a:prstGeom prst="rightArrow">
            <a:avLst/>
          </a:prstGeom>
          <a:effectLst>
            <a:innerShdw blurRad="63500" dist="50800" dir="8100000">
              <a:prstClr val="black">
                <a:alpha val="50000"/>
              </a:prstClr>
            </a:innerShdw>
          </a:effectLst>
        </p:spPr>
        <p:style>
          <a:lnRef idx="2">
            <a:schemeClr val="accent1">
              <a:shade val="50000"/>
            </a:schemeClr>
          </a:lnRef>
          <a:fillRef idx="1002">
            <a:schemeClr val="dk2"/>
          </a:fillRef>
          <a:effectRef idx="0">
            <a:schemeClr val="accent1"/>
          </a:effectRef>
          <a:fontRef idx="minor">
            <a:schemeClr val="lt1"/>
          </a:fontRef>
        </p:style>
        <p:txBody>
          <a:bodyPr anchor="ctr"/>
          <a:lstStyle/>
          <a:p>
            <a:pPr algn="ctr">
              <a:defRPr/>
            </a:pPr>
            <a:endParaRPr lang="uk-UA"/>
          </a:p>
        </p:txBody>
      </p:sp>
      <p:sp>
        <p:nvSpPr>
          <p:cNvPr id="18" name="Стрелка вправо 17"/>
          <p:cNvSpPr/>
          <p:nvPr/>
        </p:nvSpPr>
        <p:spPr>
          <a:xfrm>
            <a:off x="3329084" y="3700380"/>
            <a:ext cx="651996" cy="424199"/>
          </a:xfrm>
          <a:prstGeom prst="rightArrow">
            <a:avLst/>
          </a:prstGeom>
          <a:effectLst>
            <a:innerShdw blurRad="63500" dist="50800" dir="8100000">
              <a:prstClr val="black">
                <a:alpha val="50000"/>
              </a:prstClr>
            </a:innerShdw>
          </a:effectLst>
        </p:spPr>
        <p:style>
          <a:lnRef idx="2">
            <a:schemeClr val="accent1">
              <a:shade val="50000"/>
            </a:schemeClr>
          </a:lnRef>
          <a:fillRef idx="1002">
            <a:schemeClr val="dk2"/>
          </a:fillRef>
          <a:effectRef idx="0">
            <a:schemeClr val="accent1"/>
          </a:effectRef>
          <a:fontRef idx="minor">
            <a:schemeClr val="lt1"/>
          </a:fontRef>
        </p:style>
        <p:txBody>
          <a:bodyPr anchor="ctr"/>
          <a:lstStyle/>
          <a:p>
            <a:pPr algn="ctr">
              <a:defRPr/>
            </a:pPr>
            <a:endParaRPr lang="uk-UA"/>
          </a:p>
        </p:txBody>
      </p:sp>
      <p:sp>
        <p:nvSpPr>
          <p:cNvPr id="19" name="Стрелка вправо 18"/>
          <p:cNvSpPr/>
          <p:nvPr/>
        </p:nvSpPr>
        <p:spPr>
          <a:xfrm>
            <a:off x="3282776" y="4657060"/>
            <a:ext cx="651996" cy="424199"/>
          </a:xfrm>
          <a:prstGeom prst="rightArrow">
            <a:avLst/>
          </a:prstGeom>
          <a:effectLst>
            <a:innerShdw blurRad="63500" dist="50800" dir="8100000">
              <a:prstClr val="black">
                <a:alpha val="50000"/>
              </a:prstClr>
            </a:innerShdw>
          </a:effectLst>
        </p:spPr>
        <p:style>
          <a:lnRef idx="2">
            <a:schemeClr val="accent1">
              <a:shade val="50000"/>
            </a:schemeClr>
          </a:lnRef>
          <a:fillRef idx="1002">
            <a:schemeClr val="dk2"/>
          </a:fillRef>
          <a:effectRef idx="0">
            <a:schemeClr val="accent1"/>
          </a:effectRef>
          <a:fontRef idx="minor">
            <a:schemeClr val="lt1"/>
          </a:fontRef>
        </p:style>
        <p:txBody>
          <a:bodyPr anchor="ctr"/>
          <a:lstStyle/>
          <a:p>
            <a:pPr algn="ctr">
              <a:defRPr/>
            </a:pPr>
            <a:endParaRPr lang="uk-UA"/>
          </a:p>
        </p:txBody>
      </p:sp>
      <p:sp>
        <p:nvSpPr>
          <p:cNvPr id="12" name="Прямоугольник 11"/>
          <p:cNvSpPr/>
          <p:nvPr/>
        </p:nvSpPr>
        <p:spPr>
          <a:xfrm>
            <a:off x="3981450" y="2597150"/>
            <a:ext cx="3160713" cy="6873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lstStyle/>
          <a:p>
            <a:pPr marL="285750" indent="-285750">
              <a:buFont typeface="Wingdings" panose="05000000000000000000" pitchFamily="2" charset="2"/>
              <a:buChar char="q"/>
              <a:defRPr/>
            </a:pPr>
            <a:r>
              <a:rPr lang="uk-UA" b="1" dirty="0">
                <a:solidFill>
                  <a:schemeClr val="tx1"/>
                </a:solidFill>
              </a:rPr>
              <a:t>Всеукраїнські</a:t>
            </a:r>
          </a:p>
          <a:p>
            <a:pPr marL="285750" indent="-285750">
              <a:buFont typeface="Wingdings" panose="05000000000000000000" pitchFamily="2" charset="2"/>
              <a:buChar char="q"/>
              <a:defRPr/>
            </a:pPr>
            <a:r>
              <a:rPr lang="uk-UA" b="1" dirty="0">
                <a:solidFill>
                  <a:schemeClr val="tx1"/>
                </a:solidFill>
              </a:rPr>
              <a:t>Місцеві</a:t>
            </a:r>
          </a:p>
        </p:txBody>
      </p:sp>
      <p:pic>
        <p:nvPicPr>
          <p:cNvPr id="68611" name="Picture 3"/>
          <p:cNvPicPr>
            <a:picLocks noChangeAspect="1" noChangeArrowheads="1"/>
          </p:cNvPicPr>
          <p:nvPr/>
        </p:nvPicPr>
        <p:blipFill>
          <a:blip r:embed="rId4"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6436235" y="2588005"/>
            <a:ext cx="706325" cy="706325"/>
          </a:xfrm>
          <a:prstGeom prst="rect">
            <a:avLst/>
          </a:prstGeom>
          <a:noFill/>
          <a:ln>
            <a:noFill/>
          </a:ln>
          <a:effectLst>
            <a:prstShdw prst="shdw18" dist="17961" dir="135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57927611"/>
      </p:ext>
    </p:extLst>
  </p:cSld>
  <p:clrMapOvr>
    <a:masterClrMapping/>
  </p:clrMapOvr>
  <p:transition spd="med">
    <p:newsflash/>
    <p:sndAc>
      <p:stSnd>
        <p:snd r:embed="rId2" name="chimes.wav"/>
      </p:stSnd>
    </p:sndAc>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ÐÐ°ÑÑÐ¸Ð½ÐºÐ¸ Ð¿Ð¾ Ð·Ð°Ð¿ÑÐ¾ÑÑ &quot;Ð²Ð¸Ð±Ð¾ÑÑÐ¸Ð¹ Ð±ÑÐ»ÐµÑÐµÐ½Ñ 2019 Ð·ÑÐ°Ð·Ð¾Ðº&quot;&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664" y="404664"/>
            <a:ext cx="4286250" cy="6038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8082326"/>
      </p:ext>
    </p:extLst>
  </p:cSld>
  <p:clrMapOvr>
    <a:masterClrMapping/>
  </p:clrMapOvr>
  <p:transition spd="med">
    <p:newsflash/>
    <p:sndAc>
      <p:stSnd>
        <p:snd r:embed="rId2" name="chimes.wav"/>
      </p:stSnd>
    </p:sndAc>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ÐÐ°ÑÑÐ¸Ð½ÐºÐ¸ Ð¿Ð¾ Ð·Ð°Ð¿ÑÐ¾ÑÑ &quot;ÑÐ°ÑÐ¼Ð½Ð¸ÑÑ Ð³Ð¾Ð»Ð¾ÑÑÐ²Ð°Ð½Ð½Ñ&quot;&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8" y="0"/>
            <a:ext cx="9145128" cy="50851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1914852"/>
      </p:ext>
    </p:extLst>
  </p:cSld>
  <p:clrMapOvr>
    <a:masterClrMapping/>
  </p:clrMapOvr>
  <p:transition spd="med">
    <p:newsflash/>
    <p:sndAc>
      <p:stSnd>
        <p:snd r:embed="rId2" name="chimes.wav"/>
      </p:stSnd>
    </p:sndAc>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6" name="Picture 4" descr="ÐÐ°ÑÑÐ¸Ð½ÐºÐ¸ Ð¿Ð¾ Ð·Ð°Ð¿ÑÐ¾ÑÑ &quot;Ð²Ð¸Ð±Ð¾ÑÑÐ¸Ð¹ Ð±Ð°Ñ'ÑÑ Ð² ÑÐºÑÐ°ÑÐ½Ñ 5 %&quot;&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656" y="51460"/>
            <a:ext cx="5943600" cy="6772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4580629"/>
      </p:ext>
    </p:extLst>
  </p:cSld>
  <p:clrMapOvr>
    <a:masterClrMapping/>
  </p:clrMapOvr>
  <p:transition spd="med">
    <p:newsflash/>
    <p:sndAc>
      <p:stSnd>
        <p:snd r:embed="rId2" name="chimes.wav"/>
      </p:stSnd>
    </p:sndAc>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https://i.tyzhden.ua/content/photoalbum/2019/07_2019/19/%D0%BE%D0%BF%D0%BE%D1%80%D0%B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14400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9042030"/>
      </p:ext>
    </p:extLst>
  </p:cSld>
  <p:clrMapOvr>
    <a:masterClrMapping/>
  </p:clrMapOvr>
  <p:transition spd="med">
    <p:newsflash/>
    <p:sndAc>
      <p:stSnd>
        <p:snd r:embed="rId2" name="chimes.wav"/>
      </p:stSnd>
    </p:sndAc>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ÐÐ°ÑÑÐ¸Ð½ÐºÐ¸ Ð¿Ð¾ Ð·Ð°Ð¿ÑÐ¾ÑÑ &quot;Ð·Ð²Ð¸ÑÐ°Ð¹Ð½Ñ Ð²Ð¸Ð±Ð¾ÑÑÑ Ð´ÑÐ»ÑÐ½Ð¸ÑÑ Ð¼Ð°Ð»Ñ ÑÐµÑÐµÐ´Ð½Ñ Ð²ÐµÐ»Ð¸ÐºÑ&quot;&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99392"/>
            <a:ext cx="9391549" cy="6957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4775584"/>
      </p:ext>
    </p:extLst>
  </p:cSld>
  <p:clrMapOvr>
    <a:masterClrMapping/>
  </p:clrMapOvr>
  <p:transition spd="med">
    <p:newsflash/>
    <p:sndAc>
      <p:stSnd>
        <p:snd r:embed="rId2" name="chimes.wav"/>
      </p:stSnd>
    </p:sndAc>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ÐÐ°ÑÑÐ¸Ð½ÐºÐ¸ Ð¿Ð¾ Ð·Ð°Ð¿ÑÐ¾ÑÑ &quot;Ð·Ð²Ð¸ÑÐ°Ð¹Ð½Ñ Ð²Ð¸Ð±Ð¾ÑÑÑ Ð´ÑÐ»ÑÐ½Ð¸ÑÑ Ð¼Ð°Ð»Ñ ÑÐµÑÐµÐ´Ð½Ñ Ð²ÐµÐ»Ð¸ÐºÑ&quot;&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18196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9727757"/>
      </p:ext>
    </p:extLst>
  </p:cSld>
  <p:clrMapOvr>
    <a:masterClrMapping/>
  </p:clrMapOvr>
  <p:transition spd="med">
    <p:newsflash/>
    <p:sndAc>
      <p:stSnd>
        <p:snd r:embed="rId2" name="chimes.wav"/>
      </p:stSnd>
    </p:sndAc>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descr="ÐÐ°ÑÑÐ¸Ð½ÐºÐ¸ Ð¿Ð¾ Ð·Ð°Ð¿ÑÐ¾ÑÑ &quot;ÑÐ¿Ð¸ÑÐºÐ¸ Ð²Ð¸Ð±Ð¾ÑÑÑÐ²&quot;&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14399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1467029"/>
      </p:ext>
    </p:extLst>
  </p:cSld>
  <p:clrMapOvr>
    <a:masterClrMapping/>
  </p:clrMapOvr>
  <p:transition spd="med">
    <p:newsflash/>
    <p:sndAc>
      <p:stSnd>
        <p:snd r:embed="rId2" name="chimes.wav"/>
      </p:stSnd>
    </p:sndAc>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ÐÐ°ÑÑÐ¸Ð½ÐºÐ¸ Ð¿Ð¾ Ð·Ð°Ð¿ÑÐ¾ÑÑ &quot;Ð¿ÑÐ¾Ð¿Ð¾ÑÑÑÐ¹Ð½Ð° Ð²Ð¸Ð±Ð¾ÑÑÐ° ÑÐ¸ÑÑÐµÐ¼Ð° Ð¼ÑÑÑÐµÐ²Ñ Ð²Ð¸Ð±Ð¾ÑÐ¸&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332656"/>
            <a:ext cx="6367018" cy="4032448"/>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755576" y="4581128"/>
            <a:ext cx="7632848" cy="15841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t>Виборчий кодекс Виборчий кодекс України</a:t>
            </a:r>
          </a:p>
          <a:p>
            <a:pPr algn="ctr"/>
            <a:r>
              <a:rPr lang="uk-UA" dirty="0" smtClean="0"/>
              <a:t>від 19.12.2019 р. (набув чинності 01.01.2020 р.). Складається із 4 книг, 42 розділів, 289 статей</a:t>
            </a:r>
            <a:endParaRPr lang="uk-UA" dirty="0"/>
          </a:p>
        </p:txBody>
      </p:sp>
    </p:spTree>
    <p:extLst>
      <p:ext uri="{BB962C8B-B14F-4D97-AF65-F5344CB8AC3E}">
        <p14:creationId xmlns:p14="http://schemas.microsoft.com/office/powerpoint/2010/main" val="2120401662"/>
      </p:ext>
    </p:extLst>
  </p:cSld>
  <p:clrMapOvr>
    <a:masterClrMapping/>
  </p:clrMapOvr>
  <p:transition spd="med">
    <p:newsflash/>
    <p:sndAc>
      <p:stSnd>
        <p:snd r:embed="rId2" name="chimes.wav"/>
      </p:stSnd>
    </p:sndAc>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123728" y="332656"/>
            <a:ext cx="5904656"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dirty="0" smtClean="0"/>
              <a:t>Класифікація виборів</a:t>
            </a:r>
            <a:endParaRPr lang="uk-UA" b="1" dirty="0"/>
          </a:p>
        </p:txBody>
      </p:sp>
      <p:sp>
        <p:nvSpPr>
          <p:cNvPr id="11" name="Прямоугольник 10"/>
          <p:cNvSpPr/>
          <p:nvPr/>
        </p:nvSpPr>
        <p:spPr>
          <a:xfrm>
            <a:off x="348664" y="1412776"/>
            <a:ext cx="2592288" cy="86409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dirty="0" smtClean="0">
                <a:solidFill>
                  <a:schemeClr val="tx1"/>
                </a:solidFill>
              </a:rPr>
              <a:t>Парламентські</a:t>
            </a:r>
            <a:endParaRPr lang="uk-UA" b="1" dirty="0">
              <a:solidFill>
                <a:schemeClr val="tx1"/>
              </a:solidFill>
            </a:endParaRPr>
          </a:p>
        </p:txBody>
      </p:sp>
      <p:sp>
        <p:nvSpPr>
          <p:cNvPr id="13" name="Прямоугольник 12"/>
          <p:cNvSpPr/>
          <p:nvPr/>
        </p:nvSpPr>
        <p:spPr>
          <a:xfrm>
            <a:off x="3359884" y="1412776"/>
            <a:ext cx="2592288" cy="86409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dirty="0" smtClean="0">
                <a:solidFill>
                  <a:schemeClr val="tx1"/>
                </a:solidFill>
              </a:rPr>
              <a:t>Президентські</a:t>
            </a:r>
            <a:endParaRPr lang="uk-UA" b="1" dirty="0">
              <a:solidFill>
                <a:schemeClr val="tx1"/>
              </a:solidFill>
            </a:endParaRPr>
          </a:p>
        </p:txBody>
      </p:sp>
      <p:sp>
        <p:nvSpPr>
          <p:cNvPr id="14" name="Прямоугольник 13"/>
          <p:cNvSpPr/>
          <p:nvPr/>
        </p:nvSpPr>
        <p:spPr>
          <a:xfrm>
            <a:off x="6228184" y="1412776"/>
            <a:ext cx="2761440" cy="84238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dirty="0" smtClean="0">
                <a:solidFill>
                  <a:schemeClr val="tx1"/>
                </a:solidFill>
              </a:rPr>
              <a:t>Місцеві</a:t>
            </a:r>
            <a:endParaRPr lang="uk-UA" b="1" dirty="0">
              <a:solidFill>
                <a:schemeClr val="tx1"/>
              </a:solidFill>
            </a:endParaRPr>
          </a:p>
        </p:txBody>
      </p:sp>
      <p:sp>
        <p:nvSpPr>
          <p:cNvPr id="17" name="Прямоугольник 16"/>
          <p:cNvSpPr/>
          <p:nvPr/>
        </p:nvSpPr>
        <p:spPr>
          <a:xfrm>
            <a:off x="395536" y="3645024"/>
            <a:ext cx="2520280" cy="25202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342900" indent="-342900" algn="just">
              <a:buFont typeface="+mj-lt"/>
              <a:buAutoNum type="arabicPeriod"/>
            </a:pPr>
            <a:r>
              <a:rPr lang="uk-UA" dirty="0" smtClean="0"/>
              <a:t>чергові</a:t>
            </a:r>
          </a:p>
          <a:p>
            <a:pPr marL="342900" indent="-342900" algn="just">
              <a:buFont typeface="+mj-lt"/>
              <a:buAutoNum type="arabicPeriod"/>
            </a:pPr>
            <a:r>
              <a:rPr lang="uk-UA" dirty="0" smtClean="0"/>
              <a:t>позачергові </a:t>
            </a:r>
          </a:p>
          <a:p>
            <a:pPr marL="342900" indent="-342900" algn="just">
              <a:buFont typeface="+mj-lt"/>
              <a:buAutoNum type="arabicPeriod"/>
            </a:pPr>
            <a:r>
              <a:rPr lang="uk-UA" dirty="0" smtClean="0"/>
              <a:t>Повторні</a:t>
            </a:r>
          </a:p>
          <a:p>
            <a:pPr marL="342900" indent="-342900" algn="just">
              <a:buFont typeface="+mj-lt"/>
              <a:buAutoNum type="arabicPeriod"/>
            </a:pPr>
            <a:r>
              <a:rPr lang="uk-UA" dirty="0" smtClean="0"/>
              <a:t>проміжні</a:t>
            </a:r>
            <a:endParaRPr lang="uk-UA" dirty="0"/>
          </a:p>
        </p:txBody>
      </p:sp>
      <p:sp>
        <p:nvSpPr>
          <p:cNvPr id="18" name="Прямоугольник 17"/>
          <p:cNvSpPr/>
          <p:nvPr/>
        </p:nvSpPr>
        <p:spPr>
          <a:xfrm>
            <a:off x="3487940" y="3645024"/>
            <a:ext cx="2520280" cy="25202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342900" indent="-342900" algn="just">
              <a:buFont typeface="+mj-lt"/>
              <a:buAutoNum type="arabicPeriod"/>
            </a:pPr>
            <a:r>
              <a:rPr lang="uk-UA" dirty="0"/>
              <a:t>чергові</a:t>
            </a:r>
          </a:p>
          <a:p>
            <a:pPr marL="342900" indent="-342900" algn="just">
              <a:buFont typeface="+mj-lt"/>
              <a:buAutoNum type="arabicPeriod"/>
            </a:pPr>
            <a:r>
              <a:rPr lang="uk-UA" dirty="0"/>
              <a:t>позачергові </a:t>
            </a:r>
          </a:p>
          <a:p>
            <a:pPr marL="342900" indent="-342900" algn="just">
              <a:buFont typeface="+mj-lt"/>
              <a:buAutoNum type="arabicPeriod"/>
            </a:pPr>
            <a:r>
              <a:rPr lang="uk-UA" dirty="0"/>
              <a:t>повторні</a:t>
            </a:r>
          </a:p>
        </p:txBody>
      </p:sp>
      <p:sp>
        <p:nvSpPr>
          <p:cNvPr id="19" name="Прямоугольник 18"/>
          <p:cNvSpPr/>
          <p:nvPr/>
        </p:nvSpPr>
        <p:spPr>
          <a:xfrm>
            <a:off x="6444208" y="3651880"/>
            <a:ext cx="2520280" cy="25202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342900" indent="-342900" algn="just">
              <a:buFont typeface="+mj-lt"/>
              <a:buAutoNum type="arabicPeriod"/>
            </a:pPr>
            <a:r>
              <a:rPr lang="uk-UA" dirty="0" smtClean="0"/>
              <a:t>Чергові</a:t>
            </a:r>
          </a:p>
          <a:p>
            <a:pPr marL="342900" indent="-342900" algn="just">
              <a:buFont typeface="+mj-lt"/>
              <a:buAutoNum type="arabicPeriod"/>
            </a:pPr>
            <a:r>
              <a:rPr lang="uk-UA" dirty="0" smtClean="0"/>
              <a:t>Позачергові</a:t>
            </a:r>
          </a:p>
          <a:p>
            <a:pPr marL="342900" indent="-342900" algn="just">
              <a:buFont typeface="+mj-lt"/>
              <a:buAutoNum type="arabicPeriod"/>
            </a:pPr>
            <a:r>
              <a:rPr lang="uk-UA" dirty="0" smtClean="0"/>
              <a:t>Повторні</a:t>
            </a:r>
          </a:p>
          <a:p>
            <a:pPr marL="342900" indent="-342900" algn="just">
              <a:buFont typeface="+mj-lt"/>
              <a:buAutoNum type="arabicPeriod"/>
            </a:pPr>
            <a:r>
              <a:rPr lang="uk-UA" dirty="0" smtClean="0"/>
              <a:t>Проміжні</a:t>
            </a:r>
          </a:p>
          <a:p>
            <a:pPr marL="342900" indent="-342900" algn="just">
              <a:buFont typeface="+mj-lt"/>
              <a:buAutoNum type="arabicPeriod"/>
            </a:pPr>
            <a:r>
              <a:rPr lang="uk-UA" dirty="0" smtClean="0"/>
              <a:t>Додаткові</a:t>
            </a:r>
          </a:p>
          <a:p>
            <a:pPr marL="342900" indent="-342900" algn="just">
              <a:buFont typeface="+mj-lt"/>
              <a:buAutoNum type="arabicPeriod"/>
            </a:pPr>
            <a:r>
              <a:rPr lang="uk-UA" dirty="0" smtClean="0"/>
              <a:t>Перші</a:t>
            </a:r>
          </a:p>
          <a:p>
            <a:pPr algn="ctr"/>
            <a:endParaRPr lang="uk-UA" dirty="0"/>
          </a:p>
        </p:txBody>
      </p:sp>
      <p:sp>
        <p:nvSpPr>
          <p:cNvPr id="20" name="Стрелка вниз 19"/>
          <p:cNvSpPr/>
          <p:nvPr/>
        </p:nvSpPr>
        <p:spPr>
          <a:xfrm>
            <a:off x="1331640" y="3284984"/>
            <a:ext cx="648072" cy="360040"/>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uk-UA"/>
          </a:p>
        </p:txBody>
      </p:sp>
      <p:sp>
        <p:nvSpPr>
          <p:cNvPr id="21" name="Стрелка вниз 20"/>
          <p:cNvSpPr/>
          <p:nvPr/>
        </p:nvSpPr>
        <p:spPr>
          <a:xfrm>
            <a:off x="4378864" y="3291840"/>
            <a:ext cx="648072" cy="360040"/>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uk-UA"/>
          </a:p>
        </p:txBody>
      </p:sp>
      <p:sp>
        <p:nvSpPr>
          <p:cNvPr id="22" name="Стрелка вниз 21"/>
          <p:cNvSpPr/>
          <p:nvPr/>
        </p:nvSpPr>
        <p:spPr>
          <a:xfrm>
            <a:off x="7524328" y="3284984"/>
            <a:ext cx="648072" cy="360040"/>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uk-UA"/>
          </a:p>
        </p:txBody>
      </p:sp>
      <p:sp>
        <p:nvSpPr>
          <p:cNvPr id="24" name="Прямоугольник 23"/>
          <p:cNvSpPr/>
          <p:nvPr/>
        </p:nvSpPr>
        <p:spPr>
          <a:xfrm>
            <a:off x="330416" y="2276872"/>
            <a:ext cx="2592288" cy="1008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t>Обираються народні депутати</a:t>
            </a:r>
            <a:endParaRPr lang="uk-UA" dirty="0"/>
          </a:p>
        </p:txBody>
      </p:sp>
      <p:sp>
        <p:nvSpPr>
          <p:cNvPr id="25" name="Прямоугольник 24"/>
          <p:cNvSpPr/>
          <p:nvPr/>
        </p:nvSpPr>
        <p:spPr>
          <a:xfrm>
            <a:off x="3359884" y="2255160"/>
            <a:ext cx="2592288" cy="1008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t>Обирається Президент</a:t>
            </a:r>
            <a:endParaRPr lang="uk-UA" dirty="0"/>
          </a:p>
        </p:txBody>
      </p:sp>
      <p:sp>
        <p:nvSpPr>
          <p:cNvPr id="26" name="Прямоугольник 25"/>
          <p:cNvSpPr/>
          <p:nvPr/>
        </p:nvSpPr>
        <p:spPr>
          <a:xfrm>
            <a:off x="6228184" y="2255160"/>
            <a:ext cx="2772308" cy="1008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bIns="0" rtlCol="0" anchor="t" anchorCtr="0">
            <a:normAutofit fontScale="85000" lnSpcReduction="20000"/>
          </a:bodyPr>
          <a:lstStyle/>
          <a:p>
            <a:pPr marL="342900" indent="-342900" algn="just">
              <a:buFont typeface="+mj-lt"/>
              <a:buAutoNum type="arabicPeriod"/>
            </a:pPr>
            <a:r>
              <a:rPr lang="uk-UA" dirty="0" smtClean="0"/>
              <a:t>Депутати місцевих рад;</a:t>
            </a:r>
          </a:p>
          <a:p>
            <a:pPr marL="342900" indent="-342900" algn="just">
              <a:buFont typeface="+mj-lt"/>
              <a:buAutoNum type="arabicPeriod"/>
            </a:pPr>
            <a:r>
              <a:rPr lang="uk-UA" dirty="0" smtClean="0"/>
              <a:t>Сільський, селищний, міський голова;</a:t>
            </a:r>
          </a:p>
          <a:p>
            <a:pPr marL="342900" indent="-342900" algn="just">
              <a:buFont typeface="+mj-lt"/>
              <a:buAutoNum type="arabicPeriod"/>
            </a:pPr>
            <a:r>
              <a:rPr lang="uk-UA" dirty="0" smtClean="0"/>
              <a:t>Староста;</a:t>
            </a:r>
          </a:p>
          <a:p>
            <a:pPr marL="342900" indent="-342900" algn="just">
              <a:buFont typeface="+mj-lt"/>
              <a:buAutoNum type="arabicPeriod"/>
            </a:pPr>
            <a:r>
              <a:rPr lang="uk-UA" dirty="0" smtClean="0"/>
              <a:t>Депутати ВР АРК </a:t>
            </a:r>
          </a:p>
          <a:p>
            <a:pPr marL="342900" indent="-342900" algn="just">
              <a:buFont typeface="+mj-lt"/>
              <a:buAutoNum type="arabicPeriod"/>
            </a:pPr>
            <a:endParaRPr lang="uk-UA" dirty="0"/>
          </a:p>
        </p:txBody>
      </p:sp>
      <p:cxnSp>
        <p:nvCxnSpPr>
          <p:cNvPr id="28" name="Прямая со стрелкой 27"/>
          <p:cNvCxnSpPr>
            <a:stCxn id="4" idx="2"/>
            <a:endCxn id="11" idx="0"/>
          </p:cNvCxnSpPr>
          <p:nvPr/>
        </p:nvCxnSpPr>
        <p:spPr>
          <a:xfrm flipH="1">
            <a:off x="1644808" y="1052736"/>
            <a:ext cx="3431248" cy="360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Прямая со стрелкой 29"/>
          <p:cNvCxnSpPr>
            <a:stCxn id="4" idx="2"/>
          </p:cNvCxnSpPr>
          <p:nvPr/>
        </p:nvCxnSpPr>
        <p:spPr>
          <a:xfrm>
            <a:off x="5076056" y="1052736"/>
            <a:ext cx="0" cy="360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Прямая со стрелкой 31"/>
          <p:cNvCxnSpPr>
            <a:stCxn id="4" idx="2"/>
          </p:cNvCxnSpPr>
          <p:nvPr/>
        </p:nvCxnSpPr>
        <p:spPr>
          <a:xfrm>
            <a:off x="5076056" y="1052736"/>
            <a:ext cx="2628292" cy="360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7457243"/>
      </p:ext>
    </p:extLst>
  </p:cSld>
  <p:clrMapOvr>
    <a:masterClrMapping/>
  </p:clrMapOvr>
  <p:transition spd="med">
    <p:newsflash/>
    <p:sndAc>
      <p:stSnd>
        <p:snd r:embed="rId2" name="chimes.wav"/>
      </p:stSnd>
    </p:sndAc>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7" name="Прямая со стрелкой 36"/>
          <p:cNvCxnSpPr/>
          <p:nvPr/>
        </p:nvCxnSpPr>
        <p:spPr>
          <a:xfrm>
            <a:off x="4355976" y="1124744"/>
            <a:ext cx="576064" cy="25202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Прямая со стрелкой 31"/>
          <p:cNvCxnSpPr>
            <a:endCxn id="18" idx="3"/>
          </p:cNvCxnSpPr>
          <p:nvPr/>
        </p:nvCxnSpPr>
        <p:spPr>
          <a:xfrm flipH="1">
            <a:off x="2623820" y="1124744"/>
            <a:ext cx="1732156" cy="52091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Прямая со стрелкой 29"/>
          <p:cNvCxnSpPr/>
          <p:nvPr/>
        </p:nvCxnSpPr>
        <p:spPr>
          <a:xfrm flipH="1">
            <a:off x="2627784" y="1124744"/>
            <a:ext cx="1728192" cy="324036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 name="Прямоугольник 3"/>
          <p:cNvSpPr/>
          <p:nvPr/>
        </p:nvSpPr>
        <p:spPr>
          <a:xfrm>
            <a:off x="1259632" y="332656"/>
            <a:ext cx="6696744"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dirty="0"/>
              <a:t>Види виборів</a:t>
            </a:r>
          </a:p>
        </p:txBody>
      </p:sp>
      <p:sp>
        <p:nvSpPr>
          <p:cNvPr id="5" name="Прямоугольник 4"/>
          <p:cNvSpPr/>
          <p:nvPr/>
        </p:nvSpPr>
        <p:spPr>
          <a:xfrm>
            <a:off x="179512" y="1772816"/>
            <a:ext cx="2448272" cy="50405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a:solidFill>
                  <a:schemeClr val="tx1"/>
                </a:solidFill>
              </a:rPr>
              <a:t>Чергові</a:t>
            </a:r>
          </a:p>
        </p:txBody>
      </p:sp>
      <p:sp>
        <p:nvSpPr>
          <p:cNvPr id="6" name="Прямоугольник 5"/>
          <p:cNvSpPr/>
          <p:nvPr/>
        </p:nvSpPr>
        <p:spPr>
          <a:xfrm>
            <a:off x="179512" y="2276872"/>
            <a:ext cx="2448272" cy="936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lnSpcReduction="20000"/>
          </a:bodyPr>
          <a:lstStyle/>
          <a:p>
            <a:pPr algn="just"/>
            <a:r>
              <a:rPr lang="uk-UA" dirty="0" smtClean="0"/>
              <a:t>проводяться у зв'язку із закінченням конституційного строку повноважень</a:t>
            </a:r>
            <a:endParaRPr lang="uk-UA" dirty="0"/>
          </a:p>
        </p:txBody>
      </p:sp>
      <p:sp>
        <p:nvSpPr>
          <p:cNvPr id="7" name="Прямоугольник 6"/>
          <p:cNvSpPr/>
          <p:nvPr/>
        </p:nvSpPr>
        <p:spPr>
          <a:xfrm>
            <a:off x="2987824" y="1772816"/>
            <a:ext cx="2448272" cy="50405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solidFill>
                  <a:schemeClr val="tx1"/>
                </a:solidFill>
              </a:rPr>
              <a:t>Позачергові </a:t>
            </a:r>
            <a:endParaRPr lang="uk-UA" dirty="0">
              <a:solidFill>
                <a:schemeClr val="tx1"/>
              </a:solidFill>
            </a:endParaRPr>
          </a:p>
        </p:txBody>
      </p:sp>
      <p:sp>
        <p:nvSpPr>
          <p:cNvPr id="8" name="Прямоугольник 7"/>
          <p:cNvSpPr/>
          <p:nvPr/>
        </p:nvSpPr>
        <p:spPr>
          <a:xfrm>
            <a:off x="2987824" y="2276872"/>
            <a:ext cx="2448272" cy="1080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t>у разі дострокового припинення повноважень органу (</a:t>
            </a:r>
            <a:r>
              <a:rPr lang="uk-UA" dirty="0" err="1"/>
              <a:t>П</a:t>
            </a:r>
            <a:r>
              <a:rPr lang="uk-UA" dirty="0" err="1" smtClean="0"/>
              <a:t>арл</a:t>
            </a:r>
            <a:r>
              <a:rPr lang="uk-UA" dirty="0" smtClean="0"/>
              <a:t>+ міс+ </a:t>
            </a:r>
            <a:r>
              <a:rPr lang="uk-UA" dirty="0" err="1" smtClean="0"/>
              <a:t>Презид</a:t>
            </a:r>
            <a:r>
              <a:rPr lang="uk-UA" dirty="0" smtClean="0"/>
              <a:t>)</a:t>
            </a:r>
            <a:endParaRPr lang="uk-UA" dirty="0"/>
          </a:p>
        </p:txBody>
      </p:sp>
      <p:sp>
        <p:nvSpPr>
          <p:cNvPr id="9" name="Прямоугольник 8"/>
          <p:cNvSpPr/>
          <p:nvPr/>
        </p:nvSpPr>
        <p:spPr>
          <a:xfrm>
            <a:off x="5724128" y="1772816"/>
            <a:ext cx="3168352" cy="50405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solidFill>
                  <a:schemeClr val="tx1"/>
                </a:solidFill>
              </a:rPr>
              <a:t>Повторні </a:t>
            </a:r>
            <a:endParaRPr lang="uk-UA" dirty="0">
              <a:solidFill>
                <a:schemeClr val="tx1"/>
              </a:solidFill>
            </a:endParaRPr>
          </a:p>
        </p:txBody>
      </p:sp>
      <p:sp>
        <p:nvSpPr>
          <p:cNvPr id="10" name="Прямоугольник 9"/>
          <p:cNvSpPr/>
          <p:nvPr/>
        </p:nvSpPr>
        <p:spPr>
          <a:xfrm>
            <a:off x="5724128" y="2276872"/>
            <a:ext cx="3168352" cy="41764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fontScale="92500" lnSpcReduction="10000"/>
          </a:bodyPr>
          <a:lstStyle/>
          <a:p>
            <a:pPr marL="342900" indent="-342900" algn="just">
              <a:buFont typeface="+mj-lt"/>
              <a:buAutoNum type="arabicPeriod"/>
            </a:pPr>
            <a:r>
              <a:rPr lang="uk-UA" dirty="0" smtClean="0"/>
              <a:t>у разі визнання відповідних виборів у цьому виборчому окрузі такими, що не відбулися (</a:t>
            </a:r>
            <a:r>
              <a:rPr lang="uk-UA" dirty="0" err="1" smtClean="0"/>
              <a:t>Презид</a:t>
            </a:r>
            <a:r>
              <a:rPr lang="uk-UA" dirty="0" smtClean="0"/>
              <a:t>+ </a:t>
            </a:r>
            <a:r>
              <a:rPr lang="uk-UA" dirty="0" err="1" smtClean="0"/>
              <a:t>парл</a:t>
            </a:r>
            <a:r>
              <a:rPr lang="uk-UA" dirty="0" smtClean="0"/>
              <a:t>+ </a:t>
            </a:r>
            <a:r>
              <a:rPr lang="uk-UA" dirty="0" err="1" smtClean="0"/>
              <a:t>місц</a:t>
            </a:r>
            <a:r>
              <a:rPr lang="uk-UA" dirty="0" smtClean="0"/>
              <a:t>);</a:t>
            </a:r>
          </a:p>
          <a:p>
            <a:pPr marL="342900" indent="-342900" algn="just">
              <a:buFont typeface="+mj-lt"/>
              <a:buAutoNum type="arabicPeriod"/>
            </a:pPr>
            <a:r>
              <a:rPr lang="uk-UA" dirty="0" smtClean="0"/>
              <a:t>Якщо жодного кандидата не було обрано (</a:t>
            </a:r>
            <a:r>
              <a:rPr lang="uk-UA" dirty="0" err="1" smtClean="0"/>
              <a:t>Презид</a:t>
            </a:r>
            <a:r>
              <a:rPr lang="uk-UA" dirty="0" smtClean="0"/>
              <a:t>)</a:t>
            </a:r>
          </a:p>
          <a:p>
            <a:pPr marL="342900" indent="-342900" algn="just">
              <a:buFont typeface="+mj-lt"/>
              <a:buAutoNum type="arabicPeriod"/>
            </a:pPr>
            <a:r>
              <a:rPr lang="uk-UA" dirty="0" smtClean="0"/>
              <a:t>Не зареєстровано жодного кандидата (</a:t>
            </a:r>
            <a:r>
              <a:rPr lang="uk-UA" dirty="0" err="1" smtClean="0"/>
              <a:t>Презид</a:t>
            </a:r>
            <a:r>
              <a:rPr lang="uk-UA" dirty="0" smtClean="0"/>
              <a:t>)</a:t>
            </a:r>
          </a:p>
          <a:p>
            <a:pPr marL="342900" indent="-342900" algn="just">
              <a:buFont typeface="+mj-lt"/>
              <a:buAutoNum type="arabicPeriod"/>
            </a:pPr>
            <a:r>
              <a:rPr lang="uk-UA" dirty="0" smtClean="0"/>
              <a:t>Усі кандидати зняли свої кандидатури (</a:t>
            </a:r>
            <a:r>
              <a:rPr lang="uk-UA" dirty="0" err="1" smtClean="0"/>
              <a:t>Презид</a:t>
            </a:r>
            <a:r>
              <a:rPr lang="uk-UA" dirty="0" smtClean="0"/>
              <a:t>)</a:t>
            </a:r>
          </a:p>
          <a:p>
            <a:pPr marL="342900" indent="-342900" algn="just">
              <a:buFont typeface="+mj-lt"/>
              <a:buAutoNum type="arabicPeriod"/>
            </a:pPr>
            <a:r>
              <a:rPr lang="uk-UA" dirty="0" smtClean="0"/>
              <a:t>Особа не набула мандату (</a:t>
            </a:r>
            <a:r>
              <a:rPr lang="uk-UA" dirty="0" err="1" smtClean="0"/>
              <a:t>Презид+парл</a:t>
            </a:r>
            <a:r>
              <a:rPr lang="uk-UA" dirty="0" smtClean="0"/>
              <a:t>) </a:t>
            </a:r>
          </a:p>
          <a:p>
            <a:pPr marL="342900" indent="-342900" algn="just">
              <a:buFont typeface="+mj-lt"/>
              <a:buAutoNum type="arabicPeriod"/>
            </a:pPr>
            <a:r>
              <a:rPr lang="uk-UA" dirty="0" smtClean="0"/>
              <a:t>Особа відмовилась від мандату (</a:t>
            </a:r>
            <a:r>
              <a:rPr lang="uk-UA" dirty="0" err="1" smtClean="0"/>
              <a:t>місц</a:t>
            </a:r>
            <a:r>
              <a:rPr lang="uk-UA" dirty="0" smtClean="0"/>
              <a:t>)</a:t>
            </a:r>
          </a:p>
          <a:p>
            <a:pPr marL="342900" indent="-342900" algn="just">
              <a:buFont typeface="+mj-lt"/>
              <a:buAutoNum type="arabicPeriod"/>
            </a:pPr>
            <a:endParaRPr lang="uk-UA" dirty="0" smtClean="0"/>
          </a:p>
          <a:p>
            <a:pPr marL="342900" indent="-342900" algn="just">
              <a:buFont typeface="+mj-lt"/>
              <a:buAutoNum type="arabicPeriod"/>
            </a:pPr>
            <a:endParaRPr lang="uk-UA" dirty="0"/>
          </a:p>
        </p:txBody>
      </p:sp>
      <p:sp>
        <p:nvSpPr>
          <p:cNvPr id="11" name="Прямоугольник 10"/>
          <p:cNvSpPr/>
          <p:nvPr/>
        </p:nvSpPr>
        <p:spPr>
          <a:xfrm>
            <a:off x="168644" y="3487256"/>
            <a:ext cx="2448272" cy="50405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solidFill>
                  <a:schemeClr val="tx1"/>
                </a:solidFill>
              </a:rPr>
              <a:t>Проміжні </a:t>
            </a:r>
            <a:endParaRPr lang="uk-UA" dirty="0">
              <a:solidFill>
                <a:schemeClr val="tx1"/>
              </a:solidFill>
            </a:endParaRPr>
          </a:p>
        </p:txBody>
      </p:sp>
      <p:sp>
        <p:nvSpPr>
          <p:cNvPr id="12" name="Прямоугольник 11"/>
          <p:cNvSpPr/>
          <p:nvPr/>
        </p:nvSpPr>
        <p:spPr>
          <a:xfrm>
            <a:off x="168644" y="3991312"/>
            <a:ext cx="2448272" cy="12378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lnSpcReduction="20000"/>
          </a:bodyPr>
          <a:lstStyle/>
          <a:p>
            <a:pPr algn="ctr"/>
            <a:r>
              <a:rPr lang="uk-UA" dirty="0" smtClean="0"/>
              <a:t>у разі дострокового припинення повноважень депутата в одномандатному окрузі (</a:t>
            </a:r>
            <a:r>
              <a:rPr lang="uk-UA" dirty="0" err="1" smtClean="0"/>
              <a:t>Парл</a:t>
            </a:r>
            <a:r>
              <a:rPr lang="uk-UA" dirty="0" smtClean="0"/>
              <a:t>+ </a:t>
            </a:r>
            <a:r>
              <a:rPr lang="uk-UA" dirty="0" err="1" smtClean="0"/>
              <a:t>місц</a:t>
            </a:r>
            <a:r>
              <a:rPr lang="uk-UA" dirty="0"/>
              <a:t>)</a:t>
            </a:r>
          </a:p>
        </p:txBody>
      </p:sp>
      <p:sp>
        <p:nvSpPr>
          <p:cNvPr id="13" name="Прямоугольник 12"/>
          <p:cNvSpPr/>
          <p:nvPr/>
        </p:nvSpPr>
        <p:spPr>
          <a:xfrm>
            <a:off x="2976956" y="3645024"/>
            <a:ext cx="2448272" cy="50405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solidFill>
                  <a:schemeClr val="tx1"/>
                </a:solidFill>
              </a:rPr>
              <a:t>Додаткові</a:t>
            </a:r>
            <a:endParaRPr lang="uk-UA" dirty="0">
              <a:solidFill>
                <a:schemeClr val="tx1"/>
              </a:solidFill>
            </a:endParaRPr>
          </a:p>
        </p:txBody>
      </p:sp>
      <p:sp>
        <p:nvSpPr>
          <p:cNvPr id="14" name="Прямоугольник 13"/>
          <p:cNvSpPr/>
          <p:nvPr/>
        </p:nvSpPr>
        <p:spPr>
          <a:xfrm>
            <a:off x="2976956" y="4149080"/>
            <a:ext cx="2448272" cy="2462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uk-UA" dirty="0" smtClean="0"/>
              <a:t>Додаткові вибори депутатів сільських, селищних рад від територіальної громади, що приєдналася до ОТГ (</a:t>
            </a:r>
            <a:r>
              <a:rPr lang="uk-UA" dirty="0" err="1" smtClean="0"/>
              <a:t>місц</a:t>
            </a:r>
            <a:r>
              <a:rPr lang="uk-UA" dirty="0" smtClean="0"/>
              <a:t>)</a:t>
            </a:r>
            <a:endParaRPr lang="uk-UA" dirty="0"/>
          </a:p>
        </p:txBody>
      </p:sp>
      <p:sp>
        <p:nvSpPr>
          <p:cNvPr id="17" name="Прямоугольник 16"/>
          <p:cNvSpPr/>
          <p:nvPr/>
        </p:nvSpPr>
        <p:spPr>
          <a:xfrm>
            <a:off x="168644" y="5361808"/>
            <a:ext cx="2448272" cy="50405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solidFill>
                  <a:schemeClr val="tx1"/>
                </a:solidFill>
              </a:rPr>
              <a:t>Перші</a:t>
            </a:r>
            <a:endParaRPr lang="uk-UA" dirty="0">
              <a:solidFill>
                <a:schemeClr val="tx1"/>
              </a:solidFill>
            </a:endParaRPr>
          </a:p>
        </p:txBody>
      </p:sp>
      <p:sp>
        <p:nvSpPr>
          <p:cNvPr id="18" name="Прямоугольник 17"/>
          <p:cNvSpPr/>
          <p:nvPr/>
        </p:nvSpPr>
        <p:spPr>
          <a:xfrm>
            <a:off x="175548" y="5865864"/>
            <a:ext cx="2448272" cy="936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t>У разі створення нової ОТГ + старости (</a:t>
            </a:r>
            <a:r>
              <a:rPr lang="uk-UA" dirty="0" err="1" smtClean="0"/>
              <a:t>місц</a:t>
            </a:r>
            <a:r>
              <a:rPr lang="uk-UA" dirty="0" smtClean="0"/>
              <a:t>)</a:t>
            </a:r>
            <a:endParaRPr lang="uk-UA" dirty="0"/>
          </a:p>
        </p:txBody>
      </p:sp>
      <p:cxnSp>
        <p:nvCxnSpPr>
          <p:cNvPr id="21" name="Прямая со стрелкой 20"/>
          <p:cNvCxnSpPr>
            <a:endCxn id="5" idx="0"/>
          </p:cNvCxnSpPr>
          <p:nvPr/>
        </p:nvCxnSpPr>
        <p:spPr>
          <a:xfrm flipH="1">
            <a:off x="1403648" y="1124744"/>
            <a:ext cx="2952328" cy="6480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Прямая со стрелкой 22"/>
          <p:cNvCxnSpPr/>
          <p:nvPr/>
        </p:nvCxnSpPr>
        <p:spPr>
          <a:xfrm>
            <a:off x="4355976" y="1124744"/>
            <a:ext cx="0" cy="6480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Прямая со стрелкой 25"/>
          <p:cNvCxnSpPr/>
          <p:nvPr/>
        </p:nvCxnSpPr>
        <p:spPr>
          <a:xfrm>
            <a:off x="4355976" y="1124744"/>
            <a:ext cx="3096344" cy="6480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8765492"/>
      </p:ext>
    </p:extLst>
  </p:cSld>
  <p:clrMapOvr>
    <a:masterClrMapping/>
  </p:clrMapOvr>
  <p:transition spd="med">
    <p:newsflash/>
    <p:sndAc>
      <p:stSnd>
        <p:snd r:embed="rId2" name="chimes.wav"/>
      </p:stSnd>
    </p:sndAc>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979712" y="260648"/>
            <a:ext cx="5688632" cy="72008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dirty="0" smtClean="0">
                <a:solidFill>
                  <a:schemeClr val="tx1"/>
                </a:solidFill>
              </a:rPr>
              <a:t>Принципи виборчого права</a:t>
            </a:r>
            <a:endParaRPr lang="uk-UA" b="1" dirty="0">
              <a:solidFill>
                <a:schemeClr val="tx1"/>
              </a:solidFill>
            </a:endParaRPr>
          </a:p>
        </p:txBody>
      </p:sp>
      <p:sp>
        <p:nvSpPr>
          <p:cNvPr id="3" name="Прямоугольник 2"/>
          <p:cNvSpPr/>
          <p:nvPr/>
        </p:nvSpPr>
        <p:spPr>
          <a:xfrm>
            <a:off x="171028" y="1772816"/>
            <a:ext cx="3528392" cy="1008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t>Загального виборчого права</a:t>
            </a:r>
            <a:endParaRPr lang="uk-UA" dirty="0"/>
          </a:p>
        </p:txBody>
      </p:sp>
      <p:sp>
        <p:nvSpPr>
          <p:cNvPr id="4" name="Прямоугольник 3"/>
          <p:cNvSpPr/>
          <p:nvPr/>
        </p:nvSpPr>
        <p:spPr>
          <a:xfrm>
            <a:off x="5508104" y="1772816"/>
            <a:ext cx="3528392" cy="1008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t>Рівного виборчого права</a:t>
            </a:r>
            <a:endParaRPr lang="uk-UA" dirty="0"/>
          </a:p>
        </p:txBody>
      </p:sp>
      <p:sp>
        <p:nvSpPr>
          <p:cNvPr id="5" name="Прямоугольник 4"/>
          <p:cNvSpPr/>
          <p:nvPr/>
        </p:nvSpPr>
        <p:spPr>
          <a:xfrm>
            <a:off x="163536" y="3429000"/>
            <a:ext cx="3528392" cy="1008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t>Прямого виборчого права</a:t>
            </a:r>
            <a:endParaRPr lang="uk-UA" dirty="0"/>
          </a:p>
        </p:txBody>
      </p:sp>
      <p:sp>
        <p:nvSpPr>
          <p:cNvPr id="6" name="Прямоугольник 5"/>
          <p:cNvSpPr/>
          <p:nvPr/>
        </p:nvSpPr>
        <p:spPr>
          <a:xfrm>
            <a:off x="5449784" y="3429000"/>
            <a:ext cx="3528392" cy="1008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t>Таємного голосування</a:t>
            </a:r>
            <a:endParaRPr lang="uk-UA" dirty="0"/>
          </a:p>
        </p:txBody>
      </p:sp>
      <p:cxnSp>
        <p:nvCxnSpPr>
          <p:cNvPr id="8" name="Прямая со стрелкой 7"/>
          <p:cNvCxnSpPr>
            <a:stCxn id="2" idx="2"/>
            <a:endCxn id="3" idx="0"/>
          </p:cNvCxnSpPr>
          <p:nvPr/>
        </p:nvCxnSpPr>
        <p:spPr>
          <a:xfrm flipH="1">
            <a:off x="1935224" y="980728"/>
            <a:ext cx="2888804" cy="7920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Прямая со стрелкой 9"/>
          <p:cNvCxnSpPr>
            <a:stCxn id="2" idx="2"/>
          </p:cNvCxnSpPr>
          <p:nvPr/>
        </p:nvCxnSpPr>
        <p:spPr>
          <a:xfrm>
            <a:off x="4824028" y="980728"/>
            <a:ext cx="2628292" cy="7920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a:stCxn id="2" idx="2"/>
            <a:endCxn id="5" idx="3"/>
          </p:cNvCxnSpPr>
          <p:nvPr/>
        </p:nvCxnSpPr>
        <p:spPr>
          <a:xfrm flipH="1">
            <a:off x="3691928" y="980728"/>
            <a:ext cx="1132100" cy="29523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Прямая со стрелкой 13"/>
          <p:cNvCxnSpPr>
            <a:stCxn id="2" idx="2"/>
            <a:endCxn id="6" idx="1"/>
          </p:cNvCxnSpPr>
          <p:nvPr/>
        </p:nvCxnSpPr>
        <p:spPr>
          <a:xfrm>
            <a:off x="4824028" y="980728"/>
            <a:ext cx="625756" cy="29523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3414108"/>
      </p:ext>
    </p:extLst>
  </p:cSld>
  <p:clrMapOvr>
    <a:masterClrMapping/>
  </p:clrMapOvr>
  <p:transition spd="med">
    <p:newsflash/>
    <p:sndAc>
      <p:stSnd>
        <p:snd r:embed="rId2" name="chimes.wav"/>
      </p:stSnd>
    </p:sndAc>
  </p:transition>
</p:sld>
</file>

<file path=ppt/theme/theme1.xml><?xml version="1.0" encoding="utf-8"?>
<a:theme xmlns:a="http://schemas.openxmlformats.org/drawingml/2006/main" name="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2632</TotalTime>
  <Words>2072</Words>
  <Application>Microsoft Office PowerPoint</Application>
  <PresentationFormat>Экран (4:3)</PresentationFormat>
  <Paragraphs>341</Paragraphs>
  <Slides>45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45</vt:i4>
      </vt:variant>
    </vt:vector>
  </HeadingPairs>
  <TitlesOfParts>
    <vt:vector size="46" baseType="lpstr">
      <vt:lpstr>Воздушный поток</vt:lpstr>
      <vt:lpstr>Презентация PowerPoint</vt:lpstr>
      <vt:lpstr>Презентация PowerPoint</vt:lpstr>
      <vt:lpstr>Публічна влада в Україні</vt:lpstr>
      <vt:lpstr>Форми безпосереднього народовладдя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ПОНЯТТЯ СВІТОГЛЯДУ</dc:title>
  <dc:creator>ANDRIY</dc:creator>
  <cp:lastModifiedBy>Наташа</cp:lastModifiedBy>
  <cp:revision>306</cp:revision>
  <dcterms:created xsi:type="dcterms:W3CDTF">2009-11-25T20:53:26Z</dcterms:created>
  <dcterms:modified xsi:type="dcterms:W3CDTF">2020-08-22T18:50:07Z</dcterms:modified>
</cp:coreProperties>
</file>