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4" r:id="rId6"/>
    <p:sldId id="265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68" autoAdjust="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D83F7-EFF1-4DA0-AE88-C901BB97E33B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3BB1B-DC8F-48E0-969A-24E4ECCE469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32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3BB1B-DC8F-48E0-969A-24E4ECCE4697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594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4058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79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3247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051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3318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1174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234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25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56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52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948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662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33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406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411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555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rgbClr val="7030A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3D9A0-0FC3-4495-BDBD-5507D6DCBB3C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F1679A-3F4C-46F9-8047-F057EE76CAA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22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03F2A-FCC3-4CF2-80C0-FEA06EFDE1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755375"/>
            <a:ext cx="8915399" cy="1510748"/>
          </a:xfrm>
        </p:spPr>
        <p:txBody>
          <a:bodyPr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4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620043-5B45-4221-8F16-DA7CA122E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503005"/>
            <a:ext cx="9145587" cy="3754920"/>
          </a:xfrm>
        </p:spPr>
        <p:txBody>
          <a:bodyPr>
            <a:noAutofit/>
          </a:bodyPr>
          <a:lstStyle/>
          <a:p>
            <a:pPr algn="ctr"/>
            <a:r>
              <a:rPr lang="uk-UA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 організаційної структури на поведінку в процесі комунікації</a:t>
            </a:r>
          </a:p>
        </p:txBody>
      </p:sp>
    </p:spTree>
    <p:extLst>
      <p:ext uri="{BB962C8B-B14F-4D97-AF65-F5344CB8AC3E}">
        <p14:creationId xmlns:p14="http://schemas.microsoft.com/office/powerpoint/2010/main" val="248676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8A249-7F10-48B7-BF14-EB6A2968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764" y="365125"/>
            <a:ext cx="9356035" cy="5065291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План.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Поняття організаційної структури та її типи.</a:t>
            </a:r>
            <a:br>
              <a:rPr lang="uk-UA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Комунікаційні бар’єри.</a:t>
            </a:r>
            <a:br>
              <a:rPr lang="uk-UA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Референтні групи.</a:t>
            </a:r>
            <a:br>
              <a:rPr lang="uk-UA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Ефективна комунікація.</a:t>
            </a:r>
            <a:br>
              <a:rPr lang="uk-UA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sz="34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47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FA8ED-525A-4729-91B4-D814C5C0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525" y="365124"/>
            <a:ext cx="10658475" cy="6072998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1.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організаційної структури та її типи</a:t>
            </a:r>
            <a:b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устрій, організація чого-небудь, форма.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структура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впорядкована система складових організації, яка забезпечує її розвиток та ефективне функціонування.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організаційної структури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ієрархічність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впорядкованість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розподіл функцій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формалізація та унифікація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координація</a:t>
            </a: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07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B0DD8-DAF9-4F43-8BF6-39693533E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4"/>
            <a:ext cx="11268075" cy="6244397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Формальна організаційна структура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знеособленість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– формальні письмові комунікації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– фахова компетентність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– процедури виконання робіт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– визначені обов’язки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Неформальна організаційна структура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– спирається на міжособистісну взаємодію та взаємну прихильність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– неформальна комунікація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– соціальний контроль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– неформальне лідерство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– соціальний опір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413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393700"/>
            <a:ext cx="9753600" cy="5494499"/>
          </a:xfrm>
        </p:spPr>
        <p:txBody>
          <a:bodyPr>
            <a:normAutofit fontScale="90000"/>
          </a:bodyPr>
          <a:lstStyle/>
          <a:p>
            <a:pPr indent="450215">
              <a:spcAft>
                <a:spcPts val="0"/>
              </a:spcAft>
            </a:pPr>
            <a:r>
              <a:rPr lang="uk-UA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2.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 бар’єри</a:t>
            </a:r>
            <a:br>
              <a:rPr lang="uk-UA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Комунікаційний бар’єр </a:t>
            </a:r>
            <a: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фактор, який перешкоджає ефективній комунікації або блокує її</a:t>
            </a: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 бар’єри</a:t>
            </a: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проблеми з формальними каналами комунікації (несвоєчасна передача інформації)</a:t>
            </a: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негативний організаційний клімат</a:t>
            </a: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нераціональний розподіл повноважень</a:t>
            </a: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надмірна кількість рівнів проходження повідомлень</a:t>
            </a: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інформаційне перенавантаження</a:t>
            </a: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/>
            </a:br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836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393700"/>
            <a:ext cx="9753600" cy="5902325"/>
          </a:xfrm>
        </p:spPr>
        <p:txBody>
          <a:bodyPr>
            <a:normAutofit fontScale="90000"/>
          </a:bodyPr>
          <a:lstStyle/>
          <a:p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uk-UA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 бар’єри</a:t>
            </a:r>
            <a:b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емоційний</a:t>
            </a:r>
            <a:b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мотиваційний</a:t>
            </a:r>
            <a:b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бар’єри, пов’язані з відмінностями у соціальних ролях</a:t>
            </a:r>
            <a:b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бар’єр управлінської поведінки керівника</a:t>
            </a:r>
            <a:b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стереотипізація сприйняття</a:t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 комунікаційних бар’єрів пов’язано з налагодженням ефективного спілкування, орієнтацією на використання перевіреної інформації та своєчасної її передачі. </a:t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616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393700"/>
            <a:ext cx="9753600" cy="5494499"/>
          </a:xfrm>
        </p:spPr>
        <p:txBody>
          <a:bodyPr>
            <a:normAutofit fontScale="90000"/>
          </a:bodyPr>
          <a:lstStyle/>
          <a:p>
            <a:pPr indent="450215">
              <a:lnSpc>
                <a:spcPct val="107000"/>
              </a:lnSpc>
              <a:spcAft>
                <a:spcPts val="0"/>
              </a:spcAft>
            </a:pPr>
            <a:b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3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еферентні групи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Референтна група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соціальна група, яка виступає еталоном та прикладом для наслідування.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Функції: трансляція цінностей, стилів життя, стратегій взаємодії, моделей прийняття рішень, поведінки тощо.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Класифікуються за різними критеріями: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приналежність особи до групи: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реальна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умовна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вплив групи: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позитивна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негативна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5436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393700"/>
            <a:ext cx="9753600" cy="5494499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4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 комунікація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 комунікація в організації має відповідати таким принципам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економічності (витрати на утримання повинні бути мінімальними); 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оптимальності (забезпечення раціонального зв’язку між рівнями та ланками управління); 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оперативності (зв’язки в організації не повинні бути бар’єром при передачі інформації); 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надійності (інформація, яка проходить через певні рівні та ланки управління, має бути чіткою, правильною та достовірною).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148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4" y="393700"/>
            <a:ext cx="10258425" cy="5902325"/>
          </a:xfrm>
        </p:spPr>
        <p:txBody>
          <a:bodyPr>
            <a:normAutofit fontScale="90000"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ефективності комунікації</a:t>
            </a:r>
            <a:b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 –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 витрат на комунікацію та отриманого результату</a:t>
            </a:r>
            <a:b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факт отримання повідомлення адресатом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наявність зворотного зв’язку (як позитивного, так і негативного)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використання декількох каналів передачі інформації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загальна кількість повідомлень (звернень)</a:t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відгуки у соціальних мережах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зміна громадської думки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мобілізаця групи на виконання певних дій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4461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535</TotalTime>
  <Words>585</Words>
  <Application>Microsoft Office PowerPoint</Application>
  <PresentationFormat>Широкоэкранный</PresentationFormat>
  <Paragraphs>11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Легкий дым</vt:lpstr>
      <vt:lpstr>Тема 4</vt:lpstr>
      <vt:lpstr>План. 1. Поняття організаційної структури та її типи. 2. Комунікаційні бар’єри. 3. Референтні групи. 4. Ефективна комунікація.      </vt:lpstr>
      <vt:lpstr>Питання 1. Поняття організаційної структури та її типи  Структура – устрій, організація чого-небудь, форма.  Організаційна структура – впорядкована система складових організації, яка забезпечує її розвиток та ефективне функціонування.   Характеристики організаційної структури – ієрархічність – впорядкованість – розподіл функцій – формалізація та унифікація – координація        </vt:lpstr>
      <vt:lpstr>      Формальна організаційна структура  – знеособленість  – формальні письмові комунікації  – фахова компетентність  – процедури виконання робіт  – визначені обов’язки        Неформальна організаційна структура   – спирається на міжособистісну взаємодію та взаємну прихильність   – неформальна комунікація   – соціальний контроль   – неформальне лідерство   – соціальний опір </vt:lpstr>
      <vt:lpstr>Питання 2. Комунікаційні бар’єри  Комунікаційний бар’єр – фактор, який перешкоджає ефективній комунікації або блокує її  Організаційні бар’єри – проблеми з формальними каналами комунікації (несвоєчасна передача інформації) – негативний організаційний клімат – нераціональний розподіл повноважень – надмірна кількість рівнів проходження повідомлень – інформаційне перенавантаження        </vt:lpstr>
      <vt:lpstr>     Індивідуальні бар’єри – емоційний – мотиваційний – бар’єри, пов’язані з відмінностями у соціальних ролях – бар’єр управлінської поведінки керівника – стереотипізація сприйняття  Подолання комунікаційних бар’єрів пов’язано з налагодженням ефективного спілкування, орієнтацією на використання перевіреної інформації та своєчасної її передачі.           </vt:lpstr>
      <vt:lpstr> Питання 3. Референтні групи Референтна група – соціальна група, яка виступає еталоном та прикладом для наслідування.  Функції: трансляція цінностей, стилів життя, стратегій взаємодії, моделей прийняття рішень, поведінки тощо.  Класифікуються за різними критеріями: 1) приналежність особи до групи:   реальна   умовна 2) вплив групи:   позитивна   негативна      </vt:lpstr>
      <vt:lpstr>Питання 4. Ефективна комунікація  Ефективна комунікація в організації має відповідати таким принципам  1) економічності (витрати на утримання повинні бути мінімальними);  2) оптимальності (забезпечення раціонального зв’язку між рівнями та ланками управління);  3) оперативності (зв’язки в організації не повинні бути бар’єром при передачі інформації);  4) надійності (інформація, яка проходить через певні рівні та ланки управління, має бути чіткою, правильною та достовірною).          </vt:lpstr>
      <vt:lpstr>     Оцінка ефективності комунікації  Ефективність – співвідношення витрат на комунікацію та отриманого результату  – факт отримання повідомлення адресатом – наявність зворотного зв’язку (як позитивного, так і негативного) – використання декількох каналів передачі інформації – загальна кількість повідомлень (звернень) – відгуки у соціальних мережах – зміна громадської думки – мобілізаця групи на виконання певних дій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СОЦІАЛІЗАЦІЯ</dc:title>
  <dc:creator>user</dc:creator>
  <cp:lastModifiedBy>Олександра</cp:lastModifiedBy>
  <cp:revision>38</cp:revision>
  <dcterms:created xsi:type="dcterms:W3CDTF">2020-09-04T19:13:21Z</dcterms:created>
  <dcterms:modified xsi:type="dcterms:W3CDTF">2023-10-04T11:52:39Z</dcterms:modified>
</cp:coreProperties>
</file>