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89C2566-E0DB-4DC9-A06A-9FE2683484C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03997E0-504B-468E-99C0-313E161595A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00977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МІЖДИСЦИПЛІНАРНІ ПІДХОДИ В СУЧАСНІЙ ПСИХОЛОГІЇ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3071810"/>
            <a:ext cx="8062912" cy="2214578"/>
          </a:xfrm>
        </p:spPr>
        <p:txBody>
          <a:bodyPr>
            <a:normAutofit lnSpcReduction="10000"/>
          </a:bodyPr>
          <a:lstStyle/>
          <a:p>
            <a:endPara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Викладач: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доктор філософії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Олена ОКОЛОВИЧ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754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6894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Психологія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науки</a:t>
            </a:r>
          </a:p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Психологія активно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співпрацює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із</a:t>
            </a: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соціологією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соціальною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роботою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</a:t>
            </a: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політологією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для: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психіку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розробки програм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(Титаренко, 2023).</a:t>
            </a:r>
          </a:p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Міждисциплінарні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дозволяють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комплексно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вплив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соціокультурних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психічне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розвиток</a:t>
            </a: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3261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11824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Психологія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нейронауки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 з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нейронауками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дала</a:t>
            </a:r>
          </a:p>
          <a:p>
            <a:pPr algn="just"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поштовх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 розвитку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нейронауки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нейропсихології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психофізіології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Максименко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(2022)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підкреслює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міждисциплінарність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досліджувати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нейронні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редукувавши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психіку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біологічного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рівня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МРТ, ЕЕГ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нейровізуалізаційних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підсилює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емпіричну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базу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751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Психологія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цифрові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технології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З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появою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цифрових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виник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новий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напрям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кіберпсихологія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(2022)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відзначає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цифрові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платформи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онлайн-середовища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стають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психологічного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методи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онлайн-консультування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користувачів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прикладом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Методологічні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міждисциплінарних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досліджень</a:t>
            </a:r>
            <a:endParaRPr lang="ru-RU" b="1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02594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Міждисциплінарні підходи у психології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спираються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розгляд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цілісної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кількісних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експериментальних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Доказовість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наукова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верифікація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Етичність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прав і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гідності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досліджуваних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Автономність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предметної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цілісності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дисципліни (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Карамушка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2024).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2328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міждисциплінарності</a:t>
            </a:r>
            <a:r>
              <a:rPr lang="ru-RU" b="1" dirty="0" smtClean="0"/>
              <a:t> для професійної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 психолога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81162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критичне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бачення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підвищення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психологічної допомоги.</a:t>
            </a:r>
          </a:p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Як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підвищенню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психологів та розвитку їх професійної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61242"/>
          </a:xfrm>
        </p:spPr>
        <p:txBody>
          <a:bodyPr/>
          <a:lstStyle/>
          <a:p>
            <a:r>
              <a:rPr lang="ru-RU" b="1" dirty="0" err="1" smtClean="0"/>
              <a:t>Висновки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46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Міждисциплінарні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підходи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невід’ємною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психології. Вони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дозволяють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розширювати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горизонти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інтегрувати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емпіричні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підвищувати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ефективність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психолога;</a:t>
            </a:r>
          </a:p>
          <a:p>
            <a:pPr lvl="0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компетентність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соціально-культурних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Список </a:t>
            </a:r>
            <a:r>
              <a:rPr lang="ru-RU" b="1" dirty="0" err="1" smtClean="0"/>
              <a:t>використаних</a:t>
            </a:r>
            <a:r>
              <a:rPr lang="ru-RU" b="1" dirty="0" smtClean="0"/>
              <a:t> джерел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Максименко С. Д. Генеза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вимір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 Слово, 2021. – 384 с.</a:t>
            </a:r>
          </a:p>
          <a:p>
            <a:pPr lvl="0"/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Максименко С. Д.,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Клименко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В. В. Міждисциплінарні засади психологічного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студії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політичної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– 2023. –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Вип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52. – С. 7–18.</a:t>
            </a:r>
          </a:p>
          <a:p>
            <a:pPr lvl="0"/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В. Г. Психологія в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міждисциплінарних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Практична психологія та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робота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– 2022. – № 2. – С. 3–10.</a:t>
            </a:r>
          </a:p>
          <a:p>
            <a:pPr lvl="0"/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Карамушка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Л. М.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Міждисциплінарний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підготовці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психологів //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Організаційна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психологія.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психологія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– 2024. – № 1 (28). – С. 21–30.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А. А. Міждисциплінарні підходи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 //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Особлива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навчання і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– 2021. – № 4. – С. 5–14.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Синьов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В. М. Спеціальна психологія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міждисциплінарному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вимірі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 НПУ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М. П.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Драгоманова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2022. – 260 с.</a:t>
            </a:r>
          </a:p>
          <a:p>
            <a:pPr lvl="0"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Титаренко Т. М. Психологія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життєтворення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контексти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науки: проблеми і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здобутки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– 2023. – № 2 (20). – С. 40–52.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ЗМІСТ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68948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 smtClean="0"/>
              <a:t>Вступ</a:t>
            </a:r>
            <a:endParaRPr lang="ru-RU" sz="2800" dirty="0" smtClean="0"/>
          </a:p>
          <a:p>
            <a:r>
              <a:rPr lang="ru-RU" sz="2800" b="1" dirty="0" err="1" smtClean="0"/>
              <a:t>Поняття</a:t>
            </a:r>
            <a:r>
              <a:rPr lang="ru-RU" sz="2800" b="1" dirty="0" smtClean="0"/>
              <a:t> та </a:t>
            </a:r>
            <a:r>
              <a:rPr lang="ru-RU" sz="2800" b="1" dirty="0" err="1" smtClean="0"/>
              <a:t>наукове</a:t>
            </a:r>
            <a:r>
              <a:rPr lang="ru-RU" sz="2800" b="1" dirty="0" smtClean="0"/>
              <a:t> обґрунтування </a:t>
            </a:r>
            <a:r>
              <a:rPr lang="ru-RU" sz="2800" b="1" dirty="0" err="1" smtClean="0"/>
              <a:t>міждисциплінарності</a:t>
            </a:r>
            <a:endParaRPr lang="ru-RU" sz="2800" b="1" dirty="0" smtClean="0"/>
          </a:p>
          <a:p>
            <a:r>
              <a:rPr lang="ru-RU" sz="2800" b="1" dirty="0" smtClean="0"/>
              <a:t>Основні напрямки </a:t>
            </a:r>
            <a:r>
              <a:rPr lang="ru-RU" sz="2800" b="1" dirty="0" err="1" smtClean="0"/>
              <a:t>міждисциплінарних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підходів</a:t>
            </a:r>
            <a:endParaRPr lang="ru-RU" sz="2800" b="1" dirty="0" smtClean="0"/>
          </a:p>
          <a:p>
            <a:r>
              <a:rPr lang="ru-RU" sz="2800" b="1" dirty="0" err="1" smtClean="0"/>
              <a:t>Методологічні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принципи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міждисциплінарних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досліджень</a:t>
            </a:r>
            <a:endParaRPr lang="ru-RU" sz="2800" b="1" dirty="0" smtClean="0"/>
          </a:p>
          <a:p>
            <a:r>
              <a:rPr lang="ru-RU" sz="2800" b="1" dirty="0" err="1" smtClean="0"/>
              <a:t>Значення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міждисциплінарності</a:t>
            </a:r>
            <a:r>
              <a:rPr lang="ru-RU" sz="2800" b="1" dirty="0" smtClean="0"/>
              <a:t> для професійної </a:t>
            </a:r>
            <a:r>
              <a:rPr lang="ru-RU" sz="2800" b="1" dirty="0" err="1" smtClean="0"/>
              <a:t>діяльності</a:t>
            </a:r>
            <a:r>
              <a:rPr lang="ru-RU" sz="2800" b="1" dirty="0" smtClean="0"/>
              <a:t> </a:t>
            </a:r>
            <a:r>
              <a:rPr lang="ru-RU" sz="2800" b="1" dirty="0" smtClean="0"/>
              <a:t>психолога</a:t>
            </a:r>
          </a:p>
          <a:p>
            <a:r>
              <a:rPr lang="uk-UA" sz="2800" b="1" dirty="0" smtClean="0"/>
              <a:t>Висновки</a:t>
            </a:r>
            <a:endParaRPr lang="ru-RU" sz="2800" b="1" dirty="0" smtClean="0"/>
          </a:p>
          <a:p>
            <a:r>
              <a:rPr lang="ru-RU" sz="2800" b="1" dirty="0" smtClean="0"/>
              <a:t>Список </a:t>
            </a:r>
            <a:r>
              <a:rPr lang="ru-RU" sz="2800" b="1" dirty="0" err="1" smtClean="0"/>
              <a:t>використаних</a:t>
            </a:r>
            <a:r>
              <a:rPr lang="ru-RU" sz="2800" b="1" dirty="0" smtClean="0"/>
              <a:t> джерел</a:t>
            </a:r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Вступ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психологія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досліджує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психіку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складну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багаторівневу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систему, що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біологічних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соціальних,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культурних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технологічних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У таких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традиційні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однодисциплінарні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підходи не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достатню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точність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наукову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обґрунтованість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	Як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Максименко,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міждисциплінарні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підходи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ключем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контексті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соціальним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біологічними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механізмами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освітньою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практикою. Це особливо актуально в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освіти,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цифровізації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54568"/>
          </a:xfrm>
        </p:spPr>
        <p:txBody>
          <a:bodyPr/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думку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вченої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Корамушки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міждисциплінарність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 психології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поєднувати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знання,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емпіричні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методи, що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підвищує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точність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 ефективність психологічного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18498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/>
              <a:t>Поняття</a:t>
            </a:r>
            <a:r>
              <a:rPr lang="ru-RU" b="1" dirty="0" smtClean="0"/>
              <a:t> та </a:t>
            </a:r>
            <a:r>
              <a:rPr lang="ru-RU" b="1" dirty="0" err="1" smtClean="0"/>
              <a:t>наукове</a:t>
            </a:r>
            <a:r>
              <a:rPr lang="ru-RU" b="1" dirty="0" smtClean="0"/>
              <a:t> обґрунтування </a:t>
            </a:r>
            <a:r>
              <a:rPr lang="ru-RU" b="1" dirty="0" err="1" smtClean="0"/>
              <a:t>міждисциплінарності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/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Міждисциплінарний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понять,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різних наук для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комплексних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виходять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дисципліни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2022).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Науковці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характеристики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міждисциплінарних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психології: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Цілісність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розгляд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взаємозв’язку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біологічних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соціальних і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культурних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кількісних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Динамічність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контексті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Синьов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2022).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Максименко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Клименко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(2023)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підкреслюють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сприяють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розширенню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концепцій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когнітивній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нейропсихології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життєвого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шляху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особистості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Основні напрямки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міждисциплінарних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підходів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Психологія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педагогіка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лежить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психології;</a:t>
            </a:r>
          </a:p>
          <a:p>
            <a:pPr lvl="0"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навчання;</a:t>
            </a: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психологічного супроводу розвитку дітей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особливими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освітніми потребами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Як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(2021),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міждисциплінарна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взаємодія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поєднувати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концепції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розвитку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освітніми</a:t>
            </a: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методами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забезпечуючи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адаптивність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освітніх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040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6894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Психологія та медицина</a:t>
            </a:r>
          </a:p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тісно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взаємодіє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 медициною у:</a:t>
            </a:r>
          </a:p>
          <a:p>
            <a:pPr lvl="0"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клінічній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медичній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психології;</a:t>
            </a:r>
          </a:p>
          <a:p>
            <a:pPr lvl="0"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психосоматичних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реабілітації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психотерапії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Синьов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психічне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фізичне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взаємозалежними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дозволяє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корегувати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взаємодію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соматичних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</TotalTime>
  <Words>577</Words>
  <Application>Microsoft Office PowerPoint</Application>
  <PresentationFormat>Экран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Яркая</vt:lpstr>
      <vt:lpstr>МІЖДИСЦИПЛІНАРНІ ПІДХОДИ В СУЧАСНІЙ ПСИХОЛОГІЇ</vt:lpstr>
      <vt:lpstr>ЗМІСТ</vt:lpstr>
      <vt:lpstr> Вступ </vt:lpstr>
      <vt:lpstr>Слайд 4</vt:lpstr>
      <vt:lpstr>Поняття та наукове обґрунтування міждисциплінарності</vt:lpstr>
      <vt:lpstr>Слайд 6</vt:lpstr>
      <vt:lpstr>Слайд 7</vt:lpstr>
      <vt:lpstr>Основні напрямки міждисциплінарних підходів</vt:lpstr>
      <vt:lpstr>Слайд 9</vt:lpstr>
      <vt:lpstr>Слайд 10</vt:lpstr>
      <vt:lpstr>Слайд 11</vt:lpstr>
      <vt:lpstr>Слайд 12</vt:lpstr>
      <vt:lpstr>Методологічні принципи міждисциплінарних досліджень</vt:lpstr>
      <vt:lpstr>Значення міждисциплінарності для професійної діяльності психолога</vt:lpstr>
      <vt:lpstr>Висновки</vt:lpstr>
      <vt:lpstr>Список використаних джерел 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МІЖДИСЦИПЛІНАРНІ ПІДХОДИ В СУЧАСНІЙ ПСИХОЛОГІЇ</dc:title>
  <dc:creator>Пользователь</dc:creator>
  <cp:lastModifiedBy>Пользователь</cp:lastModifiedBy>
  <cp:revision>3</cp:revision>
  <dcterms:created xsi:type="dcterms:W3CDTF">2026-01-16T17:32:13Z</dcterms:created>
  <dcterms:modified xsi:type="dcterms:W3CDTF">2026-01-16T17:59:49Z</dcterms:modified>
</cp:coreProperties>
</file>