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737" autoAdjust="0"/>
  </p:normalViewPr>
  <p:slideViewPr>
    <p:cSldViewPr>
      <p:cViewPr>
        <p:scale>
          <a:sx n="115" d="100"/>
          <a:sy n="115" d="100"/>
        </p:scale>
        <p:origin x="-157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06"/>
    </p:cViewPr>
  </p:sorterViewPr>
  <p:notesViewPr>
    <p:cSldViewPr>
      <p:cViewPr varScale="1">
        <p:scale>
          <a:sx n="55" d="100"/>
          <a:sy n="55" d="100"/>
        </p:scale>
        <p:origin x="-285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40626-15E7-4B32-BB65-D02BAD1F340F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8EAA0-ECC7-483D-98D3-BAF7FDA2B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00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42EEF6-9015-4F3B-9AA5-87F9062EE51B}" type="datetimeFigureOut">
              <a:rPr lang="ru-RU" smtClean="0"/>
              <a:pPr/>
              <a:t>01.02.2023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40000"/>
                <a:lumOff val="60000"/>
              </a:schemeClr>
            </a:gs>
            <a:gs pos="98500">
              <a:srgbClr val="8CC9A8"/>
            </a:gs>
            <a:gs pos="100000">
              <a:srgbClr val="92D050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007" y="229460"/>
            <a:ext cx="8229600" cy="823276"/>
          </a:xfrm>
          <a:gradFill>
            <a:gsLst>
              <a:gs pos="79000">
                <a:schemeClr val="accent1">
                  <a:lumMod val="40000"/>
                  <a:lumOff val="60000"/>
                </a:schemeClr>
              </a:gs>
              <a:gs pos="98500">
                <a:srgbClr val="8CC9A8"/>
              </a:gs>
              <a:gs pos="100000">
                <a:srgbClr val="92D050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ДИСЦИПЛІНА </a:t>
            </a:r>
            <a:r>
              <a:rPr lang="ru-RU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ГЛОБАЛІЗАЦІЯ І </a:t>
            </a:r>
            <a:r>
              <a:rPr lang="ru-RU" sz="2000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ГЛОБАЛЬНЕ УПРАВЛІННЯ»</a:t>
            </a:r>
            <a:br>
              <a:rPr lang="ru-RU" sz="2000" b="1" i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ru-RU" sz="2000" b="1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5978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algn="just"/>
            <a:r>
              <a:rPr lang="uk-UA" sz="1400" dirty="0" smtClean="0"/>
              <a:t>Програма вивчення дисципліни </a:t>
            </a:r>
            <a:r>
              <a:rPr lang="uk-UA" sz="1400" b="1" dirty="0" smtClean="0"/>
              <a:t>«</a:t>
            </a:r>
            <a:r>
              <a:rPr lang="uk-UA" sz="1400" b="1" dirty="0" smtClean="0">
                <a:solidFill>
                  <a:srgbClr val="FF0000"/>
                </a:solidFill>
              </a:rPr>
              <a:t>Глобалізація </a:t>
            </a:r>
            <a:r>
              <a:rPr lang="uk-UA" sz="1400" b="1" dirty="0" smtClean="0">
                <a:solidFill>
                  <a:srgbClr val="FF0000"/>
                </a:solidFill>
              </a:rPr>
              <a:t>і глобальне управління </a:t>
            </a:r>
            <a:r>
              <a:rPr lang="uk-UA" sz="1400" b="1" dirty="0" smtClean="0"/>
              <a:t>” </a:t>
            </a:r>
            <a:r>
              <a:rPr lang="uk-UA" sz="1400" dirty="0" smtClean="0"/>
              <a:t>складена відповідно до нормативної частини освітньої програми підготовки фахівців відповідного рівня вищої освіти спеціальності 281 “Публічне управління та адміністрування”.</a:t>
            </a:r>
          </a:p>
          <a:p>
            <a:pPr algn="just"/>
            <a:r>
              <a:rPr lang="uk-UA" sz="1200" b="1" dirty="0" smtClean="0"/>
              <a:t>Мета дисципліни -  </a:t>
            </a:r>
            <a:r>
              <a:rPr lang="uk-UA" sz="1200" dirty="0" smtClean="0"/>
              <a:t>сформувати систему фундаментальних знань щодо розуміння </a:t>
            </a:r>
            <a:r>
              <a:rPr lang="uk-UA" sz="1200" dirty="0" smtClean="0">
                <a:solidFill>
                  <a:srgbClr val="FF0000"/>
                </a:solidFill>
              </a:rPr>
              <a:t>глобалізації </a:t>
            </a:r>
            <a:r>
              <a:rPr lang="uk-UA" sz="1200" dirty="0" smtClean="0">
                <a:solidFill>
                  <a:srgbClr val="FF0000"/>
                </a:solidFill>
              </a:rPr>
              <a:t>і глобального управління </a:t>
            </a:r>
            <a:r>
              <a:rPr lang="uk-UA" sz="1200" dirty="0" smtClean="0"/>
              <a:t>як системи економічних, політичних, геополітичних знань про розвиток сучасного світу.</a:t>
            </a:r>
          </a:p>
          <a:p>
            <a:pPr lvl="1" algn="just"/>
            <a:r>
              <a:rPr lang="uk-UA" sz="1200" dirty="0" smtClean="0"/>
              <a:t>Завдання дисципліни: з’ясування змісту  формування системи фундаментальних знань, що розкривають оволодіння студентами теоретичних та практичних засад розвитку </a:t>
            </a:r>
            <a:r>
              <a:rPr lang="uk-UA" sz="1200" dirty="0" smtClean="0">
                <a:solidFill>
                  <a:srgbClr val="FF0000"/>
                </a:solidFill>
              </a:rPr>
              <a:t>глобалізації  </a:t>
            </a:r>
            <a:r>
              <a:rPr lang="uk-UA" sz="1200" dirty="0" smtClean="0">
                <a:solidFill>
                  <a:srgbClr val="FF0000"/>
                </a:solidFill>
              </a:rPr>
              <a:t>і глобального управління </a:t>
            </a:r>
            <a:r>
              <a:rPr lang="uk-UA" sz="1200" dirty="0" smtClean="0"/>
              <a:t>в умовах нової промислової революції INDUSTRY 4.0 як чинника   становлення екологічно збалансованої і соціально-орієнтованої економіки в умовах нових технологічних проривів;	вивчення теоретико-методологічних підходів до моделей, технологій та інструментарію </a:t>
            </a:r>
            <a:r>
              <a:rPr lang="uk-UA" sz="1200" dirty="0" smtClean="0">
                <a:solidFill>
                  <a:srgbClr val="FF0000"/>
                </a:solidFill>
              </a:rPr>
              <a:t>глобалізації </a:t>
            </a:r>
            <a:r>
              <a:rPr lang="uk-UA" sz="1200" dirty="0" smtClean="0">
                <a:solidFill>
                  <a:srgbClr val="FF0000"/>
                </a:solidFill>
              </a:rPr>
              <a:t>і глобального управління</a:t>
            </a:r>
            <a:r>
              <a:rPr lang="uk-UA" sz="1200" dirty="0" smtClean="0"/>
              <a:t>, в основі якого цифрові технології, що виступають головною рушійною силою, яка  трансформує цілі галузі виробництва; формування знань про </a:t>
            </a:r>
            <a:r>
              <a:rPr lang="uk-UA" sz="1200" dirty="0" smtClean="0">
                <a:solidFill>
                  <a:srgbClr val="FF0000"/>
                </a:solidFill>
              </a:rPr>
              <a:t>глобалізацію і глобальне </a:t>
            </a:r>
            <a:r>
              <a:rPr lang="uk-UA" sz="1200" dirty="0" smtClean="0">
                <a:solidFill>
                  <a:srgbClr val="FF0000"/>
                </a:solidFill>
              </a:rPr>
              <a:t>управлінн</a:t>
            </a:r>
            <a:r>
              <a:rPr lang="uk-UA" sz="1200" dirty="0" smtClean="0"/>
              <a:t>я, що представляє динамічну та інноваційну сферу як основу прориву у технологічній галузі, від якої залежить конкурентоспроможність держав .</a:t>
            </a:r>
          </a:p>
          <a:p>
            <a:pPr lvl="1" algn="just"/>
            <a:r>
              <a:rPr lang="uk-UA" sz="1200" dirty="0" smtClean="0"/>
              <a:t>В основі - вивчення  </a:t>
            </a:r>
            <a:r>
              <a:rPr lang="uk-UA" sz="1200" dirty="0" smtClean="0">
                <a:solidFill>
                  <a:srgbClr val="FF0000"/>
                </a:solidFill>
              </a:rPr>
              <a:t>глобалізації і </a:t>
            </a:r>
            <a:r>
              <a:rPr lang="uk-UA" sz="1200" dirty="0" smtClean="0">
                <a:solidFill>
                  <a:srgbClr val="FF0000"/>
                </a:solidFill>
              </a:rPr>
              <a:t>глобального управлін</a:t>
            </a:r>
            <a:r>
              <a:rPr lang="uk-UA" sz="1200" dirty="0" smtClean="0"/>
              <a:t>ня як сукупності знань про нові цифрові технології та їх вплив на сучасний світ; освоєння  сутності глобального мислення та його трансформацій відповідно до реалій ХХI століття; виявлення проблем </a:t>
            </a:r>
            <a:r>
              <a:rPr lang="uk-UA" sz="1200" dirty="0" smtClean="0"/>
              <a:t>глобалізації і глобального </a:t>
            </a:r>
            <a:r>
              <a:rPr lang="uk-UA" sz="1200" dirty="0" smtClean="0"/>
              <a:t>управління  в економічній, політичній, соціальній та духовній сферах розвитку та визначення шляхів його ефективності;	формування теоретичних знань про інноваційні засади </a:t>
            </a:r>
            <a:r>
              <a:rPr lang="uk-UA" sz="1200" dirty="0" smtClean="0">
                <a:solidFill>
                  <a:srgbClr val="FF0000"/>
                </a:solidFill>
              </a:rPr>
              <a:t>глобалізації і глобального </a:t>
            </a:r>
            <a:r>
              <a:rPr lang="uk-UA" sz="1200" dirty="0" smtClean="0">
                <a:solidFill>
                  <a:srgbClr val="FF0000"/>
                </a:solidFill>
              </a:rPr>
              <a:t>управлінн</a:t>
            </a:r>
            <a:r>
              <a:rPr lang="uk-UA" sz="1200" dirty="0" smtClean="0"/>
              <a:t>я в умовах </a:t>
            </a:r>
            <a:r>
              <a:rPr lang="uk-UA" sz="1200" dirty="0" err="1" smtClean="0"/>
              <a:t>діджиталізації</a:t>
            </a:r>
            <a:r>
              <a:rPr lang="uk-UA" sz="1200" dirty="0" smtClean="0"/>
              <a:t>; виявлення місця і ролі України в глобалізаційних процесах сучасності.</a:t>
            </a:r>
            <a:endParaRPr lang="ru-RU" sz="1200" dirty="0" smtClean="0">
              <a:solidFill>
                <a:srgbClr val="FF0000"/>
              </a:solidFill>
            </a:endParaRPr>
          </a:p>
          <a:p>
            <a:pPr lvl="1" algn="just"/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Предмет </a:t>
            </a:r>
            <a:r>
              <a:rPr lang="uk-UA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дисципліни </a:t>
            </a:r>
            <a:r>
              <a:rPr lang="uk-U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- </a:t>
            </a:r>
            <a:r>
              <a:rPr lang="uk-UA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соціально-економічні особливості </a:t>
            </a:r>
            <a:r>
              <a:rPr lang="uk-UA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глобалізації  </a:t>
            </a:r>
            <a:r>
              <a:rPr lang="uk-UA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як сукупності знань про розвиток глобального світу та глобального управління.</a:t>
            </a:r>
            <a:endParaRPr lang="uk-UA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       Зв’язок дисципліни з  базовими дисциплінами фахового спрямування - ”</a:t>
            </a:r>
            <a:r>
              <a:rPr lang="uk-UA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Кадрова політика промислових підприємств”,  “Адміністративний менеджмент”,   “Інформаційно-комунікаційний менеджмент”, “Електронне врядування”, “Вступ до спеціальності”, “Управління людськими ресурсами”.</a:t>
            </a:r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40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2663</TotalTime>
  <Words>101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ДИСЦИПЛІНА  «ГЛОБАЛІЗАЦІЯ І ГЛОБАЛЬНЕ УПРАВЛІННЯ»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СУЧАСНА КОНЦЕПЦІЯ ВНУТРІШНЬОФІРМОВОГО МЕНЕДЖМЕНТУ ПРОМИСЛОВОГО ПІДПРИЄМСТВА</dc:title>
  <dc:creator>Наташа</dc:creator>
  <cp:lastModifiedBy>User</cp:lastModifiedBy>
  <cp:revision>109</cp:revision>
  <dcterms:created xsi:type="dcterms:W3CDTF">2019-03-10T17:04:54Z</dcterms:created>
  <dcterms:modified xsi:type="dcterms:W3CDTF">2023-02-01T18:08:20Z</dcterms:modified>
</cp:coreProperties>
</file>