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737" autoAdjust="0"/>
  </p:normalViewPr>
  <p:slideViewPr>
    <p:cSldViewPr>
      <p:cViewPr>
        <p:scale>
          <a:sx n="115" d="100"/>
          <a:sy n="115" d="100"/>
        </p:scale>
        <p:origin x="-15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01.02.2023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r>
              <a:rPr lang="ru-RU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ГЛОБАЛІЗАЦІЯ І </a:t>
            </a:r>
            <a:r>
              <a:rPr lang="ru-RU" sz="20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ГЛОБАЛЬНЕ УПРАВЛІННЯ»</a:t>
            </a:r>
            <a:br>
              <a:rPr lang="ru-RU" sz="20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uk-UA" sz="1400" dirty="0" smtClean="0"/>
              <a:t>Програма вивчення дисципліни </a:t>
            </a:r>
            <a:r>
              <a:rPr lang="uk-UA" sz="1400" b="1" dirty="0" smtClean="0"/>
              <a:t>«</a:t>
            </a:r>
            <a:r>
              <a:rPr lang="uk-UA" sz="1400" b="1" dirty="0" smtClean="0">
                <a:solidFill>
                  <a:srgbClr val="FF0000"/>
                </a:solidFill>
              </a:rPr>
              <a:t>Глобалізація </a:t>
            </a:r>
            <a:r>
              <a:rPr lang="uk-UA" sz="1400" b="1" dirty="0" smtClean="0">
                <a:solidFill>
                  <a:srgbClr val="FF0000"/>
                </a:solidFill>
              </a:rPr>
              <a:t>і глобальне управління </a:t>
            </a:r>
            <a:r>
              <a:rPr lang="uk-UA" sz="1400" b="1" dirty="0" smtClean="0"/>
              <a:t>” </a:t>
            </a:r>
            <a:r>
              <a:rPr lang="uk-UA" sz="1400" dirty="0" smtClean="0"/>
              <a:t>складена відповідно до нормативної частини освітньої програми підготовки фахівців відповідного рівня вищої освіти спеціальності 281 “Публічне управління та адміністрування”.</a:t>
            </a:r>
          </a:p>
          <a:p>
            <a:pPr algn="just"/>
            <a:r>
              <a:rPr lang="uk-UA" sz="1200" b="1" dirty="0" smtClean="0"/>
              <a:t>Мета дисципліни -  </a:t>
            </a:r>
            <a:r>
              <a:rPr lang="uk-UA" sz="1200" dirty="0" smtClean="0"/>
              <a:t>сформувати систему фундаментальних знань щодо розуміння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глобалізації </a:t>
            </a:r>
            <a:r>
              <a:rPr lang="uk-UA" sz="1200" dirty="0" smtClean="0">
                <a:solidFill>
                  <a:srgbClr val="FF0000"/>
                </a:solidFill>
              </a:rPr>
              <a:t>і глобального управління </a:t>
            </a:r>
            <a:r>
              <a:rPr lang="uk-UA" sz="1200" dirty="0" smtClean="0"/>
              <a:t>як системи економічних, політичних, геополітичних знань про розвиток сучасного світу.</a:t>
            </a:r>
          </a:p>
          <a:p>
            <a:pPr lvl="1" algn="just"/>
            <a:r>
              <a:rPr lang="uk-UA" sz="1200" dirty="0" smtClean="0"/>
              <a:t>Завдання дисципліни: з’ясування змісту  формування системи фундаментальних знань, що розкривають оволодіння студентами теоретичних та практичних засад розвитку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глобалізації  </a:t>
            </a:r>
            <a:r>
              <a:rPr lang="uk-UA" sz="1200" dirty="0" smtClean="0">
                <a:solidFill>
                  <a:srgbClr val="FF0000"/>
                </a:solidFill>
              </a:rPr>
              <a:t>і глобального управління </a:t>
            </a:r>
            <a:r>
              <a:rPr lang="uk-UA" sz="1200" dirty="0" smtClean="0"/>
              <a:t>в умовах нової промислової революції INDUSTRY 4.0 як чинника   становлення екологічно збалансованої і соціально-орієнтованої економіки в умовах нових технологічних проривів;	вивчення теоретико-методологічних підходів до моделей, технологій та інструментарію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глобалізації </a:t>
            </a:r>
            <a:r>
              <a:rPr lang="uk-UA" sz="1200" dirty="0" smtClean="0">
                <a:solidFill>
                  <a:srgbClr val="FF0000"/>
                </a:solidFill>
              </a:rPr>
              <a:t>і глобального управління</a:t>
            </a:r>
            <a:r>
              <a:rPr lang="uk-UA" sz="1200" dirty="0" smtClean="0"/>
              <a:t>, в основі якого цифрові технології, що виступають головною рушійною силою, яка  трансформує цілі галузі виробництва; формування знань про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глобалізацію і глобальне </a:t>
            </a:r>
            <a:r>
              <a:rPr lang="uk-UA" sz="1200" dirty="0" smtClean="0">
                <a:solidFill>
                  <a:srgbClr val="FF0000"/>
                </a:solidFill>
              </a:rPr>
              <a:t>управлінн</a:t>
            </a:r>
            <a:r>
              <a:rPr lang="uk-UA" sz="1200" dirty="0" smtClean="0"/>
              <a:t>я, що представляє динамічну та інноваційну сферу як основу прориву у технологічній галузі, від якої залежить конкурентоспроможність держав .</a:t>
            </a:r>
          </a:p>
          <a:p>
            <a:pPr lvl="1" algn="just"/>
            <a:r>
              <a:rPr lang="uk-UA" sz="1200" dirty="0" smtClean="0"/>
              <a:t>В основі - вивчення 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глобалізації і </a:t>
            </a:r>
            <a:r>
              <a:rPr lang="uk-UA" sz="1200" dirty="0" smtClean="0">
                <a:solidFill>
                  <a:srgbClr val="FF0000"/>
                </a:solidFill>
              </a:rPr>
              <a:t>глобального управлін</a:t>
            </a:r>
            <a:r>
              <a:rPr lang="uk-UA" sz="1200" dirty="0" smtClean="0"/>
              <a:t>ня як сукупності знань про нові цифрові технології та їх вплив на сучасний світ; освоєння  сутності глобального мислення та його трансформацій відповідно до реалій ХХI століття; виявлення проблем </a:t>
            </a:r>
            <a:r>
              <a:rPr lang="uk-UA" sz="1200" dirty="0" smtClean="0"/>
              <a:t>глобалізації і глобального </a:t>
            </a:r>
            <a:r>
              <a:rPr lang="uk-UA" sz="1200" dirty="0" smtClean="0"/>
              <a:t>управління  в економічній, політичній, соціальній та духовній сферах розвитку та визначення шляхів його ефективності;	формування теоретичних знань про інноваційні засади </a:t>
            </a:r>
            <a:r>
              <a:rPr lang="uk-UA" sz="1200" dirty="0" smtClean="0">
                <a:solidFill>
                  <a:srgbClr val="FF0000"/>
                </a:solidFill>
              </a:rPr>
              <a:t>глобалізації і глобального </a:t>
            </a:r>
            <a:r>
              <a:rPr lang="uk-UA" sz="1200" dirty="0" smtClean="0">
                <a:solidFill>
                  <a:srgbClr val="FF0000"/>
                </a:solidFill>
              </a:rPr>
              <a:t>управлінн</a:t>
            </a:r>
            <a:r>
              <a:rPr lang="uk-UA" sz="1200" dirty="0" smtClean="0"/>
              <a:t>я в умовах </a:t>
            </a:r>
            <a:r>
              <a:rPr lang="uk-UA" sz="1200" dirty="0" err="1" smtClean="0"/>
              <a:t>діджиталізації</a:t>
            </a:r>
            <a:r>
              <a:rPr lang="uk-UA" sz="1200" dirty="0" smtClean="0"/>
              <a:t>; виявлення місця і ролі України в глобалізаційних процесах сучасності.</a:t>
            </a:r>
            <a:endParaRPr lang="ru-RU" sz="1200" dirty="0" smtClean="0">
              <a:solidFill>
                <a:srgbClr val="FF0000"/>
              </a:solidFill>
            </a:endParaRPr>
          </a:p>
          <a:p>
            <a:pPr lvl="1" algn="just"/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</a:t>
            </a:r>
            <a:r>
              <a:rPr lang="uk-UA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дисципліни </a:t>
            </a:r>
            <a:r>
              <a:rPr lang="uk-UA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- </a:t>
            </a:r>
            <a:r>
              <a:rPr lang="uk-UA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соціально-економічні особливості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глобалізації  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як сукупності знань про розвиток глобального світу та глобального управління.</a:t>
            </a:r>
            <a:endParaRPr lang="uk-UA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   Зв’язок дисципліни з  базовими дисциплінами фахового спрямування - ”</a:t>
            </a:r>
            <a:r>
              <a:rPr lang="uk-UA" sz="1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Кадрова політика промислових підприємств”,  “Адміністративний менеджмент”,   “Інформаційно-комунікаційний менеджмент”, “Електронне врядування”, “Вступ до спеціальності”, “Управління людськими ресурсами”.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2663</TotalTime>
  <Words>101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«ГЛОБАЛІЗАЦІЯ І ГЛОБАЛЬНЕ УПРАВЛІННЯ»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User</cp:lastModifiedBy>
  <cp:revision>109</cp:revision>
  <dcterms:created xsi:type="dcterms:W3CDTF">2019-03-10T17:04:54Z</dcterms:created>
  <dcterms:modified xsi:type="dcterms:W3CDTF">2023-02-01T18:08:20Z</dcterms:modified>
</cp:coreProperties>
</file>