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3E5C2-00BC-46E9-B85C-65FCC1935A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Верстка и макетування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3CF84A-5B4F-4797-917F-110A7A54B3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Іщук</a:t>
            </a:r>
            <a:r>
              <a:rPr lang="ru-RU" dirty="0"/>
              <a:t> Н. М. </a:t>
            </a:r>
            <a:r>
              <a:rPr lang="ru-RU" dirty="0" err="1"/>
              <a:t>Газетно-журнальне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: практикум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верстання</a:t>
            </a:r>
            <a:r>
              <a:rPr lang="ru-RU" dirty="0"/>
              <a:t> : </a:t>
            </a:r>
            <a:r>
              <a:rPr lang="ru-RU" dirty="0" err="1"/>
              <a:t>електронна</a:t>
            </a:r>
            <a:r>
              <a:rPr lang="ru-RU" dirty="0"/>
              <a:t> книга. К. :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журналістики</a:t>
            </a:r>
            <a:r>
              <a:rPr lang="ru-RU" dirty="0"/>
              <a:t>. – 2019. – 90 с.   </a:t>
            </a:r>
          </a:p>
        </p:txBody>
      </p:sp>
    </p:spTree>
    <p:extLst>
      <p:ext uri="{BB962C8B-B14F-4D97-AF65-F5344CB8AC3E}">
        <p14:creationId xmlns:p14="http://schemas.microsoft.com/office/powerpoint/2010/main" val="66448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75175-9694-4F53-99C1-477A3845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верстки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B7DB46-046C-4F3E-BB1B-29F450D4A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Газетна</a:t>
            </a:r>
          </a:p>
          <a:p>
            <a:r>
              <a:rPr lang="uk-UA" sz="3200" dirty="0"/>
              <a:t>Журнальна </a:t>
            </a:r>
          </a:p>
          <a:p>
            <a:r>
              <a:rPr lang="uk-UA" sz="3200" dirty="0"/>
              <a:t>Акцидентна (для невеликих поліграфічних продуктів – листівки, оголошення, афіші, бланки та ін.)</a:t>
            </a:r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82877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AE8A2-008E-4492-B1F1-3EEDA2AC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Верстка и макетування Газет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1AE636D-03EB-48BE-A3B2-C1AA9C643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274" y="1724575"/>
            <a:ext cx="6227433" cy="51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5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15983-746A-4154-914D-28AEB943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Етапи створення газети</a:t>
            </a: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923B1C-622B-4A35-92D5-80A21A5C0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11111"/>
          </a:xfrm>
        </p:spPr>
        <p:txBody>
          <a:bodyPr/>
          <a:lstStyle/>
          <a:p>
            <a:r>
              <a:rPr lang="uk-UA" dirty="0"/>
              <a:t>1. Макетування (макет </a:t>
            </a:r>
          </a:p>
          <a:p>
            <a:pPr marL="0" indent="0">
              <a:buNone/>
            </a:pPr>
            <a:r>
              <a:rPr lang="uk-UA" dirty="0"/>
              <a:t>– кінцевий результат макетування)</a:t>
            </a:r>
          </a:p>
          <a:p>
            <a:r>
              <a:rPr lang="uk-UA" dirty="0"/>
              <a:t>2. Підготовка тексту.</a:t>
            </a:r>
          </a:p>
          <a:p>
            <a:r>
              <a:rPr lang="uk-UA" dirty="0"/>
              <a:t>3. Підготовка ілюстрацій.</a:t>
            </a:r>
          </a:p>
          <a:p>
            <a:r>
              <a:rPr lang="uk-UA" dirty="0"/>
              <a:t>4. Верстка.</a:t>
            </a:r>
          </a:p>
          <a:p>
            <a:r>
              <a:rPr lang="uk-UA" dirty="0"/>
              <a:t>5. Друк оригінал-макету (останній, підписаний до друку макет).</a:t>
            </a:r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5AE1D3-1088-4DDE-9BEB-0D24E4A1A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37" t="17864" r="29005" b="31521"/>
          <a:stretch/>
        </p:blipFill>
        <p:spPr>
          <a:xfrm>
            <a:off x="6667130" y="1357803"/>
            <a:ext cx="4944862" cy="347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5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EA1CD-4064-42FF-8CA1-2548E587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Оформлення газет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4BA60D-29B2-4894-BC78-7A488DFE0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1. Заголовок (композиція, шрифт)</a:t>
            </a:r>
          </a:p>
          <a:p>
            <a:r>
              <a:rPr lang="uk-UA" dirty="0"/>
              <a:t>2. Розташування полос газети і тексту.</a:t>
            </a:r>
          </a:p>
          <a:p>
            <a:r>
              <a:rPr lang="uk-UA" dirty="0"/>
              <a:t>3. Розташування ілюстрацій.</a:t>
            </a:r>
          </a:p>
          <a:p>
            <a:r>
              <a:rPr lang="uk-UA" dirty="0"/>
              <a:t>Безкоштовна версія створення макету: </a:t>
            </a:r>
            <a:r>
              <a:rPr lang="en-US" dirty="0"/>
              <a:t>https://www.adobe.com/ua/products/indesign.html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5895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F2364-85F8-462E-9AD7-8E836B5E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Макетування журналу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CB5BBD-BC86-45AF-8C85-D0134A19D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/>
              <a:t>Відеоінструкція</a:t>
            </a:r>
            <a:r>
              <a:rPr lang="uk-UA" dirty="0"/>
              <a:t> макетування журналу: </a:t>
            </a:r>
            <a:r>
              <a:rPr lang="en-US" dirty="0"/>
              <a:t>https://www.youtube.com/watch?v=fahmbfloz-U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56449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42</TotalTime>
  <Words>157</Words>
  <Application>Microsoft Office PowerPoint</Application>
  <PresentationFormat>Широкоэкранный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Tw Cen MT</vt:lpstr>
      <vt:lpstr>Контур</vt:lpstr>
      <vt:lpstr>Верстка и макетування</vt:lpstr>
      <vt:lpstr>Види верстки</vt:lpstr>
      <vt:lpstr>Верстка и макетування Газет</vt:lpstr>
      <vt:lpstr>Етапи створення газети</vt:lpstr>
      <vt:lpstr>Оформлення газет</vt:lpstr>
      <vt:lpstr>Макетування журналу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Верстка и макетування</dc:title>
  <dc:creator>Людмила Чернявская</dc:creator>
  <cp:lastModifiedBy>Людмила Чернявская</cp:lastModifiedBy>
  <cp:revision>1</cp:revision>
  <dcterms:created xsi:type="dcterms:W3CDTF">2022-04-07T17:33:24Z</dcterms:created>
  <dcterms:modified xsi:type="dcterms:W3CDTF">2022-04-07T18:15:53Z</dcterms:modified>
</cp:coreProperties>
</file>