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90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E6A21-970F-467E-A77A-7506A30EAC98}" type="datetimeFigureOut">
              <a:rPr lang="uk-UA" smtClean="0"/>
              <a:t>17.01.2021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54D07-2697-44A9-ADE7-580C255A6FB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2370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54D07-2697-44A9-ADE7-580C255A6FB7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4370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BA5ED-6F29-4238-AC5C-342BAD2451BB}" type="datetimeFigureOut">
              <a:rPr lang="uk-UA" smtClean="0"/>
              <a:t>17.01.2021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CE35-F5DF-4A2C-A2B8-E0F4DE9038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4798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BA5ED-6F29-4238-AC5C-342BAD2451BB}" type="datetimeFigureOut">
              <a:rPr lang="uk-UA" smtClean="0"/>
              <a:t>17.01.2021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CE35-F5DF-4A2C-A2B8-E0F4DE9038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5325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BA5ED-6F29-4238-AC5C-342BAD2451BB}" type="datetimeFigureOut">
              <a:rPr lang="uk-UA" smtClean="0"/>
              <a:t>17.01.2021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CE35-F5DF-4A2C-A2B8-E0F4DE9038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696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BA5ED-6F29-4238-AC5C-342BAD2451BB}" type="datetimeFigureOut">
              <a:rPr lang="uk-UA" smtClean="0"/>
              <a:t>17.01.2021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CE35-F5DF-4A2C-A2B8-E0F4DE9038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04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BA5ED-6F29-4238-AC5C-342BAD2451BB}" type="datetimeFigureOut">
              <a:rPr lang="uk-UA" smtClean="0"/>
              <a:t>17.01.2021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CE35-F5DF-4A2C-A2B8-E0F4DE9038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7064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BA5ED-6F29-4238-AC5C-342BAD2451BB}" type="datetimeFigureOut">
              <a:rPr lang="uk-UA" smtClean="0"/>
              <a:t>17.01.2021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CE35-F5DF-4A2C-A2B8-E0F4DE9038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7223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BA5ED-6F29-4238-AC5C-342BAD2451BB}" type="datetimeFigureOut">
              <a:rPr lang="uk-UA" smtClean="0"/>
              <a:t>17.01.2021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CE35-F5DF-4A2C-A2B8-E0F4DE9038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685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BA5ED-6F29-4238-AC5C-342BAD2451BB}" type="datetimeFigureOut">
              <a:rPr lang="uk-UA" smtClean="0"/>
              <a:t>17.01.2021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CE35-F5DF-4A2C-A2B8-E0F4DE9038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8601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BA5ED-6F29-4238-AC5C-342BAD2451BB}" type="datetimeFigureOut">
              <a:rPr lang="uk-UA" smtClean="0"/>
              <a:t>17.01.2021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CE35-F5DF-4A2C-A2B8-E0F4DE9038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1569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BA5ED-6F29-4238-AC5C-342BAD2451BB}" type="datetimeFigureOut">
              <a:rPr lang="uk-UA" smtClean="0"/>
              <a:t>17.01.2021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CE35-F5DF-4A2C-A2B8-E0F4DE9038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771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BA5ED-6F29-4238-AC5C-342BAD2451BB}" type="datetimeFigureOut">
              <a:rPr lang="uk-UA" smtClean="0"/>
              <a:t>17.01.2021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CE35-F5DF-4A2C-A2B8-E0F4DE9038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2819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BA5ED-6F29-4238-AC5C-342BAD2451BB}" type="datetimeFigureOut">
              <a:rPr lang="uk-UA" smtClean="0"/>
              <a:t>17.01.2021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5CE35-F5DF-4A2C-A2B8-E0F4DE9038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746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ТЕМА </a:t>
            </a:r>
            <a:r>
              <a:rPr lang="uk-UA" b="1" dirty="0" smtClean="0"/>
              <a:t>8</a:t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ПОСТАЧАЛЬНИКІВ</a:t>
            </a:r>
            <a:r>
              <a:rPr lang="ru-RU" dirty="0"/>
              <a:t> ТА </a:t>
            </a:r>
            <a:r>
              <a:rPr lang="ru-RU" dirty="0" err="1"/>
              <a:t>ПОСЕРЕДНИКІВ</a:t>
            </a:r>
            <a:r>
              <a:rPr lang="ru-RU" dirty="0"/>
              <a:t> ЯК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В </a:t>
            </a:r>
            <a:r>
              <a:rPr lang="ru-RU" dirty="0" err="1"/>
              <a:t>ДІЯЛЬНОСТІ</a:t>
            </a:r>
            <a:r>
              <a:rPr lang="ru-RU" dirty="0"/>
              <a:t> КОНСУЛЬТАНТА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5680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Консалтинг_ЗЕД_Чкан_Маркова_Ганза_посибник_гот.docx - Microsoft Word некоммерческое использование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9" t="34234" r="19491" b="17727"/>
          <a:stretch/>
        </p:blipFill>
        <p:spPr>
          <a:xfrm>
            <a:off x="683568" y="260648"/>
            <a:ext cx="7278007" cy="6280216"/>
          </a:xfrm>
        </p:spPr>
      </p:pic>
    </p:spTree>
    <p:extLst>
      <p:ext uri="{BB962C8B-B14F-4D97-AF65-F5344CB8AC3E}">
        <p14:creationId xmlns:p14="http://schemas.microsoft.com/office/powerpoint/2010/main" val="2736662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640960" cy="230425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b="1" dirty="0"/>
              <a:t>Посередники</a:t>
            </a:r>
            <a:r>
              <a:rPr lang="uk-UA" dirty="0"/>
              <a:t> </a:t>
            </a:r>
          </a:p>
          <a:p>
            <a:pPr marL="0" indent="0" algn="ctr">
              <a:buNone/>
            </a:pPr>
            <a:r>
              <a:rPr lang="uk-UA" dirty="0" smtClean="0"/>
              <a:t>фірми </a:t>
            </a:r>
            <a:r>
              <a:rPr lang="uk-UA" dirty="0"/>
              <a:t>чи окремі особи, що приймають на себе чи допомагають передати іншому суб’єкту право на конкретний товар чи послугу на їх шляху від виробника до споживача.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2902"/>
            <a:ext cx="7346776" cy="407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497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нсалтинг_ЗЕД_Чкан_Маркова_Ганза_посибник_гот.docx - Microsoft Word некоммерческое использов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9" t="28444" r="19319" b="15853"/>
          <a:stretch/>
        </p:blipFill>
        <p:spPr>
          <a:xfrm>
            <a:off x="704198" y="40639"/>
            <a:ext cx="7036154" cy="692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нсалтинг_ЗЕД_Чкан_Маркова_Ганза_посибник_гот.docx - Microsoft Word некоммерческое использов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8" t="26074" r="19958" b="5185"/>
          <a:stretch/>
        </p:blipFill>
        <p:spPr>
          <a:xfrm>
            <a:off x="1403648" y="10903"/>
            <a:ext cx="4695432" cy="5794361"/>
          </a:xfrm>
          <a:prstGeom prst="rect">
            <a:avLst/>
          </a:prstGeom>
        </p:spPr>
      </p:pic>
      <p:pic>
        <p:nvPicPr>
          <p:cNvPr id="5" name="Рисунок 4" descr="Консалтинг_ЗЕД_Чкан_Маркова_Ганза_посибник_гот.docx - Microsoft Word некоммерческое использов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7" t="61629" r="19958" b="26815"/>
          <a:stretch/>
        </p:blipFill>
        <p:spPr>
          <a:xfrm>
            <a:off x="1403648" y="5832936"/>
            <a:ext cx="4695432" cy="93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6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05" y="4005064"/>
            <a:ext cx="6409596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b="1" dirty="0"/>
              <a:t>Постачальники </a:t>
            </a:r>
            <a:endParaRPr lang="uk-UA" dirty="0"/>
          </a:p>
          <a:p>
            <a:pPr marL="0" indent="0" algn="ctr">
              <a:buNone/>
            </a:pPr>
            <a:r>
              <a:rPr lang="uk-UA" dirty="0" smtClean="0"/>
              <a:t>це </a:t>
            </a:r>
            <a:r>
              <a:rPr lang="uk-UA" dirty="0"/>
              <a:t>юридичні і фізичні особи, які здійснюють для підприємства поставку виробничих запасів, малоцінних і швидкозношуваних предметів, необоротних активів чи інших цінностей. Від правильного вибору джерел оптових закупівель і конкретних постачальників товарів прямо залежить ефективність закупівельної роботи.</a:t>
            </a:r>
          </a:p>
          <a:p>
            <a:pPr marL="0" indent="0" algn="ctr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61193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нсалтинг_ЗЕД_Чкан_Маркова_Ганза_посибник_гот.docx - Microsoft Word некоммерческое использов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4" t="24296" r="13885" b="17037"/>
          <a:stretch/>
        </p:blipFill>
        <p:spPr>
          <a:xfrm>
            <a:off x="755576" y="33519"/>
            <a:ext cx="7278714" cy="649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62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Консалтинг_ЗЕД_Чкан_Маркова_Ганза_посибник_гот.docx - Microsoft Word некоммерческое использование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3" t="43661" r="14164" b="35237"/>
          <a:stretch/>
        </p:blipFill>
        <p:spPr>
          <a:xfrm>
            <a:off x="467544" y="548680"/>
            <a:ext cx="7828947" cy="2520280"/>
          </a:xfrm>
        </p:spPr>
      </p:pic>
    </p:spTree>
    <p:extLst>
      <p:ext uri="{BB962C8B-B14F-4D97-AF65-F5344CB8AC3E}">
        <p14:creationId xmlns:p14="http://schemas.microsoft.com/office/powerpoint/2010/main" val="245757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нсалтинг_ЗЕД_Чкан_Маркова_Ганза_посибник_гот.docx - Microsoft Word некоммерческое использов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34483" r="14844" b="34483"/>
          <a:stretch/>
        </p:blipFill>
        <p:spPr>
          <a:xfrm>
            <a:off x="121918" y="0"/>
            <a:ext cx="6748756" cy="3212976"/>
          </a:xfrm>
          <a:prstGeom prst="rect">
            <a:avLst/>
          </a:prstGeom>
        </p:spPr>
      </p:pic>
      <p:pic>
        <p:nvPicPr>
          <p:cNvPr id="5" name="Рисунок 4" descr="Консалтинг_ЗЕД_Чкан_Маркова_Ганза_посибник_гот.docx - Microsoft Word некоммерческое использов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4" t="44148" r="13846" b="18519"/>
          <a:stretch/>
        </p:blipFill>
        <p:spPr>
          <a:xfrm>
            <a:off x="2879304" y="3304343"/>
            <a:ext cx="6264696" cy="355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29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Консалтинг_ЗЕД_Чкан_Маркова_Ганза_посибник_гот.docx - Microsoft Word некоммерческое использование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1" t="23458" r="17554" b="6054"/>
          <a:stretch/>
        </p:blipFill>
        <p:spPr>
          <a:xfrm>
            <a:off x="1331640" y="22343"/>
            <a:ext cx="5688632" cy="6870117"/>
          </a:xfrm>
        </p:spPr>
      </p:pic>
    </p:spTree>
    <p:extLst>
      <p:ext uri="{BB962C8B-B14F-4D97-AF65-F5344CB8AC3E}">
        <p14:creationId xmlns:p14="http://schemas.microsoft.com/office/powerpoint/2010/main" val="4123759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Консалтинг_ЗЕД_Чкан_Маркова_Ганза_посибник_гот.docx - Microsoft Word некоммерческое использование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1" t="28846" r="18038" b="49603"/>
          <a:stretch/>
        </p:blipFill>
        <p:spPr>
          <a:xfrm>
            <a:off x="323528" y="260648"/>
            <a:ext cx="6192688" cy="2304256"/>
          </a:xfrm>
        </p:spPr>
      </p:pic>
      <p:pic>
        <p:nvPicPr>
          <p:cNvPr id="5" name="Объект 3" descr="Консалтинг_ЗЕД_Чкан_Маркова_Ганза_посибник_гот.docx - Microsoft Word некоммерческое использов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4" t="56022" r="18764" b="7181"/>
          <a:stretch/>
        </p:blipFill>
        <p:spPr>
          <a:xfrm>
            <a:off x="1919769" y="2636912"/>
            <a:ext cx="6644039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7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Консалтинг_ЗЕД_Чкан_Маркова_Ганза_посибник_гот.docx - Microsoft Word некоммерческое использование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5" t="30642" r="19491" b="28502"/>
          <a:stretch/>
        </p:blipFill>
        <p:spPr>
          <a:xfrm>
            <a:off x="34528" y="7743"/>
            <a:ext cx="6625704" cy="4823513"/>
          </a:xfrm>
        </p:spPr>
      </p:pic>
    </p:spTree>
    <p:extLst>
      <p:ext uri="{BB962C8B-B14F-4D97-AF65-F5344CB8AC3E}">
        <p14:creationId xmlns:p14="http://schemas.microsoft.com/office/powerpoint/2010/main" val="1905557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нсалтинг_ЗЕД_Чкан_Маркова_Ганза_посибник_гот.docx - Microsoft Word некоммерческое использов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7" t="32889" r="19319" b="20889"/>
          <a:stretch/>
        </p:blipFill>
        <p:spPr>
          <a:xfrm>
            <a:off x="30976" y="188639"/>
            <a:ext cx="7997408" cy="663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672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74</Words>
  <Application>Microsoft Office PowerPoint</Application>
  <PresentationFormat>Экран (4:3)</PresentationFormat>
  <Paragraphs>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ТЕМА 8  МЕТОДИ ДОСЛІДЖЕННЯ ПОСТАЧАЛЬНИКІВ ТА ПОСЕРЕДНИКІВ ЯК ФАКТОРІВ ЗОВНІШНЬОГО СЕРЕДОВИЩА ОРГАНІЗАЦІЇ В ДІЯЛЬНОСТІ КОНСУЛЬТАНТА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8  МЕТОДИ ДОСЛІДЖЕННЯ ПОСТАЧАЛЬНИКІВ ТА ПОСЕРЕДНИКІВ ЯК ФАКТОРІВ ЗОВНІШНЬОГО СЕРЕДОВИЩА ОРГАНІЗАЦІЇ В ДІЯЛЬНОСТІ КОНСУЛЬТАНТА</dc:title>
  <dc:creator>Anna</dc:creator>
  <cp:lastModifiedBy>Anna</cp:lastModifiedBy>
  <cp:revision>2</cp:revision>
  <dcterms:created xsi:type="dcterms:W3CDTF">2021-01-17T17:25:58Z</dcterms:created>
  <dcterms:modified xsi:type="dcterms:W3CDTF">2021-01-17T17:38:53Z</dcterms:modified>
</cp:coreProperties>
</file>