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8" r:id="rId1"/>
  </p:sldMasterIdLst>
  <p:notesMasterIdLst>
    <p:notesMasterId r:id="rId11"/>
  </p:notes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 snapToObjects="1">
      <p:cViewPr>
        <p:scale>
          <a:sx n="82" d="100"/>
          <a:sy n="82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274F1-964B-4C8C-9F93-E10192DB32CF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0143392-E438-4B8B-A2B8-106966AE7B8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сутність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A64225DA-F17A-4A0E-AC4C-701E13C55E0A}" type="parTrans" cxnId="{FA79FEEB-0522-47F8-8A0C-54EB6144DD45}">
      <dgm:prSet/>
      <dgm:spPr/>
      <dgm:t>
        <a:bodyPr/>
        <a:lstStyle/>
        <a:p>
          <a:endParaRPr lang="ru-RU"/>
        </a:p>
      </dgm:t>
    </dgm:pt>
    <dgm:pt modelId="{7BB5CAFB-E8B7-4EDE-890E-14FD82FCEF38}" type="sibTrans" cxnId="{FA79FEEB-0522-47F8-8A0C-54EB6144DD45}">
      <dgm:prSet/>
      <dgm:spPr/>
      <dgm:t>
        <a:bodyPr/>
        <a:lstStyle/>
        <a:p>
          <a:endParaRPr lang="ru-RU"/>
        </a:p>
      </dgm:t>
    </dgm:pt>
    <dgm:pt modelId="{F475D625-332E-41A7-A6C1-F84BEBD0187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це особистий GPS-навігатор для досягнення бажаної мети, який може враховувати сильні та слабкі сторони як професіонала, а також ваші цінності й пріоритети. 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B25AE41E-6537-49CF-8755-C3EA3504A533}" type="parTrans" cxnId="{D7900480-041C-40BC-B224-822BD324F308}">
      <dgm:prSet/>
      <dgm:spPr/>
      <dgm:t>
        <a:bodyPr/>
        <a:lstStyle/>
        <a:p>
          <a:endParaRPr lang="ru-RU"/>
        </a:p>
      </dgm:t>
    </dgm:pt>
    <dgm:pt modelId="{E89C96D8-D0EC-4F7D-810C-25411EBC58C9}" type="sibTrans" cxnId="{D7900480-041C-40BC-B224-822BD324F308}">
      <dgm:prSet/>
      <dgm:spPr/>
      <dgm:t>
        <a:bodyPr/>
        <a:lstStyle/>
        <a:p>
          <a:endParaRPr lang="ru-RU"/>
        </a:p>
      </dgm:t>
    </dgm:pt>
    <dgm:pt modelId="{C75EF885-9008-4E96-BD7D-5124DBEFD6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дозволяє свідомо обирати </a:t>
          </a:r>
          <a:r>
            <a:rPr lang="uk-UA" sz="1600" dirty="0" err="1" smtClean="0">
              <a:solidFill>
                <a:schemeClr val="accent1">
                  <a:lumMod val="50000"/>
                </a:schemeClr>
              </a:solidFill>
            </a:rPr>
            <a:t>проєкти</a:t>
          </a: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, які вестимуть вас до мети, або відмовлятися від того, що не принесе очікуваного результату.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0685B6B1-BFCE-4C7A-AF93-056D6FCFAA87}" type="parTrans" cxnId="{57A3C21F-8F12-4DCD-9654-C45EDEEFC8D2}">
      <dgm:prSet/>
      <dgm:spPr/>
      <dgm:t>
        <a:bodyPr/>
        <a:lstStyle/>
        <a:p>
          <a:endParaRPr lang="ru-RU"/>
        </a:p>
      </dgm:t>
    </dgm:pt>
    <dgm:pt modelId="{9004F006-F1AC-49A0-B05B-ABC1C1925B5F}" type="sibTrans" cxnId="{57A3C21F-8F12-4DCD-9654-C45EDEEFC8D2}">
      <dgm:prSet/>
      <dgm:spPr/>
      <dgm:t>
        <a:bodyPr/>
        <a:lstStyle/>
        <a:p>
          <a:endParaRPr lang="ru-RU"/>
        </a:p>
      </dgm:t>
    </dgm:pt>
    <dgm:pt modelId="{5BF9AB15-A29F-4C1B-995E-D28DD51FE4A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err="1" smtClean="0">
              <a:solidFill>
                <a:schemeClr val="accent1">
                  <a:lumMod val="50000"/>
                </a:schemeClr>
              </a:solidFill>
            </a:rPr>
            <a:t>спрямова-ність</a:t>
          </a: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F6B45B15-81CB-4C8F-B8CC-8F0A02B3C0B3}" type="parTrans" cxnId="{5B5B3CDD-025A-42EB-85EC-15990C754FF8}">
      <dgm:prSet/>
      <dgm:spPr/>
      <dgm:t>
        <a:bodyPr/>
        <a:lstStyle/>
        <a:p>
          <a:endParaRPr lang="ru-RU"/>
        </a:p>
      </dgm:t>
    </dgm:pt>
    <dgm:pt modelId="{BDE66C0D-CFB8-4DEF-8FA1-6078F0971A47}" type="sibTrans" cxnId="{5B5B3CDD-025A-42EB-85EC-15990C754FF8}">
      <dgm:prSet/>
      <dgm:spPr/>
      <dgm:t>
        <a:bodyPr/>
        <a:lstStyle/>
        <a:p>
          <a:endParaRPr lang="ru-RU"/>
        </a:p>
      </dgm:t>
    </dgm:pt>
    <dgm:pt modelId="{82651671-B27D-4423-99CE-6742C861BBB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Тримає ваш фокус на майбутніх кар’єрних досягненнях. 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8C7A26F0-9296-41AC-9D2F-C55F16AE72D1}" type="parTrans" cxnId="{72C1B723-C043-4D4E-9AE9-5266FAB4038F}">
      <dgm:prSet/>
      <dgm:spPr/>
      <dgm:t>
        <a:bodyPr/>
        <a:lstStyle/>
        <a:p>
          <a:endParaRPr lang="ru-RU"/>
        </a:p>
      </dgm:t>
    </dgm:pt>
    <dgm:pt modelId="{6C218ACD-F5B4-47D4-95BC-5FECC8F9A5D8}" type="sibTrans" cxnId="{72C1B723-C043-4D4E-9AE9-5266FAB4038F}">
      <dgm:prSet/>
      <dgm:spPr/>
      <dgm:t>
        <a:bodyPr/>
        <a:lstStyle/>
        <a:p>
          <a:endParaRPr lang="ru-RU"/>
        </a:p>
      </dgm:t>
    </dgm:pt>
    <dgm:pt modelId="{C8C1F147-7678-4610-8637-1AC425DB24D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зміст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3F59EC2E-1CE6-4D26-82B4-8A4F85FDB877}" type="parTrans" cxnId="{466EAEF3-4A1A-4F82-8E26-1F023D240C78}">
      <dgm:prSet/>
      <dgm:spPr/>
      <dgm:t>
        <a:bodyPr/>
        <a:lstStyle/>
        <a:p>
          <a:endParaRPr lang="ru-RU"/>
        </a:p>
      </dgm:t>
    </dgm:pt>
    <dgm:pt modelId="{97BC610A-B785-42F7-9D8F-B2E8FA214ABF}" type="sibTrans" cxnId="{466EAEF3-4A1A-4F82-8E26-1F023D240C78}">
      <dgm:prSet/>
      <dgm:spPr/>
      <dgm:t>
        <a:bodyPr/>
        <a:lstStyle/>
        <a:p>
          <a:endParaRPr lang="ru-RU"/>
        </a:p>
      </dgm:t>
    </dgm:pt>
    <dgm:pt modelId="{09EA8ECE-0001-4F3E-AD9A-EF12687E35B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i="1" dirty="0" smtClean="0">
              <a:solidFill>
                <a:schemeClr val="accent1">
                  <a:lumMod val="50000"/>
                </a:schemeClr>
              </a:solidFill>
            </a:rPr>
            <a:t>процедура визначення індивідуальних кар’єрних завдань і розробки заходів для їх виконання:</a:t>
          </a:r>
          <a:endParaRPr lang="ru-RU" sz="1600" i="1" dirty="0">
            <a:solidFill>
              <a:schemeClr val="accent1">
                <a:lumMod val="50000"/>
              </a:schemeClr>
            </a:solidFill>
          </a:endParaRPr>
        </a:p>
      </dgm:t>
    </dgm:pt>
    <dgm:pt modelId="{BCFC1B7B-939D-4C50-A73B-DC0D4570D901}" type="parTrans" cxnId="{B80A4E0B-82D7-44D1-8AC9-1951FCE241FF}">
      <dgm:prSet/>
      <dgm:spPr/>
      <dgm:t>
        <a:bodyPr/>
        <a:lstStyle/>
        <a:p>
          <a:endParaRPr lang="ru-RU"/>
        </a:p>
      </dgm:t>
    </dgm:pt>
    <dgm:pt modelId="{258F40AC-83F7-491B-9428-06E0FCDF1ABB}" type="sibTrans" cxnId="{B80A4E0B-82D7-44D1-8AC9-1951FCE241FF}">
      <dgm:prSet/>
      <dgm:spPr/>
      <dgm:t>
        <a:bodyPr/>
        <a:lstStyle/>
        <a:p>
          <a:endParaRPr lang="ru-RU"/>
        </a:p>
      </dgm:t>
    </dgm:pt>
    <dgm:pt modelId="{B2AA0E8F-FF90-4696-96A0-E5692100AA96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1) </a:t>
          </a:r>
          <a:r>
            <a:rPr lang="uk-UA" sz="1600" u="sng" dirty="0" smtClean="0">
              <a:solidFill>
                <a:schemeClr val="accent1">
                  <a:lumMod val="50000"/>
                </a:schemeClr>
              </a:solidFill>
            </a:rPr>
            <a:t>планування життя </a:t>
          </a: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- здійснюється для об’єднання кар'єри і життя;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6025FE86-FF7B-4114-9FDD-6AB915779069}" type="parTrans" cxnId="{133DBFA9-7F5E-4AC3-AD9E-4554A0036B57}">
      <dgm:prSet/>
      <dgm:spPr/>
      <dgm:t>
        <a:bodyPr/>
        <a:lstStyle/>
        <a:p>
          <a:endParaRPr lang="ru-RU"/>
        </a:p>
      </dgm:t>
    </dgm:pt>
    <dgm:pt modelId="{71FD2087-84D6-411D-AD72-5E08B132FE24}" type="sibTrans" cxnId="{133DBFA9-7F5E-4AC3-AD9E-4554A0036B57}">
      <dgm:prSet/>
      <dgm:spPr/>
      <dgm:t>
        <a:bodyPr/>
        <a:lstStyle/>
        <a:p>
          <a:endParaRPr lang="ru-RU"/>
        </a:p>
      </dgm:t>
    </dgm:pt>
    <dgm:pt modelId="{3404FE51-FA8D-4DD8-B2F9-615B2C75ACD2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2) </a:t>
          </a:r>
          <a:r>
            <a:rPr lang="uk-UA" sz="1600" u="sng" dirty="0" smtClean="0">
              <a:solidFill>
                <a:schemeClr val="accent1">
                  <a:lumMod val="50000"/>
                </a:schemeClr>
              </a:solidFill>
            </a:rPr>
            <a:t>планування розвитку </a:t>
          </a: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- передбачається з метою вдосконалення рівня кваліфікації співробітників;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BB49F59D-10D1-426C-A88F-2EF8476DFADD}" type="parTrans" cxnId="{92FD7818-C7D8-4DD1-A86A-988CF54BA3EE}">
      <dgm:prSet/>
      <dgm:spPr/>
      <dgm:t>
        <a:bodyPr/>
        <a:lstStyle/>
        <a:p>
          <a:endParaRPr lang="ru-RU"/>
        </a:p>
      </dgm:t>
    </dgm:pt>
    <dgm:pt modelId="{8ECA5D91-EE7A-47BD-A0DB-B700440D2BC8}" type="sibTrans" cxnId="{92FD7818-C7D8-4DD1-A86A-988CF54BA3EE}">
      <dgm:prSet/>
      <dgm:spPr/>
      <dgm:t>
        <a:bodyPr/>
        <a:lstStyle/>
        <a:p>
          <a:endParaRPr lang="ru-RU"/>
        </a:p>
      </dgm:t>
    </dgm:pt>
    <dgm:pt modelId="{B740070B-AF29-449F-BC6A-671CD22C1422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3) </a:t>
          </a:r>
          <a:r>
            <a:rPr lang="uk-UA" sz="1600" u="sng" dirty="0" smtClean="0">
              <a:solidFill>
                <a:schemeClr val="accent1">
                  <a:lumMod val="50000"/>
                </a:schemeClr>
              </a:solidFill>
            </a:rPr>
            <a:t>планування продуктивності </a:t>
          </a: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- використовується для підвищення продуктивності та організаційної ефективності.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4B429756-7D1C-426F-9EC0-3A77D5BDD3EC}" type="parTrans" cxnId="{FC5FC477-36EB-4954-A78C-C9DD40580ADE}">
      <dgm:prSet/>
      <dgm:spPr/>
      <dgm:t>
        <a:bodyPr/>
        <a:lstStyle/>
        <a:p>
          <a:endParaRPr lang="ru-RU"/>
        </a:p>
      </dgm:t>
    </dgm:pt>
    <dgm:pt modelId="{8191CF50-7AF0-4FC8-AAF8-CC717BA10962}" type="sibTrans" cxnId="{FC5FC477-36EB-4954-A78C-C9DD40580ADE}">
      <dgm:prSet/>
      <dgm:spPr/>
      <dgm:t>
        <a:bodyPr/>
        <a:lstStyle/>
        <a:p>
          <a:endParaRPr lang="ru-RU"/>
        </a:p>
      </dgm:t>
    </dgm:pt>
    <dgm:pt modelId="{B3F2DAD6-55E6-4B82-A901-08F712E1B5B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Допомагає взяти відповідальність за свій кар’єрний розвиток.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DC33FB4C-3690-4B03-BD9F-E527E90147FD}" type="parTrans" cxnId="{F29202FA-9A44-4371-8DAC-4999C43602E0}">
      <dgm:prSet/>
      <dgm:spPr/>
      <dgm:t>
        <a:bodyPr/>
        <a:lstStyle/>
        <a:p>
          <a:endParaRPr lang="ru-RU"/>
        </a:p>
      </dgm:t>
    </dgm:pt>
    <dgm:pt modelId="{2826E6AC-B88D-40E8-A02C-C4178570DA41}" type="sibTrans" cxnId="{F29202FA-9A44-4371-8DAC-4999C43602E0}">
      <dgm:prSet/>
      <dgm:spPr/>
      <dgm:t>
        <a:bodyPr/>
        <a:lstStyle/>
        <a:p>
          <a:endParaRPr lang="ru-RU"/>
        </a:p>
      </dgm:t>
    </dgm:pt>
    <dgm:pt modelId="{95B3223C-8CF0-4DC6-9001-A7B78417275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Концентрує на успіх (після аналізу своїх сторін і навичок ви розумієте, що з усім можна впоратися, і вже знаєте як).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D6B6E2BF-FF85-497B-A457-C537FEA2A70A}" type="parTrans" cxnId="{2A0F762C-B242-47C7-9064-BEE44C12636E}">
      <dgm:prSet/>
      <dgm:spPr/>
      <dgm:t>
        <a:bodyPr/>
        <a:lstStyle/>
        <a:p>
          <a:endParaRPr lang="ru-RU"/>
        </a:p>
      </dgm:t>
    </dgm:pt>
    <dgm:pt modelId="{7333CF0C-F9C6-42BF-9D4C-F942D73DF3B7}" type="sibTrans" cxnId="{2A0F762C-B242-47C7-9064-BEE44C12636E}">
      <dgm:prSet/>
      <dgm:spPr/>
      <dgm:t>
        <a:bodyPr/>
        <a:lstStyle/>
        <a:p>
          <a:endParaRPr lang="ru-RU"/>
        </a:p>
      </dgm:t>
    </dgm:pt>
    <dgm:pt modelId="{1A518E6F-99DA-4521-8DB7-8D7C1B90AE4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Допомагає досягати </a:t>
          </a:r>
          <a:r>
            <a:rPr lang="uk-UA" sz="1600" dirty="0" err="1" smtClean="0">
              <a:solidFill>
                <a:schemeClr val="accent1">
                  <a:lumMod val="50000"/>
                </a:schemeClr>
              </a:solidFill>
            </a:rPr>
            <a:t>підцілей</a:t>
          </a:r>
          <a:r>
            <a:rPr lang="uk-UA" sz="1600" dirty="0" smtClean="0">
              <a:solidFill>
                <a:schemeClr val="accent1">
                  <a:lumMod val="50000"/>
                </a:schemeClr>
              </a:solidFill>
            </a:rPr>
            <a:t>, від чого ви отримуєте заряд мотивації на подальші кроки і в підсумку реалізуєте себе в професійному плані.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265A1C29-ACBA-435D-865F-C1A469F30217}" type="parTrans" cxnId="{6E10454D-A380-4409-BD43-ABBDB2253B4F}">
      <dgm:prSet/>
      <dgm:spPr/>
      <dgm:t>
        <a:bodyPr/>
        <a:lstStyle/>
        <a:p>
          <a:endParaRPr lang="ru-RU"/>
        </a:p>
      </dgm:t>
    </dgm:pt>
    <dgm:pt modelId="{6A262927-7EF3-4F06-8BD2-6F6EF9B7DF6F}" type="sibTrans" cxnId="{6E10454D-A380-4409-BD43-ABBDB2253B4F}">
      <dgm:prSet/>
      <dgm:spPr/>
      <dgm:t>
        <a:bodyPr/>
        <a:lstStyle/>
        <a:p>
          <a:endParaRPr lang="ru-RU"/>
        </a:p>
      </dgm:t>
    </dgm:pt>
    <dgm:pt modelId="{AB09EEAA-A9FD-4A5A-9AEC-F7BAC364CBF6}" type="pres">
      <dgm:prSet presAssocID="{31C274F1-964B-4C8C-9F93-E10192DB32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0AB8D-ACA2-462E-9495-9ED6C9583C36}" type="pres">
      <dgm:prSet presAssocID="{80143392-E438-4B8B-A2B8-106966AE7B8D}" presName="linNode" presStyleCnt="0"/>
      <dgm:spPr/>
    </dgm:pt>
    <dgm:pt modelId="{78692E99-6541-465B-BC1C-1DB748458FCF}" type="pres">
      <dgm:prSet presAssocID="{80143392-E438-4B8B-A2B8-106966AE7B8D}" presName="parentText" presStyleLbl="node1" presStyleIdx="0" presStyleCnt="3" custScaleX="38322" custScaleY="70846" custLinFactNeighborX="-17347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DA808-68B6-4746-AB24-33DFFDE2C123}" type="pres">
      <dgm:prSet presAssocID="{80143392-E438-4B8B-A2B8-106966AE7B8D}" presName="descendantText" presStyleLbl="alignAccFollowNode1" presStyleIdx="0" presStyleCnt="3" custScaleX="132945" custScaleY="7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EA660-8495-4174-B9BE-F17E7A726DEE}" type="pres">
      <dgm:prSet presAssocID="{7BB5CAFB-E8B7-4EDE-890E-14FD82FCEF38}" presName="sp" presStyleCnt="0"/>
      <dgm:spPr/>
    </dgm:pt>
    <dgm:pt modelId="{B18BBB02-81D1-4431-9D48-7EE7EB21CB25}" type="pres">
      <dgm:prSet presAssocID="{5BF9AB15-A29F-4C1B-995E-D28DD51FE4A0}" presName="linNode" presStyleCnt="0"/>
      <dgm:spPr/>
    </dgm:pt>
    <dgm:pt modelId="{DABBC86A-0A5A-40BA-BD7E-E170B4FED665}" type="pres">
      <dgm:prSet presAssocID="{5BF9AB15-A29F-4C1B-995E-D28DD51FE4A0}" presName="parentText" presStyleLbl="node1" presStyleIdx="1" presStyleCnt="3" custScaleX="38322" custScaleY="70846" custLinFactNeighborX="-17347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2EFBE-C826-48D8-9B18-8DE647D8FF67}" type="pres">
      <dgm:prSet presAssocID="{5BF9AB15-A29F-4C1B-995E-D28DD51FE4A0}" presName="descendantText" presStyleLbl="alignAccFollowNode1" presStyleIdx="1" presStyleCnt="3" custScaleX="132945" custScaleY="87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A46C1-7137-4E86-9F77-7F822AD761A5}" type="pres">
      <dgm:prSet presAssocID="{BDE66C0D-CFB8-4DEF-8FA1-6078F0971A47}" presName="sp" presStyleCnt="0"/>
      <dgm:spPr/>
    </dgm:pt>
    <dgm:pt modelId="{9793BC89-A416-4987-9D8E-B04067B4529C}" type="pres">
      <dgm:prSet presAssocID="{C8C1F147-7678-4610-8637-1AC425DB24DF}" presName="linNode" presStyleCnt="0"/>
      <dgm:spPr/>
    </dgm:pt>
    <dgm:pt modelId="{E4EC1B01-FFE0-4805-B853-8DA1623F2A1D}" type="pres">
      <dgm:prSet presAssocID="{C8C1F147-7678-4610-8637-1AC425DB24DF}" presName="parentText" presStyleLbl="node1" presStyleIdx="2" presStyleCnt="3" custScaleX="38322" custScaleY="70846" custLinFactNeighborX="-17347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ED603-4117-41A8-9EDD-BF2BD3CFB7EE}" type="pres">
      <dgm:prSet presAssocID="{C8C1F147-7678-4610-8637-1AC425DB24DF}" presName="descendantText" presStyleLbl="alignAccFollowNode1" presStyleIdx="2" presStyleCnt="3" custScaleX="132945" custScaleY="81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9C065-5E59-40E4-8EF8-661CB84E4672}" type="presOf" srcId="{B3F2DAD6-55E6-4B82-A901-08F712E1B5B8}" destId="{6D12EFBE-C826-48D8-9B18-8DE647D8FF67}" srcOrd="0" destOrd="1" presId="urn:microsoft.com/office/officeart/2005/8/layout/vList5"/>
    <dgm:cxn modelId="{72C1B723-C043-4D4E-9AE9-5266FAB4038F}" srcId="{5BF9AB15-A29F-4C1B-995E-D28DD51FE4A0}" destId="{82651671-B27D-4423-99CE-6742C861BBBD}" srcOrd="0" destOrd="0" parTransId="{8C7A26F0-9296-41AC-9D2F-C55F16AE72D1}" sibTransId="{6C218ACD-F5B4-47D4-95BC-5FECC8F9A5D8}"/>
    <dgm:cxn modelId="{2A0F762C-B242-47C7-9064-BEE44C12636E}" srcId="{5BF9AB15-A29F-4C1B-995E-D28DD51FE4A0}" destId="{95B3223C-8CF0-4DC6-9001-A7B78417275D}" srcOrd="2" destOrd="0" parTransId="{D6B6E2BF-FF85-497B-A457-C537FEA2A70A}" sibTransId="{7333CF0C-F9C6-42BF-9D4C-F942D73DF3B7}"/>
    <dgm:cxn modelId="{4255FC5F-A251-43FF-AC9B-3C4CB722A186}" type="presOf" srcId="{31C274F1-964B-4C8C-9F93-E10192DB32CF}" destId="{AB09EEAA-A9FD-4A5A-9AEC-F7BAC364CBF6}" srcOrd="0" destOrd="0" presId="urn:microsoft.com/office/officeart/2005/8/layout/vList5"/>
    <dgm:cxn modelId="{9CDEDDA3-6C94-43C1-9D03-07ECCC400B2A}" type="presOf" srcId="{1A518E6F-99DA-4521-8DB7-8D7C1B90AE4E}" destId="{6D12EFBE-C826-48D8-9B18-8DE647D8FF67}" srcOrd="0" destOrd="3" presId="urn:microsoft.com/office/officeart/2005/8/layout/vList5"/>
    <dgm:cxn modelId="{E7D50A4C-4B17-4EA9-960C-DF5560EE7AF5}" type="presOf" srcId="{B2AA0E8F-FF90-4696-96A0-E5692100AA96}" destId="{760ED603-4117-41A8-9EDD-BF2BD3CFB7EE}" srcOrd="0" destOrd="1" presId="urn:microsoft.com/office/officeart/2005/8/layout/vList5"/>
    <dgm:cxn modelId="{D7900480-041C-40BC-B224-822BD324F308}" srcId="{80143392-E438-4B8B-A2B8-106966AE7B8D}" destId="{F475D625-332E-41A7-A6C1-F84BEBD01877}" srcOrd="0" destOrd="0" parTransId="{B25AE41E-6537-49CF-8755-C3EA3504A533}" sibTransId="{E89C96D8-D0EC-4F7D-810C-25411EBC58C9}"/>
    <dgm:cxn modelId="{133DBFA9-7F5E-4AC3-AD9E-4554A0036B57}" srcId="{C8C1F147-7678-4610-8637-1AC425DB24DF}" destId="{B2AA0E8F-FF90-4696-96A0-E5692100AA96}" srcOrd="1" destOrd="0" parTransId="{6025FE86-FF7B-4114-9FDD-6AB915779069}" sibTransId="{71FD2087-84D6-411D-AD72-5E08B132FE24}"/>
    <dgm:cxn modelId="{F6037C6A-7161-4B3C-8388-28C826AABF95}" type="presOf" srcId="{F475D625-332E-41A7-A6C1-F84BEBD01877}" destId="{980DA808-68B6-4746-AB24-33DFFDE2C123}" srcOrd="0" destOrd="0" presId="urn:microsoft.com/office/officeart/2005/8/layout/vList5"/>
    <dgm:cxn modelId="{243D1F1E-B438-4C49-8480-6844EA9A7ED2}" type="presOf" srcId="{3404FE51-FA8D-4DD8-B2F9-615B2C75ACD2}" destId="{760ED603-4117-41A8-9EDD-BF2BD3CFB7EE}" srcOrd="0" destOrd="2" presId="urn:microsoft.com/office/officeart/2005/8/layout/vList5"/>
    <dgm:cxn modelId="{FCA3BC1E-9DBD-4D60-813F-264E2414BFAE}" type="presOf" srcId="{5BF9AB15-A29F-4C1B-995E-D28DD51FE4A0}" destId="{DABBC86A-0A5A-40BA-BD7E-E170B4FED665}" srcOrd="0" destOrd="0" presId="urn:microsoft.com/office/officeart/2005/8/layout/vList5"/>
    <dgm:cxn modelId="{F29202FA-9A44-4371-8DAC-4999C43602E0}" srcId="{5BF9AB15-A29F-4C1B-995E-D28DD51FE4A0}" destId="{B3F2DAD6-55E6-4B82-A901-08F712E1B5B8}" srcOrd="1" destOrd="0" parTransId="{DC33FB4C-3690-4B03-BD9F-E527E90147FD}" sibTransId="{2826E6AC-B88D-40E8-A02C-C4178570DA41}"/>
    <dgm:cxn modelId="{F6E9367C-7C6A-4A59-BFEB-0E85F3161FE5}" type="presOf" srcId="{82651671-B27D-4423-99CE-6742C861BBBD}" destId="{6D12EFBE-C826-48D8-9B18-8DE647D8FF67}" srcOrd="0" destOrd="0" presId="urn:microsoft.com/office/officeart/2005/8/layout/vList5"/>
    <dgm:cxn modelId="{D459CD2C-D4DB-4385-9DB9-ADE382989B76}" type="presOf" srcId="{09EA8ECE-0001-4F3E-AD9A-EF12687E35B2}" destId="{760ED603-4117-41A8-9EDD-BF2BD3CFB7EE}" srcOrd="0" destOrd="0" presId="urn:microsoft.com/office/officeart/2005/8/layout/vList5"/>
    <dgm:cxn modelId="{956ECDBB-3CB3-4BA7-B965-C34A7450BC1E}" type="presOf" srcId="{B740070B-AF29-449F-BC6A-671CD22C1422}" destId="{760ED603-4117-41A8-9EDD-BF2BD3CFB7EE}" srcOrd="0" destOrd="3" presId="urn:microsoft.com/office/officeart/2005/8/layout/vList5"/>
    <dgm:cxn modelId="{B80A4E0B-82D7-44D1-8AC9-1951FCE241FF}" srcId="{C8C1F147-7678-4610-8637-1AC425DB24DF}" destId="{09EA8ECE-0001-4F3E-AD9A-EF12687E35B2}" srcOrd="0" destOrd="0" parTransId="{BCFC1B7B-939D-4C50-A73B-DC0D4570D901}" sibTransId="{258F40AC-83F7-491B-9428-06E0FCDF1ABB}"/>
    <dgm:cxn modelId="{92FD7818-C7D8-4DD1-A86A-988CF54BA3EE}" srcId="{C8C1F147-7678-4610-8637-1AC425DB24DF}" destId="{3404FE51-FA8D-4DD8-B2F9-615B2C75ACD2}" srcOrd="2" destOrd="0" parTransId="{BB49F59D-10D1-426C-A88F-2EF8476DFADD}" sibTransId="{8ECA5D91-EE7A-47BD-A0DB-B700440D2BC8}"/>
    <dgm:cxn modelId="{FA79FEEB-0522-47F8-8A0C-54EB6144DD45}" srcId="{31C274F1-964B-4C8C-9F93-E10192DB32CF}" destId="{80143392-E438-4B8B-A2B8-106966AE7B8D}" srcOrd="0" destOrd="0" parTransId="{A64225DA-F17A-4A0E-AC4C-701E13C55E0A}" sibTransId="{7BB5CAFB-E8B7-4EDE-890E-14FD82FCEF38}"/>
    <dgm:cxn modelId="{6DE379B8-AC7A-4FB3-8A29-D771405CFFEC}" type="presOf" srcId="{80143392-E438-4B8B-A2B8-106966AE7B8D}" destId="{78692E99-6541-465B-BC1C-1DB748458FCF}" srcOrd="0" destOrd="0" presId="urn:microsoft.com/office/officeart/2005/8/layout/vList5"/>
    <dgm:cxn modelId="{A7451B12-A444-41D5-8DAC-01A8684E9EA5}" type="presOf" srcId="{C8C1F147-7678-4610-8637-1AC425DB24DF}" destId="{E4EC1B01-FFE0-4805-B853-8DA1623F2A1D}" srcOrd="0" destOrd="0" presId="urn:microsoft.com/office/officeart/2005/8/layout/vList5"/>
    <dgm:cxn modelId="{6E10454D-A380-4409-BD43-ABBDB2253B4F}" srcId="{5BF9AB15-A29F-4C1B-995E-D28DD51FE4A0}" destId="{1A518E6F-99DA-4521-8DB7-8D7C1B90AE4E}" srcOrd="3" destOrd="0" parTransId="{265A1C29-ACBA-435D-865F-C1A469F30217}" sibTransId="{6A262927-7EF3-4F06-8BD2-6F6EF9B7DF6F}"/>
    <dgm:cxn modelId="{FC5FC477-36EB-4954-A78C-C9DD40580ADE}" srcId="{C8C1F147-7678-4610-8637-1AC425DB24DF}" destId="{B740070B-AF29-449F-BC6A-671CD22C1422}" srcOrd="3" destOrd="0" parTransId="{4B429756-7D1C-426F-9EC0-3A77D5BDD3EC}" sibTransId="{8191CF50-7AF0-4FC8-AAF8-CC717BA10962}"/>
    <dgm:cxn modelId="{F2B964DB-9989-494F-890E-4E38B7B997F7}" type="presOf" srcId="{C75EF885-9008-4E96-BD7D-5124DBEFD626}" destId="{980DA808-68B6-4746-AB24-33DFFDE2C123}" srcOrd="0" destOrd="1" presId="urn:microsoft.com/office/officeart/2005/8/layout/vList5"/>
    <dgm:cxn modelId="{57A3C21F-8F12-4DCD-9654-C45EDEEFC8D2}" srcId="{80143392-E438-4B8B-A2B8-106966AE7B8D}" destId="{C75EF885-9008-4E96-BD7D-5124DBEFD626}" srcOrd="1" destOrd="0" parTransId="{0685B6B1-BFCE-4C7A-AF93-056D6FCFAA87}" sibTransId="{9004F006-F1AC-49A0-B05B-ABC1C1925B5F}"/>
    <dgm:cxn modelId="{B6D0A1A1-B084-42EE-B0E2-301367555CF5}" type="presOf" srcId="{95B3223C-8CF0-4DC6-9001-A7B78417275D}" destId="{6D12EFBE-C826-48D8-9B18-8DE647D8FF67}" srcOrd="0" destOrd="2" presId="urn:microsoft.com/office/officeart/2005/8/layout/vList5"/>
    <dgm:cxn modelId="{466EAEF3-4A1A-4F82-8E26-1F023D240C78}" srcId="{31C274F1-964B-4C8C-9F93-E10192DB32CF}" destId="{C8C1F147-7678-4610-8637-1AC425DB24DF}" srcOrd="2" destOrd="0" parTransId="{3F59EC2E-1CE6-4D26-82B4-8A4F85FDB877}" sibTransId="{97BC610A-B785-42F7-9D8F-B2E8FA214ABF}"/>
    <dgm:cxn modelId="{5B5B3CDD-025A-42EB-85EC-15990C754FF8}" srcId="{31C274F1-964B-4C8C-9F93-E10192DB32CF}" destId="{5BF9AB15-A29F-4C1B-995E-D28DD51FE4A0}" srcOrd="1" destOrd="0" parTransId="{F6B45B15-81CB-4C8F-B8CC-8F0A02B3C0B3}" sibTransId="{BDE66C0D-CFB8-4DEF-8FA1-6078F0971A47}"/>
    <dgm:cxn modelId="{C5EEBCB7-A289-45D9-AF27-D6FD444694FA}" type="presParOf" srcId="{AB09EEAA-A9FD-4A5A-9AEC-F7BAC364CBF6}" destId="{A8C0AB8D-ACA2-462E-9495-9ED6C9583C36}" srcOrd="0" destOrd="0" presId="urn:microsoft.com/office/officeart/2005/8/layout/vList5"/>
    <dgm:cxn modelId="{A9AA6EB6-B5A2-4EEF-8B3F-F81E0FA48F7D}" type="presParOf" srcId="{A8C0AB8D-ACA2-462E-9495-9ED6C9583C36}" destId="{78692E99-6541-465B-BC1C-1DB748458FCF}" srcOrd="0" destOrd="0" presId="urn:microsoft.com/office/officeart/2005/8/layout/vList5"/>
    <dgm:cxn modelId="{776A53F6-BDCC-4795-B1D8-9406C6E93BDB}" type="presParOf" srcId="{A8C0AB8D-ACA2-462E-9495-9ED6C9583C36}" destId="{980DA808-68B6-4746-AB24-33DFFDE2C123}" srcOrd="1" destOrd="0" presId="urn:microsoft.com/office/officeart/2005/8/layout/vList5"/>
    <dgm:cxn modelId="{745192EA-500C-4F0D-936A-70194488D6EC}" type="presParOf" srcId="{AB09EEAA-A9FD-4A5A-9AEC-F7BAC364CBF6}" destId="{DA5EA660-8495-4174-B9BE-F17E7A726DEE}" srcOrd="1" destOrd="0" presId="urn:microsoft.com/office/officeart/2005/8/layout/vList5"/>
    <dgm:cxn modelId="{C26BB755-1D17-4D94-81D3-455698CB291D}" type="presParOf" srcId="{AB09EEAA-A9FD-4A5A-9AEC-F7BAC364CBF6}" destId="{B18BBB02-81D1-4431-9D48-7EE7EB21CB25}" srcOrd="2" destOrd="0" presId="urn:microsoft.com/office/officeart/2005/8/layout/vList5"/>
    <dgm:cxn modelId="{4F887BE8-8519-4E33-84F1-7E913E2150B5}" type="presParOf" srcId="{B18BBB02-81D1-4431-9D48-7EE7EB21CB25}" destId="{DABBC86A-0A5A-40BA-BD7E-E170B4FED665}" srcOrd="0" destOrd="0" presId="urn:microsoft.com/office/officeart/2005/8/layout/vList5"/>
    <dgm:cxn modelId="{A3807949-C978-4AB2-8CF8-C40503FDEADD}" type="presParOf" srcId="{B18BBB02-81D1-4431-9D48-7EE7EB21CB25}" destId="{6D12EFBE-C826-48D8-9B18-8DE647D8FF67}" srcOrd="1" destOrd="0" presId="urn:microsoft.com/office/officeart/2005/8/layout/vList5"/>
    <dgm:cxn modelId="{FFB0F850-6543-48DF-B202-8176BFCEAC98}" type="presParOf" srcId="{AB09EEAA-A9FD-4A5A-9AEC-F7BAC364CBF6}" destId="{43AA46C1-7137-4E86-9F77-7F822AD761A5}" srcOrd="3" destOrd="0" presId="urn:microsoft.com/office/officeart/2005/8/layout/vList5"/>
    <dgm:cxn modelId="{CE5E93D3-9928-4063-B6C8-74617F0E642F}" type="presParOf" srcId="{AB09EEAA-A9FD-4A5A-9AEC-F7BAC364CBF6}" destId="{9793BC89-A416-4987-9D8E-B04067B4529C}" srcOrd="4" destOrd="0" presId="urn:microsoft.com/office/officeart/2005/8/layout/vList5"/>
    <dgm:cxn modelId="{DB503057-AB6A-46BC-B614-3127FC1B0C6E}" type="presParOf" srcId="{9793BC89-A416-4987-9D8E-B04067B4529C}" destId="{E4EC1B01-FFE0-4805-B853-8DA1623F2A1D}" srcOrd="0" destOrd="0" presId="urn:microsoft.com/office/officeart/2005/8/layout/vList5"/>
    <dgm:cxn modelId="{51E9451E-0A4A-4872-AC7C-4F915F997CB4}" type="presParOf" srcId="{9793BC89-A416-4987-9D8E-B04067B4529C}" destId="{760ED603-4117-41A8-9EDD-BF2BD3CFB7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5D8C2-AE8F-4D34-BCF6-FAFF33D6AB83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8F15647-6E7C-4FF2-8307-2C530AA5784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err="1" smtClean="0"/>
            <a:t>Само-оцінка</a:t>
          </a:r>
          <a:endParaRPr lang="ru-RU" sz="1600" dirty="0"/>
        </a:p>
      </dgm:t>
    </dgm:pt>
    <dgm:pt modelId="{7CD863BD-9AD8-4A90-B5D1-7973DE3ECD9F}" type="parTrans" cxnId="{909DEB53-60A2-4139-A251-5ACFE4B2E683}">
      <dgm:prSet/>
      <dgm:spPr/>
      <dgm:t>
        <a:bodyPr/>
        <a:lstStyle/>
        <a:p>
          <a:endParaRPr lang="ru-RU"/>
        </a:p>
      </dgm:t>
    </dgm:pt>
    <dgm:pt modelId="{07CCA2E3-139F-4EDF-8117-D55E3B59971C}" type="sibTrans" cxnId="{909DEB53-60A2-4139-A251-5ACFE4B2E683}">
      <dgm:prSet/>
      <dgm:spPr/>
      <dgm:t>
        <a:bodyPr/>
        <a:lstStyle/>
        <a:p>
          <a:endParaRPr lang="ru-RU"/>
        </a:p>
      </dgm:t>
    </dgm:pt>
    <dgm:pt modelId="{ACC066FB-D4DE-4346-90A8-F084B38FA0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відображає впевненість людини у своїх професійних і особистих силах, її самоповагу і адекватність до подій</a:t>
          </a:r>
          <a:endParaRPr lang="ru-RU" sz="1600" dirty="0"/>
        </a:p>
      </dgm:t>
    </dgm:pt>
    <dgm:pt modelId="{C49E30BF-1A06-46EF-A88B-9D0578737240}" type="parTrans" cxnId="{84DA280A-C3B8-4752-ADED-51B58A95DDC6}">
      <dgm:prSet/>
      <dgm:spPr/>
      <dgm:t>
        <a:bodyPr/>
        <a:lstStyle/>
        <a:p>
          <a:endParaRPr lang="ru-RU"/>
        </a:p>
      </dgm:t>
    </dgm:pt>
    <dgm:pt modelId="{9EF1D6B6-37B3-4541-9ADB-B04F175E0058}" type="sibTrans" cxnId="{84DA280A-C3B8-4752-ADED-51B58A95DDC6}">
      <dgm:prSet/>
      <dgm:spPr/>
      <dgm:t>
        <a:bodyPr/>
        <a:lstStyle/>
        <a:p>
          <a:endParaRPr lang="ru-RU"/>
        </a:p>
      </dgm:t>
    </dgm:pt>
    <dgm:pt modelId="{50005AC4-5C72-4E56-A2C2-6E1D2BD8485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оптимальна, реальна, висока самооцінка, занижена, завищена </a:t>
          </a:r>
          <a:endParaRPr lang="ru-RU" sz="1600" dirty="0"/>
        </a:p>
      </dgm:t>
    </dgm:pt>
    <dgm:pt modelId="{65B4AC63-E5EE-4EA8-B7F7-70F715E6B626}" type="parTrans" cxnId="{1791593E-090E-4EE6-843B-7B10D18A42BD}">
      <dgm:prSet/>
      <dgm:spPr/>
      <dgm:t>
        <a:bodyPr/>
        <a:lstStyle/>
        <a:p>
          <a:endParaRPr lang="ru-RU"/>
        </a:p>
      </dgm:t>
    </dgm:pt>
    <dgm:pt modelId="{818BB9EB-DBFB-4064-B2B9-475DB7F284FE}" type="sibTrans" cxnId="{1791593E-090E-4EE6-843B-7B10D18A42BD}">
      <dgm:prSet/>
      <dgm:spPr/>
      <dgm:t>
        <a:bodyPr/>
        <a:lstStyle/>
        <a:p>
          <a:endParaRPr lang="ru-RU"/>
        </a:p>
      </dgm:t>
    </dgm:pt>
    <dgm:pt modelId="{801562D9-BEF8-4774-BF37-9BEB49ADB38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Рівень домагань</a:t>
          </a:r>
          <a:endParaRPr lang="ru-RU" sz="1600" dirty="0"/>
        </a:p>
      </dgm:t>
    </dgm:pt>
    <dgm:pt modelId="{EC8C8841-52F2-4543-8899-25452EE42520}" type="parTrans" cxnId="{D73E6933-AF35-4D85-95B7-6E0AF6EE49B9}">
      <dgm:prSet/>
      <dgm:spPr/>
      <dgm:t>
        <a:bodyPr/>
        <a:lstStyle/>
        <a:p>
          <a:endParaRPr lang="ru-RU"/>
        </a:p>
      </dgm:t>
    </dgm:pt>
    <dgm:pt modelId="{0129706B-758C-4771-B650-B3D66B13C9CE}" type="sibTrans" cxnId="{D73E6933-AF35-4D85-95B7-6E0AF6EE49B9}">
      <dgm:prSet/>
      <dgm:spPr/>
      <dgm:t>
        <a:bodyPr/>
        <a:lstStyle/>
        <a:p>
          <a:endParaRPr lang="ru-RU"/>
        </a:p>
      </dgm:t>
    </dgm:pt>
    <dgm:pt modelId="{20641C15-8EB8-44A6-8469-DE6453A0230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високий рівень домагань вказує на те, що людина хоче багато досягти в житті, піднятися соціальними або професійними сходами, завоювати своє «місце під сонцем». </a:t>
          </a:r>
          <a:endParaRPr lang="ru-RU" sz="1600" dirty="0"/>
        </a:p>
      </dgm:t>
    </dgm:pt>
    <dgm:pt modelId="{2FB0394B-84F7-4411-959B-E251175E9D38}" type="parTrans" cxnId="{3D7EBA71-9F73-49E1-BD7D-D7D0B7CE9062}">
      <dgm:prSet/>
      <dgm:spPr/>
      <dgm:t>
        <a:bodyPr/>
        <a:lstStyle/>
        <a:p>
          <a:endParaRPr lang="ru-RU"/>
        </a:p>
      </dgm:t>
    </dgm:pt>
    <dgm:pt modelId="{28E9673B-E630-4AE3-88B2-873094195242}" type="sibTrans" cxnId="{3D7EBA71-9F73-49E1-BD7D-D7D0B7CE9062}">
      <dgm:prSet/>
      <dgm:spPr/>
      <dgm:t>
        <a:bodyPr/>
        <a:lstStyle/>
        <a:p>
          <a:endParaRPr lang="ru-RU"/>
        </a:p>
      </dgm:t>
    </dgm:pt>
    <dgm:pt modelId="{BF243B73-2F2A-4741-A2EB-F8848B340B6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Локус </a:t>
          </a:r>
          <a:r>
            <a:rPr lang="uk-UA" sz="1600" dirty="0" err="1" smtClean="0"/>
            <a:t>контро-лю</a:t>
          </a:r>
          <a:endParaRPr lang="ru-RU" sz="1600" dirty="0"/>
        </a:p>
      </dgm:t>
    </dgm:pt>
    <dgm:pt modelId="{129EA1D2-36DE-40FF-96E6-5DE12DC2E0C3}" type="parTrans" cxnId="{0B61352A-5CE5-4A17-8B87-72E2B3CC6BD5}">
      <dgm:prSet/>
      <dgm:spPr/>
      <dgm:t>
        <a:bodyPr/>
        <a:lstStyle/>
        <a:p>
          <a:endParaRPr lang="ru-RU"/>
        </a:p>
      </dgm:t>
    </dgm:pt>
    <dgm:pt modelId="{04581068-53AE-4881-88C4-CD0B7E095C15}" type="sibTrans" cxnId="{0B61352A-5CE5-4A17-8B87-72E2B3CC6BD5}">
      <dgm:prSet/>
      <dgm:spPr/>
      <dgm:t>
        <a:bodyPr/>
        <a:lstStyle/>
        <a:p>
          <a:endParaRPr lang="ru-RU"/>
        </a:p>
      </dgm:t>
    </dgm:pt>
    <dgm:pt modelId="{A4CA377E-A359-49F0-83CC-2161A420456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i="1" dirty="0" smtClean="0"/>
            <a:t>показник відповідальності людини</a:t>
          </a:r>
          <a:endParaRPr lang="ru-RU" sz="1600" b="1" i="1" dirty="0"/>
        </a:p>
      </dgm:t>
    </dgm:pt>
    <dgm:pt modelId="{B0C57C7C-5BBE-4386-BD55-3143D56E8129}" type="parTrans" cxnId="{2FD8BC84-1809-4DBC-82CF-C5EEEBBB4D47}">
      <dgm:prSet/>
      <dgm:spPr/>
      <dgm:t>
        <a:bodyPr/>
        <a:lstStyle/>
        <a:p>
          <a:endParaRPr lang="ru-RU"/>
        </a:p>
      </dgm:t>
    </dgm:pt>
    <dgm:pt modelId="{CA6B7F8F-5105-4864-99CB-59BA6C8265F8}" type="sibTrans" cxnId="{2FD8BC84-1809-4DBC-82CF-C5EEEBBB4D47}">
      <dgm:prSet/>
      <dgm:spPr/>
      <dgm:t>
        <a:bodyPr/>
        <a:lstStyle/>
        <a:p>
          <a:endParaRPr lang="ru-RU"/>
        </a:p>
      </dgm:t>
    </dgm:pt>
    <dgm:pt modelId="{60E97D93-0D06-49AC-955A-2222DC50BEF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люди із зовнішнім локусом контролю шукають пояснення всьому, що відбувається, збігом обставин і вчинками інших людей</a:t>
          </a:r>
          <a:endParaRPr lang="ru-RU" sz="1600" dirty="0"/>
        </a:p>
      </dgm:t>
    </dgm:pt>
    <dgm:pt modelId="{7B2F9C14-0C86-44A3-97E1-E3CF10AB007C}" type="parTrans" cxnId="{848986A4-C5A1-472F-8445-D14F22657B3D}">
      <dgm:prSet/>
      <dgm:spPr/>
      <dgm:t>
        <a:bodyPr/>
        <a:lstStyle/>
        <a:p>
          <a:endParaRPr lang="ru-RU"/>
        </a:p>
      </dgm:t>
    </dgm:pt>
    <dgm:pt modelId="{689ECC7F-02A5-41E5-832B-191E56F2ACAC}" type="sibTrans" cxnId="{848986A4-C5A1-472F-8445-D14F22657B3D}">
      <dgm:prSet/>
      <dgm:spPr/>
      <dgm:t>
        <a:bodyPr/>
        <a:lstStyle/>
        <a:p>
          <a:endParaRPr lang="ru-RU"/>
        </a:p>
      </dgm:t>
    </dgm:pt>
    <dgm:pt modelId="{42D753DC-7B01-41D8-B4B1-5DB2EEE4015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низький рівень домагань буває у людей, що віддають перевагу «синиці в руках».</a:t>
          </a:r>
          <a:endParaRPr lang="ru-RU" sz="1600" dirty="0"/>
        </a:p>
      </dgm:t>
    </dgm:pt>
    <dgm:pt modelId="{6AA12773-BBA4-4504-ABE2-29BF5A143272}" type="parTrans" cxnId="{A86BD57E-5C1C-4484-ADD6-1F5ACA0147E0}">
      <dgm:prSet/>
      <dgm:spPr/>
      <dgm:t>
        <a:bodyPr/>
        <a:lstStyle/>
        <a:p>
          <a:endParaRPr lang="ru-RU"/>
        </a:p>
      </dgm:t>
    </dgm:pt>
    <dgm:pt modelId="{310677EF-5F1E-4873-887A-D84BED16C96D}" type="sibTrans" cxnId="{A86BD57E-5C1C-4484-ADD6-1F5ACA0147E0}">
      <dgm:prSet/>
      <dgm:spPr/>
      <dgm:t>
        <a:bodyPr/>
        <a:lstStyle/>
        <a:p>
          <a:endParaRPr lang="ru-RU"/>
        </a:p>
      </dgm:t>
    </dgm:pt>
    <dgm:pt modelId="{F98FE29F-7526-493C-9C14-6D183A539A9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внутрішній локус контролю говорить про відповідальність за свої вчинки і здатність робити висновки із власних помилок</a:t>
          </a:r>
          <a:endParaRPr lang="ru-RU" sz="1600" dirty="0"/>
        </a:p>
      </dgm:t>
    </dgm:pt>
    <dgm:pt modelId="{05081F2B-D3F8-4C91-9836-25627309379F}" type="parTrans" cxnId="{DE0B899E-8FCC-4651-9783-3641A067E35E}">
      <dgm:prSet/>
      <dgm:spPr/>
      <dgm:t>
        <a:bodyPr/>
        <a:lstStyle/>
        <a:p>
          <a:endParaRPr lang="ru-RU"/>
        </a:p>
      </dgm:t>
    </dgm:pt>
    <dgm:pt modelId="{2C62A827-B785-4DFD-A200-FBB8BD38B372}" type="sibTrans" cxnId="{DE0B899E-8FCC-4651-9783-3641A067E35E}">
      <dgm:prSet/>
      <dgm:spPr/>
      <dgm:t>
        <a:bodyPr/>
        <a:lstStyle/>
        <a:p>
          <a:endParaRPr lang="ru-RU"/>
        </a:p>
      </dgm:t>
    </dgm:pt>
    <dgm:pt modelId="{047B8DF9-8AE8-4D91-8BAA-E0D7B77B4878}" type="pres">
      <dgm:prSet presAssocID="{08E5D8C2-AE8F-4D34-BCF6-FAFF33D6AB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AB6017-6D02-4240-AB3F-051440DF5BCE}" type="pres">
      <dgm:prSet presAssocID="{48F15647-6E7C-4FF2-8307-2C530AA57849}" presName="linNode" presStyleCnt="0"/>
      <dgm:spPr/>
    </dgm:pt>
    <dgm:pt modelId="{5C9F7E9F-91E3-4BAF-8CB1-72D40FE3D8D2}" type="pres">
      <dgm:prSet presAssocID="{48F15647-6E7C-4FF2-8307-2C530AA57849}" presName="parentText" presStyleLbl="node1" presStyleIdx="0" presStyleCnt="3" custScaleX="34656" custLinFactNeighborX="-528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4C448-670C-4574-B8D5-28DC10FB4121}" type="pres">
      <dgm:prSet presAssocID="{48F15647-6E7C-4FF2-8307-2C530AA57849}" presName="descendantText" presStyleLbl="alignAccFollowNode1" presStyleIdx="0" presStyleCnt="3" custScaleX="134336" custLinFactNeighborX="0" custLinFactNeighborY="-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61A17-781B-411D-AE44-8EED6DA3728A}" type="pres">
      <dgm:prSet presAssocID="{07CCA2E3-139F-4EDF-8117-D55E3B59971C}" presName="sp" presStyleCnt="0"/>
      <dgm:spPr/>
    </dgm:pt>
    <dgm:pt modelId="{1EB4E8DC-11D1-4BBC-A274-465E6215EBA7}" type="pres">
      <dgm:prSet presAssocID="{801562D9-BEF8-4774-BF37-9BEB49ADB382}" presName="linNode" presStyleCnt="0"/>
      <dgm:spPr/>
    </dgm:pt>
    <dgm:pt modelId="{C4C45E74-0AC1-45AA-A1E1-ACE2FBAF6FE5}" type="pres">
      <dgm:prSet presAssocID="{801562D9-BEF8-4774-BF37-9BEB49ADB382}" presName="parentText" presStyleLbl="node1" presStyleIdx="1" presStyleCnt="3" custScaleX="34656" custLinFactNeighborX="-7823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A216F-A20A-4F96-908E-121DB69CC3E7}" type="pres">
      <dgm:prSet presAssocID="{801562D9-BEF8-4774-BF37-9BEB49ADB382}" presName="descendantText" presStyleLbl="alignAccFollowNode1" presStyleIdx="1" presStyleCnt="3" custScaleX="134336" custLinFactNeighborX="0" custLinFactNeighborY="-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3DCE6-DDD9-42A0-B1D1-DA10C7FFE54C}" type="pres">
      <dgm:prSet presAssocID="{0129706B-758C-4771-B650-B3D66B13C9CE}" presName="sp" presStyleCnt="0"/>
      <dgm:spPr/>
    </dgm:pt>
    <dgm:pt modelId="{29359A29-2C7C-4F1F-971E-4C6C058B8743}" type="pres">
      <dgm:prSet presAssocID="{BF243B73-2F2A-4741-A2EB-F8848B340B68}" presName="linNode" presStyleCnt="0"/>
      <dgm:spPr/>
    </dgm:pt>
    <dgm:pt modelId="{4A3DC811-3331-420C-985E-07E713729F14}" type="pres">
      <dgm:prSet presAssocID="{BF243B73-2F2A-4741-A2EB-F8848B340B68}" presName="parentText" presStyleLbl="node1" presStyleIdx="2" presStyleCnt="3" custScaleX="34656" custLinFactNeighborX="-7823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AE571-D11D-49E3-88B5-DB917885EABF}" type="pres">
      <dgm:prSet presAssocID="{BF243B73-2F2A-4741-A2EB-F8848B340B68}" presName="descendantText" presStyleLbl="alignAccFollowNode1" presStyleIdx="2" presStyleCnt="3" custScaleX="134336" custLinFactNeighborX="0" custLinFactNeighborY="-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A786EB-E99B-4F25-99D8-F16C0E8552F9}" type="presOf" srcId="{48F15647-6E7C-4FF2-8307-2C530AA57849}" destId="{5C9F7E9F-91E3-4BAF-8CB1-72D40FE3D8D2}" srcOrd="0" destOrd="0" presId="urn:microsoft.com/office/officeart/2005/8/layout/vList5"/>
    <dgm:cxn modelId="{DE0B899E-8FCC-4651-9783-3641A067E35E}" srcId="{BF243B73-2F2A-4741-A2EB-F8848B340B68}" destId="{F98FE29F-7526-493C-9C14-6D183A539A93}" srcOrd="2" destOrd="0" parTransId="{05081F2B-D3F8-4C91-9836-25627309379F}" sibTransId="{2C62A827-B785-4DFD-A200-FBB8BD38B372}"/>
    <dgm:cxn modelId="{D73E6933-AF35-4D85-95B7-6E0AF6EE49B9}" srcId="{08E5D8C2-AE8F-4D34-BCF6-FAFF33D6AB83}" destId="{801562D9-BEF8-4774-BF37-9BEB49ADB382}" srcOrd="1" destOrd="0" parTransId="{EC8C8841-52F2-4543-8899-25452EE42520}" sibTransId="{0129706B-758C-4771-B650-B3D66B13C9CE}"/>
    <dgm:cxn modelId="{84DA280A-C3B8-4752-ADED-51B58A95DDC6}" srcId="{48F15647-6E7C-4FF2-8307-2C530AA57849}" destId="{ACC066FB-D4DE-4346-90A8-F084B38FA09C}" srcOrd="0" destOrd="0" parTransId="{C49E30BF-1A06-46EF-A88B-9D0578737240}" sibTransId="{9EF1D6B6-37B3-4541-9ADB-B04F175E0058}"/>
    <dgm:cxn modelId="{2C57CDCF-126A-4A3E-8927-1260C33E488D}" type="presOf" srcId="{A4CA377E-A359-49F0-83CC-2161A4204563}" destId="{DEBAE571-D11D-49E3-88B5-DB917885EABF}" srcOrd="0" destOrd="0" presId="urn:microsoft.com/office/officeart/2005/8/layout/vList5"/>
    <dgm:cxn modelId="{45F90BE9-4B5C-49B6-ADA8-98304BB50019}" type="presOf" srcId="{50005AC4-5C72-4E56-A2C2-6E1D2BD84857}" destId="{C1C4C448-670C-4574-B8D5-28DC10FB4121}" srcOrd="0" destOrd="1" presId="urn:microsoft.com/office/officeart/2005/8/layout/vList5"/>
    <dgm:cxn modelId="{B197E4FA-9673-403F-B944-9223EB5F8656}" type="presOf" srcId="{F98FE29F-7526-493C-9C14-6D183A539A93}" destId="{DEBAE571-D11D-49E3-88B5-DB917885EABF}" srcOrd="0" destOrd="2" presId="urn:microsoft.com/office/officeart/2005/8/layout/vList5"/>
    <dgm:cxn modelId="{3D7EBA71-9F73-49E1-BD7D-D7D0B7CE9062}" srcId="{801562D9-BEF8-4774-BF37-9BEB49ADB382}" destId="{20641C15-8EB8-44A6-8469-DE6453A0230E}" srcOrd="0" destOrd="0" parTransId="{2FB0394B-84F7-4411-959B-E251175E9D38}" sibTransId="{28E9673B-E630-4AE3-88B2-873094195242}"/>
    <dgm:cxn modelId="{C3486E07-F565-4CE5-A317-847F208AA485}" type="presOf" srcId="{42D753DC-7B01-41D8-B4B1-5DB2EEE4015A}" destId="{74CA216F-A20A-4F96-908E-121DB69CC3E7}" srcOrd="0" destOrd="1" presId="urn:microsoft.com/office/officeart/2005/8/layout/vList5"/>
    <dgm:cxn modelId="{0B61352A-5CE5-4A17-8B87-72E2B3CC6BD5}" srcId="{08E5D8C2-AE8F-4D34-BCF6-FAFF33D6AB83}" destId="{BF243B73-2F2A-4741-A2EB-F8848B340B68}" srcOrd="2" destOrd="0" parTransId="{129EA1D2-36DE-40FF-96E6-5DE12DC2E0C3}" sibTransId="{04581068-53AE-4881-88C4-CD0B7E095C15}"/>
    <dgm:cxn modelId="{1791593E-090E-4EE6-843B-7B10D18A42BD}" srcId="{48F15647-6E7C-4FF2-8307-2C530AA57849}" destId="{50005AC4-5C72-4E56-A2C2-6E1D2BD84857}" srcOrd="1" destOrd="0" parTransId="{65B4AC63-E5EE-4EA8-B7F7-70F715E6B626}" sibTransId="{818BB9EB-DBFB-4064-B2B9-475DB7F284FE}"/>
    <dgm:cxn modelId="{75EDF0EA-CFC1-4657-B672-BE97F9213CF1}" type="presOf" srcId="{08E5D8C2-AE8F-4D34-BCF6-FAFF33D6AB83}" destId="{047B8DF9-8AE8-4D91-8BAA-E0D7B77B4878}" srcOrd="0" destOrd="0" presId="urn:microsoft.com/office/officeart/2005/8/layout/vList5"/>
    <dgm:cxn modelId="{426A6244-32D8-4430-9FFA-3D53AF19C79F}" type="presOf" srcId="{801562D9-BEF8-4774-BF37-9BEB49ADB382}" destId="{C4C45E74-0AC1-45AA-A1E1-ACE2FBAF6FE5}" srcOrd="0" destOrd="0" presId="urn:microsoft.com/office/officeart/2005/8/layout/vList5"/>
    <dgm:cxn modelId="{BFF9AD83-8E6C-42EA-9E85-B07A634F6D7F}" type="presOf" srcId="{BF243B73-2F2A-4741-A2EB-F8848B340B68}" destId="{4A3DC811-3331-420C-985E-07E713729F14}" srcOrd="0" destOrd="0" presId="urn:microsoft.com/office/officeart/2005/8/layout/vList5"/>
    <dgm:cxn modelId="{2FD8BC84-1809-4DBC-82CF-C5EEEBBB4D47}" srcId="{BF243B73-2F2A-4741-A2EB-F8848B340B68}" destId="{A4CA377E-A359-49F0-83CC-2161A4204563}" srcOrd="0" destOrd="0" parTransId="{B0C57C7C-5BBE-4386-BD55-3143D56E8129}" sibTransId="{CA6B7F8F-5105-4864-99CB-59BA6C8265F8}"/>
    <dgm:cxn modelId="{A86BD57E-5C1C-4484-ADD6-1F5ACA0147E0}" srcId="{801562D9-BEF8-4774-BF37-9BEB49ADB382}" destId="{42D753DC-7B01-41D8-B4B1-5DB2EEE4015A}" srcOrd="1" destOrd="0" parTransId="{6AA12773-BBA4-4504-ABE2-29BF5A143272}" sibTransId="{310677EF-5F1E-4873-887A-D84BED16C96D}"/>
    <dgm:cxn modelId="{848986A4-C5A1-472F-8445-D14F22657B3D}" srcId="{BF243B73-2F2A-4741-A2EB-F8848B340B68}" destId="{60E97D93-0D06-49AC-955A-2222DC50BEFF}" srcOrd="1" destOrd="0" parTransId="{7B2F9C14-0C86-44A3-97E1-E3CF10AB007C}" sibTransId="{689ECC7F-02A5-41E5-832B-191E56F2ACAC}"/>
    <dgm:cxn modelId="{EF418842-2AF4-4A61-A1DF-C62E90BBEB21}" type="presOf" srcId="{ACC066FB-D4DE-4346-90A8-F084B38FA09C}" destId="{C1C4C448-670C-4574-B8D5-28DC10FB4121}" srcOrd="0" destOrd="0" presId="urn:microsoft.com/office/officeart/2005/8/layout/vList5"/>
    <dgm:cxn modelId="{909DEB53-60A2-4139-A251-5ACFE4B2E683}" srcId="{08E5D8C2-AE8F-4D34-BCF6-FAFF33D6AB83}" destId="{48F15647-6E7C-4FF2-8307-2C530AA57849}" srcOrd="0" destOrd="0" parTransId="{7CD863BD-9AD8-4A90-B5D1-7973DE3ECD9F}" sibTransId="{07CCA2E3-139F-4EDF-8117-D55E3B59971C}"/>
    <dgm:cxn modelId="{C42FBBF5-78B3-4EE8-B9DE-72ABD3546A07}" type="presOf" srcId="{20641C15-8EB8-44A6-8469-DE6453A0230E}" destId="{74CA216F-A20A-4F96-908E-121DB69CC3E7}" srcOrd="0" destOrd="0" presId="urn:microsoft.com/office/officeart/2005/8/layout/vList5"/>
    <dgm:cxn modelId="{471539FD-43CF-4920-A5FC-B1AE68148D7F}" type="presOf" srcId="{60E97D93-0D06-49AC-955A-2222DC50BEFF}" destId="{DEBAE571-D11D-49E3-88B5-DB917885EABF}" srcOrd="0" destOrd="1" presId="urn:microsoft.com/office/officeart/2005/8/layout/vList5"/>
    <dgm:cxn modelId="{C002D8AE-DAC8-4F7D-B7D7-C275BF027B46}" type="presParOf" srcId="{047B8DF9-8AE8-4D91-8BAA-E0D7B77B4878}" destId="{AAAB6017-6D02-4240-AB3F-051440DF5BCE}" srcOrd="0" destOrd="0" presId="urn:microsoft.com/office/officeart/2005/8/layout/vList5"/>
    <dgm:cxn modelId="{232DEC4C-4F46-4977-8681-48E9135677C9}" type="presParOf" srcId="{AAAB6017-6D02-4240-AB3F-051440DF5BCE}" destId="{5C9F7E9F-91E3-4BAF-8CB1-72D40FE3D8D2}" srcOrd="0" destOrd="0" presId="urn:microsoft.com/office/officeart/2005/8/layout/vList5"/>
    <dgm:cxn modelId="{001C12BD-5F9B-4DD9-8F7F-EFE38624B399}" type="presParOf" srcId="{AAAB6017-6D02-4240-AB3F-051440DF5BCE}" destId="{C1C4C448-670C-4574-B8D5-28DC10FB4121}" srcOrd="1" destOrd="0" presId="urn:microsoft.com/office/officeart/2005/8/layout/vList5"/>
    <dgm:cxn modelId="{B4DEF41A-D272-4C6A-BB9F-3A449C2F21BE}" type="presParOf" srcId="{047B8DF9-8AE8-4D91-8BAA-E0D7B77B4878}" destId="{1C361A17-781B-411D-AE44-8EED6DA3728A}" srcOrd="1" destOrd="0" presId="urn:microsoft.com/office/officeart/2005/8/layout/vList5"/>
    <dgm:cxn modelId="{04DC63CA-9E2C-4AEB-9359-79AE6B7D82AA}" type="presParOf" srcId="{047B8DF9-8AE8-4D91-8BAA-E0D7B77B4878}" destId="{1EB4E8DC-11D1-4BBC-A274-465E6215EBA7}" srcOrd="2" destOrd="0" presId="urn:microsoft.com/office/officeart/2005/8/layout/vList5"/>
    <dgm:cxn modelId="{2DD83C0A-CBD8-495E-8D16-49901AE3E20A}" type="presParOf" srcId="{1EB4E8DC-11D1-4BBC-A274-465E6215EBA7}" destId="{C4C45E74-0AC1-45AA-A1E1-ACE2FBAF6FE5}" srcOrd="0" destOrd="0" presId="urn:microsoft.com/office/officeart/2005/8/layout/vList5"/>
    <dgm:cxn modelId="{9DB1FDC2-BFF3-4F10-9F25-4194B8584E49}" type="presParOf" srcId="{1EB4E8DC-11D1-4BBC-A274-465E6215EBA7}" destId="{74CA216F-A20A-4F96-908E-121DB69CC3E7}" srcOrd="1" destOrd="0" presId="urn:microsoft.com/office/officeart/2005/8/layout/vList5"/>
    <dgm:cxn modelId="{E95E708E-0C5B-42FF-B458-E56D3463E909}" type="presParOf" srcId="{047B8DF9-8AE8-4D91-8BAA-E0D7B77B4878}" destId="{CC03DCE6-DDD9-42A0-B1D1-DA10C7FFE54C}" srcOrd="3" destOrd="0" presId="urn:microsoft.com/office/officeart/2005/8/layout/vList5"/>
    <dgm:cxn modelId="{3A881AA3-42B5-46E5-9A3B-5AD94796703F}" type="presParOf" srcId="{047B8DF9-8AE8-4D91-8BAA-E0D7B77B4878}" destId="{29359A29-2C7C-4F1F-971E-4C6C058B8743}" srcOrd="4" destOrd="0" presId="urn:microsoft.com/office/officeart/2005/8/layout/vList5"/>
    <dgm:cxn modelId="{C34CA3D5-2EB7-4768-BE4E-3A75969D9121}" type="presParOf" srcId="{29359A29-2C7C-4F1F-971E-4C6C058B8743}" destId="{4A3DC811-3331-420C-985E-07E713729F14}" srcOrd="0" destOrd="0" presId="urn:microsoft.com/office/officeart/2005/8/layout/vList5"/>
    <dgm:cxn modelId="{55A6384A-DFA3-49FA-91BB-6DEB42709BE5}" type="presParOf" srcId="{29359A29-2C7C-4F1F-971E-4C6C058B8743}" destId="{DEBAE571-D11D-49E3-88B5-DB917885EA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DC28C-17A0-47A9-B781-AA0E9DE71847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C71E0DF-51DD-4B27-AC41-F8930E3F48C1}">
      <dgm:prSet phldrT="[Текст]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700" b="1" dirty="0" smtClean="0"/>
            <a:t>Альпініст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700" b="1" dirty="0" smtClean="0"/>
            <a:t>(висока самооцінка, високий рівень мотивації, внутрішній локус контролю) </a:t>
          </a:r>
          <a:endParaRPr lang="ru-RU" sz="1700" b="1" dirty="0"/>
        </a:p>
      </dgm:t>
    </dgm:pt>
    <dgm:pt modelId="{C4DB3BFD-A18F-435D-9354-94ECD4403289}" type="parTrans" cxnId="{60F90C63-E1CF-427C-BA62-F0456C9242AE}">
      <dgm:prSet/>
      <dgm:spPr/>
      <dgm:t>
        <a:bodyPr/>
        <a:lstStyle/>
        <a:p>
          <a:endParaRPr lang="ru-RU"/>
        </a:p>
      </dgm:t>
    </dgm:pt>
    <dgm:pt modelId="{9077DD9C-A886-4B4D-814E-6A9D83D5FF77}" type="sibTrans" cxnId="{60F90C63-E1CF-427C-BA62-F0456C9242AE}">
      <dgm:prSet/>
      <dgm:spPr/>
      <dgm:t>
        <a:bodyPr/>
        <a:lstStyle/>
        <a:p>
          <a:endParaRPr lang="ru-RU"/>
        </a:p>
      </dgm:t>
    </dgm:pt>
    <dgm:pt modelId="{44C394E2-FFFC-4BAD-AA3C-60F014146FD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будує кар’єру свідомо, з повною внутрішньою віддачею</a:t>
          </a:r>
          <a:endParaRPr lang="ru-RU" sz="1600" dirty="0"/>
        </a:p>
      </dgm:t>
    </dgm:pt>
    <dgm:pt modelId="{CC6F3A99-C521-4197-B0E5-7A2844A84385}" type="parTrans" cxnId="{737C7BD1-0F5D-41B6-A2CC-5A56E5BCC50C}">
      <dgm:prSet/>
      <dgm:spPr/>
      <dgm:t>
        <a:bodyPr/>
        <a:lstStyle/>
        <a:p>
          <a:endParaRPr lang="ru-RU"/>
        </a:p>
      </dgm:t>
    </dgm:pt>
    <dgm:pt modelId="{9B1907D9-8179-4AAD-819C-1E8DFBAC8472}" type="sibTrans" cxnId="{737C7BD1-0F5D-41B6-A2CC-5A56E5BCC50C}">
      <dgm:prSet/>
      <dgm:spPr/>
      <dgm:t>
        <a:bodyPr/>
        <a:lstStyle/>
        <a:p>
          <a:endParaRPr lang="ru-RU"/>
        </a:p>
      </dgm:t>
    </dgm:pt>
    <dgm:pt modelId="{6D058910-6405-4C3D-9620-1B1A285B2EB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проходить усі щаблі, знизу до гори, відпрацьовує своє зростання</a:t>
          </a:r>
          <a:endParaRPr lang="ru-RU" sz="1600" dirty="0"/>
        </a:p>
      </dgm:t>
    </dgm:pt>
    <dgm:pt modelId="{EFEE6081-9298-452E-AB43-64CA49B46B48}" type="parTrans" cxnId="{5F5317AD-9866-4CAF-86EC-991D7D27EE9A}">
      <dgm:prSet/>
      <dgm:spPr/>
      <dgm:t>
        <a:bodyPr/>
        <a:lstStyle/>
        <a:p>
          <a:endParaRPr lang="ru-RU"/>
        </a:p>
      </dgm:t>
    </dgm:pt>
    <dgm:pt modelId="{D6F1A1EB-EACD-4FDA-B33C-F311C7268337}" type="sibTrans" cxnId="{5F5317AD-9866-4CAF-86EC-991D7D27EE9A}">
      <dgm:prSet/>
      <dgm:spPr/>
      <dgm:t>
        <a:bodyPr/>
        <a:lstStyle/>
        <a:p>
          <a:endParaRPr lang="ru-RU"/>
        </a:p>
      </dgm:t>
    </dgm:pt>
    <dgm:pt modelId="{C038D8C4-F02A-493B-80B9-C7E0D3F0FA3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dirty="0" smtClean="0"/>
            <a:t>Ілюзіоніст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dirty="0" smtClean="0"/>
            <a:t>(висока самооцінка, високий рівень мотивації, зовнішній локус контролю). </a:t>
          </a:r>
          <a:endParaRPr lang="ru-RU" sz="1600" b="1" dirty="0"/>
        </a:p>
      </dgm:t>
    </dgm:pt>
    <dgm:pt modelId="{1876435B-C17D-48C0-AC7C-F02F51021DEA}" type="parTrans" cxnId="{0C4AD6E2-DEB5-4A18-89A0-C534130912F1}">
      <dgm:prSet/>
      <dgm:spPr/>
      <dgm:t>
        <a:bodyPr/>
        <a:lstStyle/>
        <a:p>
          <a:endParaRPr lang="ru-RU"/>
        </a:p>
      </dgm:t>
    </dgm:pt>
    <dgm:pt modelId="{9FE9A374-A379-477B-9483-D4D4E0CE39AB}" type="sibTrans" cxnId="{0C4AD6E2-DEB5-4A18-89A0-C534130912F1}">
      <dgm:prSet/>
      <dgm:spPr/>
      <dgm:t>
        <a:bodyPr/>
        <a:lstStyle/>
        <a:p>
          <a:endParaRPr lang="ru-RU"/>
        </a:p>
      </dgm:t>
    </dgm:pt>
    <dgm:pt modelId="{C9E771CB-7B7B-4B48-9691-044D0F63AB71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прагне до висот і вірить в свої сили, але схильний використовувати сприятливі обставини, ніж відпрацьовувати ситуацію</a:t>
          </a:r>
          <a:endParaRPr lang="ru-RU" sz="1600" dirty="0"/>
        </a:p>
      </dgm:t>
    </dgm:pt>
    <dgm:pt modelId="{60041A30-847D-43D0-A242-53B0C9EF94B6}" type="parTrans" cxnId="{0B82F853-03D5-4F54-AE5B-6F9636491F4F}">
      <dgm:prSet/>
      <dgm:spPr/>
      <dgm:t>
        <a:bodyPr/>
        <a:lstStyle/>
        <a:p>
          <a:endParaRPr lang="ru-RU"/>
        </a:p>
      </dgm:t>
    </dgm:pt>
    <dgm:pt modelId="{E630D847-A38A-4D45-8704-50EA5D218CC1}" type="sibTrans" cxnId="{0B82F853-03D5-4F54-AE5B-6F9636491F4F}">
      <dgm:prSet/>
      <dgm:spPr/>
      <dgm:t>
        <a:bodyPr/>
        <a:lstStyle/>
        <a:p>
          <a:endParaRPr lang="ru-RU"/>
        </a:p>
      </dgm:t>
    </dgm:pt>
    <dgm:pt modelId="{97CB353C-F8D2-40CD-BD9A-BDFF2B40C3BB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легко засвоює зовнішні ознаки іміджу успішної людини і добре вміє його експлуатувати, чекає найвищу хвилю, яка б підняла його на верх. </a:t>
          </a:r>
          <a:endParaRPr lang="ru-RU" sz="1600" dirty="0"/>
        </a:p>
      </dgm:t>
    </dgm:pt>
    <dgm:pt modelId="{22B2B5E2-821F-4D4B-92B5-DBF6AD213A07}" type="parTrans" cxnId="{35A7519C-01EA-48B8-B005-F6FB335AED17}">
      <dgm:prSet/>
      <dgm:spPr/>
      <dgm:t>
        <a:bodyPr/>
        <a:lstStyle/>
        <a:p>
          <a:endParaRPr lang="ru-RU"/>
        </a:p>
      </dgm:t>
    </dgm:pt>
    <dgm:pt modelId="{EE9E5752-B2DE-45C1-9F8B-A48F40D2BEE3}" type="sibTrans" cxnId="{35A7519C-01EA-48B8-B005-F6FB335AED17}">
      <dgm:prSet/>
      <dgm:spPr/>
      <dgm:t>
        <a:bodyPr/>
        <a:lstStyle/>
        <a:p>
          <a:endParaRPr lang="ru-RU"/>
        </a:p>
      </dgm:t>
    </dgm:pt>
    <dgm:pt modelId="{9629107D-9079-4AA8-958F-25889BFC4531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гарний професіонал і менеджер, що робить перший крок, тільки добре закріпившись і підстрахувавшись</a:t>
          </a:r>
          <a:endParaRPr lang="ru-RU" sz="1600" dirty="0"/>
        </a:p>
      </dgm:t>
    </dgm:pt>
    <dgm:pt modelId="{D55733A0-EFCD-4809-BD9E-7276C0CD7792}" type="parTrans" cxnId="{5055DBB4-8CB8-4CFD-AC2C-56591E313E62}">
      <dgm:prSet/>
      <dgm:spPr/>
      <dgm:t>
        <a:bodyPr/>
        <a:lstStyle/>
        <a:p>
          <a:endParaRPr lang="ru-RU"/>
        </a:p>
      </dgm:t>
    </dgm:pt>
    <dgm:pt modelId="{3DBE2054-2CBE-47CD-98A3-CBDFE259329A}" type="sibTrans" cxnId="{5055DBB4-8CB8-4CFD-AC2C-56591E313E62}">
      <dgm:prSet/>
      <dgm:spPr/>
      <dgm:t>
        <a:bodyPr/>
        <a:lstStyle/>
        <a:p>
          <a:endParaRPr lang="ru-RU"/>
        </a:p>
      </dgm:t>
    </dgm:pt>
    <dgm:pt modelId="{232F6248-7003-48A6-8465-71588AA052D9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технічно оснащений, повний рішучості дійти до вершини, і буде штурмувати її до перемоги.</a:t>
          </a:r>
          <a:endParaRPr lang="ru-RU" sz="1600" dirty="0"/>
        </a:p>
      </dgm:t>
    </dgm:pt>
    <dgm:pt modelId="{7E565F7E-FFBC-4BB1-8045-B4ECDDCA8510}" type="parTrans" cxnId="{410E2A44-23FE-4379-B837-5BD163C8DD3C}">
      <dgm:prSet/>
      <dgm:spPr/>
      <dgm:t>
        <a:bodyPr/>
        <a:lstStyle/>
        <a:p>
          <a:endParaRPr lang="ru-RU"/>
        </a:p>
      </dgm:t>
    </dgm:pt>
    <dgm:pt modelId="{0E162F1E-DA80-4E61-B89B-8B377584B1FD}" type="sibTrans" cxnId="{410E2A44-23FE-4379-B837-5BD163C8DD3C}">
      <dgm:prSet/>
      <dgm:spPr/>
      <dgm:t>
        <a:bodyPr/>
        <a:lstStyle/>
        <a:p>
          <a:endParaRPr lang="ru-RU"/>
        </a:p>
      </dgm:t>
    </dgm:pt>
    <dgm:pt modelId="{9F981585-8BF8-499F-A650-B6D70A07ED4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поміркований, надійний</a:t>
          </a:r>
          <a:endParaRPr lang="ru-RU" sz="1600" dirty="0"/>
        </a:p>
      </dgm:t>
    </dgm:pt>
    <dgm:pt modelId="{F4A8F370-8B7D-4844-AE6B-534D425B84FA}" type="parTrans" cxnId="{C3E81BFD-8418-4566-A27E-58EFDD484C45}">
      <dgm:prSet/>
      <dgm:spPr/>
      <dgm:t>
        <a:bodyPr/>
        <a:lstStyle/>
        <a:p>
          <a:endParaRPr lang="ru-RU"/>
        </a:p>
      </dgm:t>
    </dgm:pt>
    <dgm:pt modelId="{108C74A6-E133-4A58-B2CF-1E12FDC155CC}" type="sibTrans" cxnId="{C3E81BFD-8418-4566-A27E-58EFDD484C45}">
      <dgm:prSet/>
      <dgm:spPr/>
      <dgm:t>
        <a:bodyPr/>
        <a:lstStyle/>
        <a:p>
          <a:endParaRPr lang="ru-RU"/>
        </a:p>
      </dgm:t>
    </dgm:pt>
    <dgm:pt modelId="{C4A5A611-1B2E-4743-8B54-FFB22AAB3DB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може маніпулювати оточуючими, несхильний брати на себе велику відповідальність. </a:t>
          </a:r>
          <a:endParaRPr lang="ru-RU" sz="1600" dirty="0"/>
        </a:p>
      </dgm:t>
    </dgm:pt>
    <dgm:pt modelId="{D789C526-2335-4E5C-81BA-178C1A725787}" type="parTrans" cxnId="{55113C6C-D657-4999-87FB-25928A9197B1}">
      <dgm:prSet/>
      <dgm:spPr/>
      <dgm:t>
        <a:bodyPr/>
        <a:lstStyle/>
        <a:p>
          <a:endParaRPr lang="ru-RU"/>
        </a:p>
      </dgm:t>
    </dgm:pt>
    <dgm:pt modelId="{37ECC622-FA31-4B06-82AA-FC17BBE2C2EA}" type="sibTrans" cxnId="{55113C6C-D657-4999-87FB-25928A9197B1}">
      <dgm:prSet/>
      <dgm:spPr/>
      <dgm:t>
        <a:bodyPr/>
        <a:lstStyle/>
        <a:p>
          <a:endParaRPr lang="ru-RU"/>
        </a:p>
      </dgm:t>
    </dgm:pt>
    <dgm:pt modelId="{7EBEC4EB-2E0B-4387-8A48-351D6F40F9F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без докорів сумління перейде до конкурентів отримавши вигідну пропозицію</a:t>
          </a:r>
          <a:endParaRPr lang="ru-RU" sz="1600" dirty="0"/>
        </a:p>
      </dgm:t>
    </dgm:pt>
    <dgm:pt modelId="{C7F667F8-918D-40B6-82FE-A2CD6F97E98D}" type="parTrans" cxnId="{6D9A64EC-8E55-4A09-BD91-D84B238EE366}">
      <dgm:prSet/>
      <dgm:spPr/>
      <dgm:t>
        <a:bodyPr/>
        <a:lstStyle/>
        <a:p>
          <a:endParaRPr lang="ru-RU"/>
        </a:p>
      </dgm:t>
    </dgm:pt>
    <dgm:pt modelId="{CD543C8A-0AE7-4FC8-A568-14CDAD83E279}" type="sibTrans" cxnId="{6D9A64EC-8E55-4A09-BD91-D84B238EE366}">
      <dgm:prSet/>
      <dgm:spPr/>
      <dgm:t>
        <a:bodyPr/>
        <a:lstStyle/>
        <a:p>
          <a:endParaRPr lang="ru-RU"/>
        </a:p>
      </dgm:t>
    </dgm:pt>
    <dgm:pt modelId="{31D56D0C-A09D-4CE0-BEE3-034DDBDCB3C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як «обличчя» компанії може бути досить корисним</a:t>
          </a:r>
          <a:endParaRPr lang="ru-RU" sz="1600" dirty="0"/>
        </a:p>
      </dgm:t>
    </dgm:pt>
    <dgm:pt modelId="{E04152C1-E35B-4BF1-8921-1603639C054F}" type="parTrans" cxnId="{AC563FC3-AD07-4D1E-AA16-B3CCB9D4FBE9}">
      <dgm:prSet/>
      <dgm:spPr/>
      <dgm:t>
        <a:bodyPr/>
        <a:lstStyle/>
        <a:p>
          <a:endParaRPr lang="ru-RU"/>
        </a:p>
      </dgm:t>
    </dgm:pt>
    <dgm:pt modelId="{6F610C9B-CB8B-46BA-B0F5-89D32C529F4F}" type="sibTrans" cxnId="{AC563FC3-AD07-4D1E-AA16-B3CCB9D4FBE9}">
      <dgm:prSet/>
      <dgm:spPr/>
      <dgm:t>
        <a:bodyPr/>
        <a:lstStyle/>
        <a:p>
          <a:endParaRPr lang="ru-RU"/>
        </a:p>
      </dgm:t>
    </dgm:pt>
    <dgm:pt modelId="{63307908-47E2-4C1D-BCC8-89EBDFC390F5}" type="pres">
      <dgm:prSet presAssocID="{06EDC28C-17A0-47A9-B781-AA0E9DE718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BBAE75-AED8-4046-A0DE-27B8271D4A47}" type="pres">
      <dgm:prSet presAssocID="{AC71E0DF-51DD-4B27-AC41-F8930E3F48C1}" presName="comp" presStyleCnt="0"/>
      <dgm:spPr/>
    </dgm:pt>
    <dgm:pt modelId="{E480E9B8-390E-465D-8273-81C93F7276AC}" type="pres">
      <dgm:prSet presAssocID="{AC71E0DF-51DD-4B27-AC41-F8930E3F48C1}" presName="box" presStyleLbl="node1" presStyleIdx="0" presStyleCnt="2" custScaleY="86517"/>
      <dgm:spPr/>
      <dgm:t>
        <a:bodyPr/>
        <a:lstStyle/>
        <a:p>
          <a:endParaRPr lang="ru-RU"/>
        </a:p>
      </dgm:t>
    </dgm:pt>
    <dgm:pt modelId="{F0BE7BD6-66EA-4FA6-8CD3-DD8FA781CA53}" type="pres">
      <dgm:prSet presAssocID="{AC71E0DF-51DD-4B27-AC41-F8930E3F48C1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28611A-A2A7-4551-BA67-4025695FFD67}" type="pres">
      <dgm:prSet presAssocID="{AC71E0DF-51DD-4B27-AC41-F8930E3F48C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3F2AC-B9E1-44B6-AD35-13EF3779B1A7}" type="pres">
      <dgm:prSet presAssocID="{9077DD9C-A886-4B4D-814E-6A9D83D5FF77}" presName="spacer" presStyleCnt="0"/>
      <dgm:spPr/>
    </dgm:pt>
    <dgm:pt modelId="{FE85F744-E58A-477B-B60E-6BDEDE48E1B8}" type="pres">
      <dgm:prSet presAssocID="{C038D8C4-F02A-493B-80B9-C7E0D3F0FA36}" presName="comp" presStyleCnt="0"/>
      <dgm:spPr/>
    </dgm:pt>
    <dgm:pt modelId="{23D5F4FD-7ECA-42DD-920B-CCAA39979B68}" type="pres">
      <dgm:prSet presAssocID="{C038D8C4-F02A-493B-80B9-C7E0D3F0FA36}" presName="box" presStyleLbl="node1" presStyleIdx="1" presStyleCnt="2"/>
      <dgm:spPr/>
      <dgm:t>
        <a:bodyPr/>
        <a:lstStyle/>
        <a:p>
          <a:endParaRPr lang="ru-RU"/>
        </a:p>
      </dgm:t>
    </dgm:pt>
    <dgm:pt modelId="{581462B7-FC0B-405A-84E2-7EFEB6A35A97}" type="pres">
      <dgm:prSet presAssocID="{C038D8C4-F02A-493B-80B9-C7E0D3F0FA36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6044D54-03C4-49C8-B157-1AFCE3AF3B18}" type="pres">
      <dgm:prSet presAssocID="{C038D8C4-F02A-493B-80B9-C7E0D3F0FA3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E81BFD-8418-4566-A27E-58EFDD484C45}" srcId="{AC71E0DF-51DD-4B27-AC41-F8930E3F48C1}" destId="{9F981585-8BF8-499F-A650-B6D70A07ED42}" srcOrd="4" destOrd="0" parTransId="{F4A8F370-8B7D-4844-AE6B-534D425B84FA}" sibTransId="{108C74A6-E133-4A58-B2CF-1E12FDC155CC}"/>
    <dgm:cxn modelId="{55113C6C-D657-4999-87FB-25928A9197B1}" srcId="{C038D8C4-F02A-493B-80B9-C7E0D3F0FA36}" destId="{C4A5A611-1B2E-4743-8B54-FFB22AAB3DB4}" srcOrd="2" destOrd="0" parTransId="{D789C526-2335-4E5C-81BA-178C1A725787}" sibTransId="{37ECC622-FA31-4B06-82AA-FC17BBE2C2EA}"/>
    <dgm:cxn modelId="{9EEBCBDB-9A01-4186-A359-6932307A5AF1}" type="presOf" srcId="{9629107D-9079-4AA8-958F-25889BFC4531}" destId="{E480E9B8-390E-465D-8273-81C93F7276AC}" srcOrd="0" destOrd="3" presId="urn:microsoft.com/office/officeart/2005/8/layout/vList4"/>
    <dgm:cxn modelId="{DA812F02-B87C-4B42-8C25-AF1DAC31D77F}" type="presOf" srcId="{97CB353C-F8D2-40CD-BD9A-BDFF2B40C3BB}" destId="{16044D54-03C4-49C8-B157-1AFCE3AF3B18}" srcOrd="1" destOrd="2" presId="urn:microsoft.com/office/officeart/2005/8/layout/vList4"/>
    <dgm:cxn modelId="{AC563FC3-AD07-4D1E-AA16-B3CCB9D4FBE9}" srcId="{C038D8C4-F02A-493B-80B9-C7E0D3F0FA36}" destId="{31D56D0C-A09D-4CE0-BEE3-034DDBDCB3C2}" srcOrd="4" destOrd="0" parTransId="{E04152C1-E35B-4BF1-8921-1603639C054F}" sibTransId="{6F610C9B-CB8B-46BA-B0F5-89D32C529F4F}"/>
    <dgm:cxn modelId="{1655FF4C-A8D4-402B-BBEF-8C978AFBD448}" type="presOf" srcId="{6D058910-6405-4C3D-9620-1B1A285B2EB2}" destId="{8628611A-A2A7-4551-BA67-4025695FFD67}" srcOrd="1" destOrd="2" presId="urn:microsoft.com/office/officeart/2005/8/layout/vList4"/>
    <dgm:cxn modelId="{410E2A44-23FE-4379-B837-5BD163C8DD3C}" srcId="{AC71E0DF-51DD-4B27-AC41-F8930E3F48C1}" destId="{232F6248-7003-48A6-8465-71588AA052D9}" srcOrd="3" destOrd="0" parTransId="{7E565F7E-FFBC-4BB1-8045-B4ECDDCA8510}" sibTransId="{0E162F1E-DA80-4E61-B89B-8B377584B1FD}"/>
    <dgm:cxn modelId="{5055DBB4-8CB8-4CFD-AC2C-56591E313E62}" srcId="{AC71E0DF-51DD-4B27-AC41-F8930E3F48C1}" destId="{9629107D-9079-4AA8-958F-25889BFC4531}" srcOrd="2" destOrd="0" parTransId="{D55733A0-EFCD-4809-BD9E-7276C0CD7792}" sibTransId="{3DBE2054-2CBE-47CD-98A3-CBDFE259329A}"/>
    <dgm:cxn modelId="{5DE7BD41-BB0A-478F-B21C-1522F479E6A5}" type="presOf" srcId="{C038D8C4-F02A-493B-80B9-C7E0D3F0FA36}" destId="{23D5F4FD-7ECA-42DD-920B-CCAA39979B68}" srcOrd="0" destOrd="0" presId="urn:microsoft.com/office/officeart/2005/8/layout/vList4"/>
    <dgm:cxn modelId="{879381F9-4D6A-45DC-82AA-EA1D8C92535A}" type="presOf" srcId="{06EDC28C-17A0-47A9-B781-AA0E9DE71847}" destId="{63307908-47E2-4C1D-BCC8-89EBDFC390F5}" srcOrd="0" destOrd="0" presId="urn:microsoft.com/office/officeart/2005/8/layout/vList4"/>
    <dgm:cxn modelId="{5F0FCFB8-FE15-4D3B-A85B-9CD45C04881B}" type="presOf" srcId="{232F6248-7003-48A6-8465-71588AA052D9}" destId="{8628611A-A2A7-4551-BA67-4025695FFD67}" srcOrd="1" destOrd="4" presId="urn:microsoft.com/office/officeart/2005/8/layout/vList4"/>
    <dgm:cxn modelId="{11677129-B12E-4DF6-B032-CE4D5F8AEDED}" type="presOf" srcId="{31D56D0C-A09D-4CE0-BEE3-034DDBDCB3C2}" destId="{16044D54-03C4-49C8-B157-1AFCE3AF3B18}" srcOrd="1" destOrd="5" presId="urn:microsoft.com/office/officeart/2005/8/layout/vList4"/>
    <dgm:cxn modelId="{9D20906A-DD9A-4A65-A0F7-98339F248937}" type="presOf" srcId="{AC71E0DF-51DD-4B27-AC41-F8930E3F48C1}" destId="{8628611A-A2A7-4551-BA67-4025695FFD67}" srcOrd="1" destOrd="0" presId="urn:microsoft.com/office/officeart/2005/8/layout/vList4"/>
    <dgm:cxn modelId="{C1E72993-9850-4012-A778-86144159322D}" type="presOf" srcId="{9629107D-9079-4AA8-958F-25889BFC4531}" destId="{8628611A-A2A7-4551-BA67-4025695FFD67}" srcOrd="1" destOrd="3" presId="urn:microsoft.com/office/officeart/2005/8/layout/vList4"/>
    <dgm:cxn modelId="{6A6A54AB-88D2-4E4F-876A-BAC34C5580C4}" type="presOf" srcId="{97CB353C-F8D2-40CD-BD9A-BDFF2B40C3BB}" destId="{23D5F4FD-7ECA-42DD-920B-CCAA39979B68}" srcOrd="0" destOrd="2" presId="urn:microsoft.com/office/officeart/2005/8/layout/vList4"/>
    <dgm:cxn modelId="{DF18B101-31AD-415F-B948-F3A2F3CFED5A}" type="presOf" srcId="{9F981585-8BF8-499F-A650-B6D70A07ED42}" destId="{E480E9B8-390E-465D-8273-81C93F7276AC}" srcOrd="0" destOrd="5" presId="urn:microsoft.com/office/officeart/2005/8/layout/vList4"/>
    <dgm:cxn modelId="{09F65D61-38A3-4D63-8721-F420EDA46C1C}" type="presOf" srcId="{C038D8C4-F02A-493B-80B9-C7E0D3F0FA36}" destId="{16044D54-03C4-49C8-B157-1AFCE3AF3B18}" srcOrd="1" destOrd="0" presId="urn:microsoft.com/office/officeart/2005/8/layout/vList4"/>
    <dgm:cxn modelId="{6D9A64EC-8E55-4A09-BD91-D84B238EE366}" srcId="{C038D8C4-F02A-493B-80B9-C7E0D3F0FA36}" destId="{7EBEC4EB-2E0B-4387-8A48-351D6F40F9F5}" srcOrd="3" destOrd="0" parTransId="{C7F667F8-918D-40B6-82FE-A2CD6F97E98D}" sibTransId="{CD543C8A-0AE7-4FC8-A568-14CDAD83E279}"/>
    <dgm:cxn modelId="{7500BAE5-8B15-4054-ACE9-1D5BE0AB6E46}" type="presOf" srcId="{6D058910-6405-4C3D-9620-1B1A285B2EB2}" destId="{E480E9B8-390E-465D-8273-81C93F7276AC}" srcOrd="0" destOrd="2" presId="urn:microsoft.com/office/officeart/2005/8/layout/vList4"/>
    <dgm:cxn modelId="{5F5317AD-9866-4CAF-86EC-991D7D27EE9A}" srcId="{AC71E0DF-51DD-4B27-AC41-F8930E3F48C1}" destId="{6D058910-6405-4C3D-9620-1B1A285B2EB2}" srcOrd="1" destOrd="0" parTransId="{EFEE6081-9298-452E-AB43-64CA49B46B48}" sibTransId="{D6F1A1EB-EACD-4FDA-B33C-F311C7268337}"/>
    <dgm:cxn modelId="{F26856A4-8F1E-4FED-8DFF-10369217BB80}" type="presOf" srcId="{44C394E2-FFFC-4BAD-AA3C-60F014146FDE}" destId="{8628611A-A2A7-4551-BA67-4025695FFD67}" srcOrd="1" destOrd="1" presId="urn:microsoft.com/office/officeart/2005/8/layout/vList4"/>
    <dgm:cxn modelId="{60F90C63-E1CF-427C-BA62-F0456C9242AE}" srcId="{06EDC28C-17A0-47A9-B781-AA0E9DE71847}" destId="{AC71E0DF-51DD-4B27-AC41-F8930E3F48C1}" srcOrd="0" destOrd="0" parTransId="{C4DB3BFD-A18F-435D-9354-94ECD4403289}" sibTransId="{9077DD9C-A886-4B4D-814E-6A9D83D5FF77}"/>
    <dgm:cxn modelId="{35A7519C-01EA-48B8-B005-F6FB335AED17}" srcId="{C038D8C4-F02A-493B-80B9-C7E0D3F0FA36}" destId="{97CB353C-F8D2-40CD-BD9A-BDFF2B40C3BB}" srcOrd="1" destOrd="0" parTransId="{22B2B5E2-821F-4D4B-92B5-DBF6AD213A07}" sibTransId="{EE9E5752-B2DE-45C1-9F8B-A48F40D2BEE3}"/>
    <dgm:cxn modelId="{AFBE6902-26A0-4A96-B262-DC46341569F6}" type="presOf" srcId="{C9E771CB-7B7B-4B48-9691-044D0F63AB71}" destId="{23D5F4FD-7ECA-42DD-920B-CCAA39979B68}" srcOrd="0" destOrd="1" presId="urn:microsoft.com/office/officeart/2005/8/layout/vList4"/>
    <dgm:cxn modelId="{737C7BD1-0F5D-41B6-A2CC-5A56E5BCC50C}" srcId="{AC71E0DF-51DD-4B27-AC41-F8930E3F48C1}" destId="{44C394E2-FFFC-4BAD-AA3C-60F014146FDE}" srcOrd="0" destOrd="0" parTransId="{CC6F3A99-C521-4197-B0E5-7A2844A84385}" sibTransId="{9B1907D9-8179-4AAD-819C-1E8DFBAC8472}"/>
    <dgm:cxn modelId="{3E17459E-CAA4-405D-8F87-B8A97EB5CD9E}" type="presOf" srcId="{C9E771CB-7B7B-4B48-9691-044D0F63AB71}" destId="{16044D54-03C4-49C8-B157-1AFCE3AF3B18}" srcOrd="1" destOrd="1" presId="urn:microsoft.com/office/officeart/2005/8/layout/vList4"/>
    <dgm:cxn modelId="{E2C89A19-9213-43A0-B756-1EA49FE07E62}" type="presOf" srcId="{44C394E2-FFFC-4BAD-AA3C-60F014146FDE}" destId="{E480E9B8-390E-465D-8273-81C93F7276AC}" srcOrd="0" destOrd="1" presId="urn:microsoft.com/office/officeart/2005/8/layout/vList4"/>
    <dgm:cxn modelId="{0C4AD6E2-DEB5-4A18-89A0-C534130912F1}" srcId="{06EDC28C-17A0-47A9-B781-AA0E9DE71847}" destId="{C038D8C4-F02A-493B-80B9-C7E0D3F0FA36}" srcOrd="1" destOrd="0" parTransId="{1876435B-C17D-48C0-AC7C-F02F51021DEA}" sibTransId="{9FE9A374-A379-477B-9483-D4D4E0CE39AB}"/>
    <dgm:cxn modelId="{F2373CAC-D449-433D-8E9C-76AD5F29409C}" type="presOf" srcId="{7EBEC4EB-2E0B-4387-8A48-351D6F40F9F5}" destId="{23D5F4FD-7ECA-42DD-920B-CCAA39979B68}" srcOrd="0" destOrd="4" presId="urn:microsoft.com/office/officeart/2005/8/layout/vList4"/>
    <dgm:cxn modelId="{0730938E-80B9-4C71-AEE0-2A7E661CBBF3}" type="presOf" srcId="{7EBEC4EB-2E0B-4387-8A48-351D6F40F9F5}" destId="{16044D54-03C4-49C8-B157-1AFCE3AF3B18}" srcOrd="1" destOrd="4" presId="urn:microsoft.com/office/officeart/2005/8/layout/vList4"/>
    <dgm:cxn modelId="{8CE00F3D-B870-4042-AF8F-E6822ABAF6D6}" type="presOf" srcId="{C4A5A611-1B2E-4743-8B54-FFB22AAB3DB4}" destId="{23D5F4FD-7ECA-42DD-920B-CCAA39979B68}" srcOrd="0" destOrd="3" presId="urn:microsoft.com/office/officeart/2005/8/layout/vList4"/>
    <dgm:cxn modelId="{6FD1E7AB-A5BF-4CCB-98C7-FA3B43E05EC9}" type="presOf" srcId="{232F6248-7003-48A6-8465-71588AA052D9}" destId="{E480E9B8-390E-465D-8273-81C93F7276AC}" srcOrd="0" destOrd="4" presId="urn:microsoft.com/office/officeart/2005/8/layout/vList4"/>
    <dgm:cxn modelId="{0B82F853-03D5-4F54-AE5B-6F9636491F4F}" srcId="{C038D8C4-F02A-493B-80B9-C7E0D3F0FA36}" destId="{C9E771CB-7B7B-4B48-9691-044D0F63AB71}" srcOrd="0" destOrd="0" parTransId="{60041A30-847D-43D0-A242-53B0C9EF94B6}" sibTransId="{E630D847-A38A-4D45-8704-50EA5D218CC1}"/>
    <dgm:cxn modelId="{0DD2C1F8-FA58-40B6-8E1A-BCE8C3F57ED7}" type="presOf" srcId="{C4A5A611-1B2E-4743-8B54-FFB22AAB3DB4}" destId="{16044D54-03C4-49C8-B157-1AFCE3AF3B18}" srcOrd="1" destOrd="3" presId="urn:microsoft.com/office/officeart/2005/8/layout/vList4"/>
    <dgm:cxn modelId="{0C6C0C5D-CF41-4E9A-8C1D-E5B951AAE341}" type="presOf" srcId="{31D56D0C-A09D-4CE0-BEE3-034DDBDCB3C2}" destId="{23D5F4FD-7ECA-42DD-920B-CCAA39979B68}" srcOrd="0" destOrd="5" presId="urn:microsoft.com/office/officeart/2005/8/layout/vList4"/>
    <dgm:cxn modelId="{D5ABFB79-B7A7-4DD1-B616-2A58D36D7EAD}" type="presOf" srcId="{9F981585-8BF8-499F-A650-B6D70A07ED42}" destId="{8628611A-A2A7-4551-BA67-4025695FFD67}" srcOrd="1" destOrd="5" presId="urn:microsoft.com/office/officeart/2005/8/layout/vList4"/>
    <dgm:cxn modelId="{79232EC6-165E-4628-BBF6-1A0B3FECAFF7}" type="presOf" srcId="{AC71E0DF-51DD-4B27-AC41-F8930E3F48C1}" destId="{E480E9B8-390E-465D-8273-81C93F7276AC}" srcOrd="0" destOrd="0" presId="urn:microsoft.com/office/officeart/2005/8/layout/vList4"/>
    <dgm:cxn modelId="{746E281B-9374-45F8-BE0A-8C4C3E9FDCC9}" type="presParOf" srcId="{63307908-47E2-4C1D-BCC8-89EBDFC390F5}" destId="{C1BBAE75-AED8-4046-A0DE-27B8271D4A47}" srcOrd="0" destOrd="0" presId="urn:microsoft.com/office/officeart/2005/8/layout/vList4"/>
    <dgm:cxn modelId="{EC1C9E47-CA88-443F-99D4-CC63F971C301}" type="presParOf" srcId="{C1BBAE75-AED8-4046-A0DE-27B8271D4A47}" destId="{E480E9B8-390E-465D-8273-81C93F7276AC}" srcOrd="0" destOrd="0" presId="urn:microsoft.com/office/officeart/2005/8/layout/vList4"/>
    <dgm:cxn modelId="{00ED4C35-F314-42A3-BD7E-D35E8D99F19A}" type="presParOf" srcId="{C1BBAE75-AED8-4046-A0DE-27B8271D4A47}" destId="{F0BE7BD6-66EA-4FA6-8CD3-DD8FA781CA53}" srcOrd="1" destOrd="0" presId="urn:microsoft.com/office/officeart/2005/8/layout/vList4"/>
    <dgm:cxn modelId="{01580404-5666-4820-B579-FBA1B6E8366D}" type="presParOf" srcId="{C1BBAE75-AED8-4046-A0DE-27B8271D4A47}" destId="{8628611A-A2A7-4551-BA67-4025695FFD67}" srcOrd="2" destOrd="0" presId="urn:microsoft.com/office/officeart/2005/8/layout/vList4"/>
    <dgm:cxn modelId="{3144140C-6DC6-4548-8145-6C37C8841533}" type="presParOf" srcId="{63307908-47E2-4C1D-BCC8-89EBDFC390F5}" destId="{40F3F2AC-B9E1-44B6-AD35-13EF3779B1A7}" srcOrd="1" destOrd="0" presId="urn:microsoft.com/office/officeart/2005/8/layout/vList4"/>
    <dgm:cxn modelId="{17A2C7B0-0BD1-47E2-81BA-E4023028EAAE}" type="presParOf" srcId="{63307908-47E2-4C1D-BCC8-89EBDFC390F5}" destId="{FE85F744-E58A-477B-B60E-6BDEDE48E1B8}" srcOrd="2" destOrd="0" presId="urn:microsoft.com/office/officeart/2005/8/layout/vList4"/>
    <dgm:cxn modelId="{0C2F12D9-717B-47BF-AF2D-8E0F75B9D624}" type="presParOf" srcId="{FE85F744-E58A-477B-B60E-6BDEDE48E1B8}" destId="{23D5F4FD-7ECA-42DD-920B-CCAA39979B68}" srcOrd="0" destOrd="0" presId="urn:microsoft.com/office/officeart/2005/8/layout/vList4"/>
    <dgm:cxn modelId="{F0B83B20-5960-4F01-8D7A-8081AB81B417}" type="presParOf" srcId="{FE85F744-E58A-477B-B60E-6BDEDE48E1B8}" destId="{581462B7-FC0B-405A-84E2-7EFEB6A35A97}" srcOrd="1" destOrd="0" presId="urn:microsoft.com/office/officeart/2005/8/layout/vList4"/>
    <dgm:cxn modelId="{FAAA5EA3-C150-4751-802B-FC7B9F351A1B}" type="presParOf" srcId="{FE85F744-E58A-477B-B60E-6BDEDE48E1B8}" destId="{16044D54-03C4-49C8-B157-1AFCE3AF3B1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EDC28C-17A0-47A9-B781-AA0E9DE71847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C71E0DF-51DD-4B27-AC41-F8930E3F48C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Майстер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(висока самооцінка, низький рівень мотивації, внутрішній локус контролю) </a:t>
          </a:r>
          <a:endParaRPr lang="ru-RU" sz="1800" b="1" dirty="0"/>
        </a:p>
      </dgm:t>
    </dgm:pt>
    <dgm:pt modelId="{C4DB3BFD-A18F-435D-9354-94ECD4403289}" type="parTrans" cxnId="{60F90C63-E1CF-427C-BA62-F0456C9242AE}">
      <dgm:prSet/>
      <dgm:spPr/>
      <dgm:t>
        <a:bodyPr/>
        <a:lstStyle/>
        <a:p>
          <a:endParaRPr lang="ru-RU"/>
        </a:p>
      </dgm:t>
    </dgm:pt>
    <dgm:pt modelId="{9077DD9C-A886-4B4D-814E-6A9D83D5FF77}" type="sibTrans" cxnId="{60F90C63-E1CF-427C-BA62-F0456C9242AE}">
      <dgm:prSet/>
      <dgm:spPr/>
      <dgm:t>
        <a:bodyPr/>
        <a:lstStyle/>
        <a:p>
          <a:endParaRPr lang="ru-RU"/>
        </a:p>
      </dgm:t>
    </dgm:pt>
    <dgm:pt modelId="{44C394E2-FFFC-4BAD-AA3C-60F014146FD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цікаво освоювати нові області в своїй професії чи навіть суміжні </a:t>
          </a:r>
          <a:endParaRPr lang="ru-RU" sz="1600" dirty="0"/>
        </a:p>
      </dgm:t>
    </dgm:pt>
    <dgm:pt modelId="{CC6F3A99-C521-4197-B0E5-7A2844A84385}" type="parTrans" cxnId="{737C7BD1-0F5D-41B6-A2CC-5A56E5BCC50C}">
      <dgm:prSet/>
      <dgm:spPr/>
      <dgm:t>
        <a:bodyPr/>
        <a:lstStyle/>
        <a:p>
          <a:endParaRPr lang="ru-RU"/>
        </a:p>
      </dgm:t>
    </dgm:pt>
    <dgm:pt modelId="{9B1907D9-8179-4AAD-819C-1E8DFBAC8472}" type="sibTrans" cxnId="{737C7BD1-0F5D-41B6-A2CC-5A56E5BCC50C}">
      <dgm:prSet/>
      <dgm:spPr/>
      <dgm:t>
        <a:bodyPr/>
        <a:lstStyle/>
        <a:p>
          <a:endParaRPr lang="ru-RU"/>
        </a:p>
      </dgm:t>
    </dgm:pt>
    <dgm:pt modelId="{C038D8C4-F02A-493B-80B9-C7E0D3F0FA36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Мураха </a:t>
          </a:r>
        </a:p>
        <a:p>
          <a:pPr algn="ctr"/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(низька самооцінка, низький рівень мотивації, зовнішній локус контролю)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1876435B-C17D-48C0-AC7C-F02F51021DEA}" type="parTrans" cxnId="{0C4AD6E2-DEB5-4A18-89A0-C534130912F1}">
      <dgm:prSet/>
      <dgm:spPr/>
      <dgm:t>
        <a:bodyPr/>
        <a:lstStyle/>
        <a:p>
          <a:endParaRPr lang="ru-RU"/>
        </a:p>
      </dgm:t>
    </dgm:pt>
    <dgm:pt modelId="{9FE9A374-A379-477B-9483-D4D4E0CE39AB}" type="sibTrans" cxnId="{0C4AD6E2-DEB5-4A18-89A0-C534130912F1}">
      <dgm:prSet/>
      <dgm:spPr/>
      <dgm:t>
        <a:bodyPr/>
        <a:lstStyle/>
        <a:p>
          <a:endParaRPr lang="ru-RU"/>
        </a:p>
      </dgm:t>
    </dgm:pt>
    <dgm:pt modelId="{C9E771CB-7B7B-4B48-9691-044D0F63AB71}">
      <dgm:prSet phldrT="[Текст]" custT="1"/>
      <dgm:spPr/>
      <dgm:t>
        <a:bodyPr/>
        <a:lstStyle/>
        <a:p>
          <a:pPr algn="l"/>
          <a:r>
            <a:rPr lang="uk-UA" sz="1600" dirty="0" smtClean="0"/>
            <a:t>працює чітко за завданнями, які повинні бути конкретно сформульовані, так як є острах зробити помилку.</a:t>
          </a:r>
          <a:endParaRPr lang="ru-RU" sz="1600" dirty="0"/>
        </a:p>
      </dgm:t>
    </dgm:pt>
    <dgm:pt modelId="{60041A30-847D-43D0-A242-53B0C9EF94B6}" type="parTrans" cxnId="{0B82F853-03D5-4F54-AE5B-6F9636491F4F}">
      <dgm:prSet/>
      <dgm:spPr/>
      <dgm:t>
        <a:bodyPr/>
        <a:lstStyle/>
        <a:p>
          <a:endParaRPr lang="ru-RU"/>
        </a:p>
      </dgm:t>
    </dgm:pt>
    <dgm:pt modelId="{E630D847-A38A-4D45-8704-50EA5D218CC1}" type="sibTrans" cxnId="{0B82F853-03D5-4F54-AE5B-6F9636491F4F}">
      <dgm:prSet/>
      <dgm:spPr/>
      <dgm:t>
        <a:bodyPr/>
        <a:lstStyle/>
        <a:p>
          <a:endParaRPr lang="ru-RU"/>
        </a:p>
      </dgm:t>
    </dgm:pt>
    <dgm:pt modelId="{F583A5C5-BAA6-41C1-829D-CB40CB710EA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отримавши результат, може втратити інтерес до роботи</a:t>
          </a:r>
          <a:endParaRPr lang="ru-RU" sz="1600" dirty="0"/>
        </a:p>
      </dgm:t>
    </dgm:pt>
    <dgm:pt modelId="{C2CDEE28-E843-4746-9542-78B8ADEDC9F7}" type="parTrans" cxnId="{FC9DAABC-B382-4AB9-856B-EC84B112FBB5}">
      <dgm:prSet/>
      <dgm:spPr/>
      <dgm:t>
        <a:bodyPr/>
        <a:lstStyle/>
        <a:p>
          <a:endParaRPr lang="ru-RU"/>
        </a:p>
      </dgm:t>
    </dgm:pt>
    <dgm:pt modelId="{BF65C545-25E8-4A61-BCB4-338C70382977}" type="sibTrans" cxnId="{FC9DAABC-B382-4AB9-856B-EC84B112FBB5}">
      <dgm:prSet/>
      <dgm:spPr/>
      <dgm:t>
        <a:bodyPr/>
        <a:lstStyle/>
        <a:p>
          <a:endParaRPr lang="ru-RU"/>
        </a:p>
      </dgm:t>
    </dgm:pt>
    <dgm:pt modelId="{3119AE6A-DE6A-4067-AF5D-C615F2791AA7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сходження соціальними щаблями цікавить мало, головне - цікаве насичене життя, відчуття руху вперед (а не вгору). </a:t>
          </a:r>
          <a:endParaRPr lang="ru-RU" sz="1600" dirty="0"/>
        </a:p>
      </dgm:t>
    </dgm:pt>
    <dgm:pt modelId="{720DE897-AB7B-4983-9AEE-E14D598B7112}" type="parTrans" cxnId="{A10362CD-3F8E-46FD-B623-FE53551B0E27}">
      <dgm:prSet/>
      <dgm:spPr/>
      <dgm:t>
        <a:bodyPr/>
        <a:lstStyle/>
        <a:p>
          <a:endParaRPr lang="ru-RU"/>
        </a:p>
      </dgm:t>
    </dgm:pt>
    <dgm:pt modelId="{D75C8F61-3B53-4EE3-A908-26F22A4DE572}" type="sibTrans" cxnId="{A10362CD-3F8E-46FD-B623-FE53551B0E27}">
      <dgm:prSet/>
      <dgm:spPr/>
      <dgm:t>
        <a:bodyPr/>
        <a:lstStyle/>
        <a:p>
          <a:endParaRPr lang="ru-RU"/>
        </a:p>
      </dgm:t>
    </dgm:pt>
    <dgm:pt modelId="{3860A9FD-EF2B-407F-93BC-C3360E9FBC3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може приймати несподівані для оточуючих рішення про зміну діяльності. але якщо компанія надасть йому можливість розвиватися, підвищувати свою кваліфікацію він  не залишить компанію</a:t>
          </a:r>
          <a:endParaRPr lang="ru-RU" sz="1500" dirty="0"/>
        </a:p>
      </dgm:t>
    </dgm:pt>
    <dgm:pt modelId="{2D998902-0410-43E1-B3FE-D145563C5D9C}" type="parTrans" cxnId="{728EA6C0-049B-4EB6-A700-A4EF0A66E764}">
      <dgm:prSet/>
      <dgm:spPr/>
      <dgm:t>
        <a:bodyPr/>
        <a:lstStyle/>
        <a:p>
          <a:endParaRPr lang="ru-RU"/>
        </a:p>
      </dgm:t>
    </dgm:pt>
    <dgm:pt modelId="{54FB73EA-E9BB-4B8D-8F22-64C8F130572C}" type="sibTrans" cxnId="{728EA6C0-049B-4EB6-A700-A4EF0A66E764}">
      <dgm:prSet/>
      <dgm:spPr/>
      <dgm:t>
        <a:bodyPr/>
        <a:lstStyle/>
        <a:p>
          <a:endParaRPr lang="ru-RU"/>
        </a:p>
      </dgm:t>
    </dgm:pt>
    <dgm:pt modelId="{FB57C3E1-09D1-4804-AD0A-AA38837898F7}">
      <dgm:prSet phldrT="[Текст]" custT="1"/>
      <dgm:spPr/>
      <dgm:t>
        <a:bodyPr/>
        <a:lstStyle/>
        <a:p>
          <a:pPr algn="l"/>
          <a:r>
            <a:rPr lang="uk-UA" sz="1600" dirty="0" smtClean="0"/>
            <a:t>як виконавець дуже цінний  </a:t>
          </a:r>
          <a:endParaRPr lang="ru-RU" sz="1600" dirty="0"/>
        </a:p>
      </dgm:t>
    </dgm:pt>
    <dgm:pt modelId="{192D9852-4887-4054-8999-836BD649EA75}" type="parTrans" cxnId="{0FAC334A-0A87-4C39-A797-E810FB29D178}">
      <dgm:prSet/>
      <dgm:spPr/>
      <dgm:t>
        <a:bodyPr/>
        <a:lstStyle/>
        <a:p>
          <a:endParaRPr lang="ru-RU"/>
        </a:p>
      </dgm:t>
    </dgm:pt>
    <dgm:pt modelId="{9035C449-5F60-45E6-A00B-BAF35A868AA8}" type="sibTrans" cxnId="{0FAC334A-0A87-4C39-A797-E810FB29D178}">
      <dgm:prSet/>
      <dgm:spPr/>
      <dgm:t>
        <a:bodyPr/>
        <a:lstStyle/>
        <a:p>
          <a:endParaRPr lang="ru-RU"/>
        </a:p>
      </dgm:t>
    </dgm:pt>
    <dgm:pt modelId="{EB087368-5507-4A90-94AE-08F62A57B6F5}">
      <dgm:prSet phldrT="[Текст]" custT="1"/>
      <dgm:spPr/>
      <dgm:t>
        <a:bodyPr/>
        <a:lstStyle/>
        <a:p>
          <a:pPr algn="l"/>
          <a:r>
            <a:rPr lang="uk-UA" sz="1600" dirty="0" smtClean="0"/>
            <a:t>чіткі інструкції й подяка керівництва  - найкраща нагорода </a:t>
          </a:r>
          <a:endParaRPr lang="ru-RU" sz="1600" dirty="0"/>
        </a:p>
      </dgm:t>
    </dgm:pt>
    <dgm:pt modelId="{035F95CE-B19D-4561-BB28-B8FCB86933BC}" type="parTrans" cxnId="{54829155-8984-49F6-BB03-37E2B0BE431F}">
      <dgm:prSet/>
      <dgm:spPr/>
      <dgm:t>
        <a:bodyPr/>
        <a:lstStyle/>
        <a:p>
          <a:endParaRPr lang="ru-RU"/>
        </a:p>
      </dgm:t>
    </dgm:pt>
    <dgm:pt modelId="{64F493F9-ED96-4E90-90D6-1D257C0F1087}" type="sibTrans" cxnId="{54829155-8984-49F6-BB03-37E2B0BE431F}">
      <dgm:prSet/>
      <dgm:spPr/>
      <dgm:t>
        <a:bodyPr/>
        <a:lstStyle/>
        <a:p>
          <a:endParaRPr lang="ru-RU"/>
        </a:p>
      </dgm:t>
    </dgm:pt>
    <dgm:pt modelId="{45CCDB04-D246-4486-AD7C-317C68F649D6}">
      <dgm:prSet phldrT="[Текст]" custT="1"/>
      <dgm:spPr/>
      <dgm:t>
        <a:bodyPr/>
        <a:lstStyle/>
        <a:p>
          <a:pPr algn="l"/>
          <a:r>
            <a:rPr lang="uk-UA" sz="1600" dirty="0" smtClean="0"/>
            <a:t>якщо хочете його утримати, не навантажуйте повноваженнями і прийняттям відповідальних рішень  - може піти, злякавшись</a:t>
          </a:r>
          <a:endParaRPr lang="ru-RU" sz="1600" dirty="0"/>
        </a:p>
      </dgm:t>
    </dgm:pt>
    <dgm:pt modelId="{0A32C2BA-B7BD-47F5-A397-378C2677B44B}" type="parTrans" cxnId="{F93D25D3-0056-4FFD-A656-DB0B35F9CB1B}">
      <dgm:prSet/>
      <dgm:spPr/>
      <dgm:t>
        <a:bodyPr/>
        <a:lstStyle/>
        <a:p>
          <a:endParaRPr lang="ru-RU"/>
        </a:p>
      </dgm:t>
    </dgm:pt>
    <dgm:pt modelId="{897D7240-070B-4690-AA15-EDBF01FCA3C2}" type="sibTrans" cxnId="{F93D25D3-0056-4FFD-A656-DB0B35F9CB1B}">
      <dgm:prSet/>
      <dgm:spPr/>
      <dgm:t>
        <a:bodyPr/>
        <a:lstStyle/>
        <a:p>
          <a:endParaRPr lang="ru-RU"/>
        </a:p>
      </dgm:t>
    </dgm:pt>
    <dgm:pt modelId="{63307908-47E2-4C1D-BCC8-89EBDFC390F5}" type="pres">
      <dgm:prSet presAssocID="{06EDC28C-17A0-47A9-B781-AA0E9DE718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BBAE75-AED8-4046-A0DE-27B8271D4A47}" type="pres">
      <dgm:prSet presAssocID="{AC71E0DF-51DD-4B27-AC41-F8930E3F48C1}" presName="comp" presStyleCnt="0"/>
      <dgm:spPr/>
    </dgm:pt>
    <dgm:pt modelId="{E480E9B8-390E-465D-8273-81C93F7276AC}" type="pres">
      <dgm:prSet presAssocID="{AC71E0DF-51DD-4B27-AC41-F8930E3F48C1}" presName="box" presStyleLbl="node1" presStyleIdx="0" presStyleCnt="2"/>
      <dgm:spPr/>
      <dgm:t>
        <a:bodyPr/>
        <a:lstStyle/>
        <a:p>
          <a:endParaRPr lang="ru-RU"/>
        </a:p>
      </dgm:t>
    </dgm:pt>
    <dgm:pt modelId="{F0BE7BD6-66EA-4FA6-8CD3-DD8FA781CA53}" type="pres">
      <dgm:prSet presAssocID="{AC71E0DF-51DD-4B27-AC41-F8930E3F48C1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28611A-A2A7-4551-BA67-4025695FFD67}" type="pres">
      <dgm:prSet presAssocID="{AC71E0DF-51DD-4B27-AC41-F8930E3F48C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3F2AC-B9E1-44B6-AD35-13EF3779B1A7}" type="pres">
      <dgm:prSet presAssocID="{9077DD9C-A886-4B4D-814E-6A9D83D5FF77}" presName="spacer" presStyleCnt="0"/>
      <dgm:spPr/>
    </dgm:pt>
    <dgm:pt modelId="{FE85F744-E58A-477B-B60E-6BDEDE48E1B8}" type="pres">
      <dgm:prSet presAssocID="{C038D8C4-F02A-493B-80B9-C7E0D3F0FA36}" presName="comp" presStyleCnt="0"/>
      <dgm:spPr/>
    </dgm:pt>
    <dgm:pt modelId="{23D5F4FD-7ECA-42DD-920B-CCAA39979B68}" type="pres">
      <dgm:prSet presAssocID="{C038D8C4-F02A-493B-80B9-C7E0D3F0FA36}" presName="box" presStyleLbl="node1" presStyleIdx="1" presStyleCnt="2"/>
      <dgm:spPr/>
      <dgm:t>
        <a:bodyPr/>
        <a:lstStyle/>
        <a:p>
          <a:endParaRPr lang="ru-RU"/>
        </a:p>
      </dgm:t>
    </dgm:pt>
    <dgm:pt modelId="{581462B7-FC0B-405A-84E2-7EFEB6A35A97}" type="pres">
      <dgm:prSet presAssocID="{C038D8C4-F02A-493B-80B9-C7E0D3F0FA36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6044D54-03C4-49C8-B157-1AFCE3AF3B18}" type="pres">
      <dgm:prSet presAssocID="{C038D8C4-F02A-493B-80B9-C7E0D3F0FA3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73C620-D2BA-47D2-9B12-124CEBC5151A}" type="presOf" srcId="{44C394E2-FFFC-4BAD-AA3C-60F014146FDE}" destId="{8628611A-A2A7-4551-BA67-4025695FFD67}" srcOrd="1" destOrd="1" presId="urn:microsoft.com/office/officeart/2005/8/layout/vList4"/>
    <dgm:cxn modelId="{264AB924-7D60-4D6C-9390-A570327E2FD6}" type="presOf" srcId="{3119AE6A-DE6A-4067-AF5D-C615F2791AA7}" destId="{8628611A-A2A7-4551-BA67-4025695FFD67}" srcOrd="1" destOrd="3" presId="urn:microsoft.com/office/officeart/2005/8/layout/vList4"/>
    <dgm:cxn modelId="{60F90C63-E1CF-427C-BA62-F0456C9242AE}" srcId="{06EDC28C-17A0-47A9-B781-AA0E9DE71847}" destId="{AC71E0DF-51DD-4B27-AC41-F8930E3F48C1}" srcOrd="0" destOrd="0" parTransId="{C4DB3BFD-A18F-435D-9354-94ECD4403289}" sibTransId="{9077DD9C-A886-4B4D-814E-6A9D83D5FF77}"/>
    <dgm:cxn modelId="{474D9604-DC36-418A-BF4B-DDA8583E6F54}" type="presOf" srcId="{C038D8C4-F02A-493B-80B9-C7E0D3F0FA36}" destId="{23D5F4FD-7ECA-42DD-920B-CCAA39979B68}" srcOrd="0" destOrd="0" presId="urn:microsoft.com/office/officeart/2005/8/layout/vList4"/>
    <dgm:cxn modelId="{435D4F1A-1DC4-421B-AC52-8FA327BAF55C}" type="presOf" srcId="{06EDC28C-17A0-47A9-B781-AA0E9DE71847}" destId="{63307908-47E2-4C1D-BCC8-89EBDFC390F5}" srcOrd="0" destOrd="0" presId="urn:microsoft.com/office/officeart/2005/8/layout/vList4"/>
    <dgm:cxn modelId="{B29F78D9-1D62-492C-B01C-A6F9610C1428}" type="presOf" srcId="{FB57C3E1-09D1-4804-AD0A-AA38837898F7}" destId="{16044D54-03C4-49C8-B157-1AFCE3AF3B18}" srcOrd="1" destOrd="2" presId="urn:microsoft.com/office/officeart/2005/8/layout/vList4"/>
    <dgm:cxn modelId="{36B1DE2E-8C1F-48A3-A082-6942856CC436}" type="presOf" srcId="{C9E771CB-7B7B-4B48-9691-044D0F63AB71}" destId="{23D5F4FD-7ECA-42DD-920B-CCAA39979B68}" srcOrd="0" destOrd="1" presId="urn:microsoft.com/office/officeart/2005/8/layout/vList4"/>
    <dgm:cxn modelId="{133C2B87-0EB7-4CE1-99F9-4295B3DE20D4}" type="presOf" srcId="{45CCDB04-D246-4486-AD7C-317C68F649D6}" destId="{23D5F4FD-7ECA-42DD-920B-CCAA39979B68}" srcOrd="0" destOrd="3" presId="urn:microsoft.com/office/officeart/2005/8/layout/vList4"/>
    <dgm:cxn modelId="{FC9DAABC-B382-4AB9-856B-EC84B112FBB5}" srcId="{AC71E0DF-51DD-4B27-AC41-F8930E3F48C1}" destId="{F583A5C5-BAA6-41C1-829D-CB40CB710EA3}" srcOrd="1" destOrd="0" parTransId="{C2CDEE28-E843-4746-9542-78B8ADEDC9F7}" sibTransId="{BF65C545-25E8-4A61-BCB4-338C70382977}"/>
    <dgm:cxn modelId="{9971E375-AB26-4389-88F1-50123505A2D0}" type="presOf" srcId="{FB57C3E1-09D1-4804-AD0A-AA38837898F7}" destId="{23D5F4FD-7ECA-42DD-920B-CCAA39979B68}" srcOrd="0" destOrd="2" presId="urn:microsoft.com/office/officeart/2005/8/layout/vList4"/>
    <dgm:cxn modelId="{B3754479-9C10-4E91-8EA2-2D8035D887DA}" type="presOf" srcId="{3860A9FD-EF2B-407F-93BC-C3360E9FBC3F}" destId="{8628611A-A2A7-4551-BA67-4025695FFD67}" srcOrd="1" destOrd="4" presId="urn:microsoft.com/office/officeart/2005/8/layout/vList4"/>
    <dgm:cxn modelId="{D87BCEC5-B46E-41D9-8253-7264674F6E91}" type="presOf" srcId="{C9E771CB-7B7B-4B48-9691-044D0F63AB71}" destId="{16044D54-03C4-49C8-B157-1AFCE3AF3B18}" srcOrd="1" destOrd="1" presId="urn:microsoft.com/office/officeart/2005/8/layout/vList4"/>
    <dgm:cxn modelId="{737C7BD1-0F5D-41B6-A2CC-5A56E5BCC50C}" srcId="{AC71E0DF-51DD-4B27-AC41-F8930E3F48C1}" destId="{44C394E2-FFFC-4BAD-AA3C-60F014146FDE}" srcOrd="0" destOrd="0" parTransId="{CC6F3A99-C521-4197-B0E5-7A2844A84385}" sibTransId="{9B1907D9-8179-4AAD-819C-1E8DFBAC8472}"/>
    <dgm:cxn modelId="{E5A7A228-752D-4754-9482-BC6C040B05FA}" type="presOf" srcId="{45CCDB04-D246-4486-AD7C-317C68F649D6}" destId="{16044D54-03C4-49C8-B157-1AFCE3AF3B18}" srcOrd="1" destOrd="3" presId="urn:microsoft.com/office/officeart/2005/8/layout/vList4"/>
    <dgm:cxn modelId="{902A3823-58C8-482E-80C3-670C6250BFD9}" type="presOf" srcId="{C038D8C4-F02A-493B-80B9-C7E0D3F0FA36}" destId="{16044D54-03C4-49C8-B157-1AFCE3AF3B18}" srcOrd="1" destOrd="0" presId="urn:microsoft.com/office/officeart/2005/8/layout/vList4"/>
    <dgm:cxn modelId="{0B82F853-03D5-4F54-AE5B-6F9636491F4F}" srcId="{C038D8C4-F02A-493B-80B9-C7E0D3F0FA36}" destId="{C9E771CB-7B7B-4B48-9691-044D0F63AB71}" srcOrd="0" destOrd="0" parTransId="{60041A30-847D-43D0-A242-53B0C9EF94B6}" sibTransId="{E630D847-A38A-4D45-8704-50EA5D218CC1}"/>
    <dgm:cxn modelId="{D6E2E6D5-3F90-4E65-A2E6-C951312E3070}" type="presOf" srcId="{F583A5C5-BAA6-41C1-829D-CB40CB710EA3}" destId="{8628611A-A2A7-4551-BA67-4025695FFD67}" srcOrd="1" destOrd="2" presId="urn:microsoft.com/office/officeart/2005/8/layout/vList4"/>
    <dgm:cxn modelId="{E051BBE6-927D-4BFA-A0B5-D6F0DF112C3C}" type="presOf" srcId="{44C394E2-FFFC-4BAD-AA3C-60F014146FDE}" destId="{E480E9B8-390E-465D-8273-81C93F7276AC}" srcOrd="0" destOrd="1" presId="urn:microsoft.com/office/officeart/2005/8/layout/vList4"/>
    <dgm:cxn modelId="{F93D25D3-0056-4FFD-A656-DB0B35F9CB1B}" srcId="{C038D8C4-F02A-493B-80B9-C7E0D3F0FA36}" destId="{45CCDB04-D246-4486-AD7C-317C68F649D6}" srcOrd="2" destOrd="0" parTransId="{0A32C2BA-B7BD-47F5-A397-378C2677B44B}" sibTransId="{897D7240-070B-4690-AA15-EDBF01FCA3C2}"/>
    <dgm:cxn modelId="{A10362CD-3F8E-46FD-B623-FE53551B0E27}" srcId="{AC71E0DF-51DD-4B27-AC41-F8930E3F48C1}" destId="{3119AE6A-DE6A-4067-AF5D-C615F2791AA7}" srcOrd="2" destOrd="0" parTransId="{720DE897-AB7B-4983-9AEE-E14D598B7112}" sibTransId="{D75C8F61-3B53-4EE3-A908-26F22A4DE572}"/>
    <dgm:cxn modelId="{0FAC334A-0A87-4C39-A797-E810FB29D178}" srcId="{C038D8C4-F02A-493B-80B9-C7E0D3F0FA36}" destId="{FB57C3E1-09D1-4804-AD0A-AA38837898F7}" srcOrd="1" destOrd="0" parTransId="{192D9852-4887-4054-8999-836BD649EA75}" sibTransId="{9035C449-5F60-45E6-A00B-BAF35A868AA8}"/>
    <dgm:cxn modelId="{54829155-8984-49F6-BB03-37E2B0BE431F}" srcId="{C038D8C4-F02A-493B-80B9-C7E0D3F0FA36}" destId="{EB087368-5507-4A90-94AE-08F62A57B6F5}" srcOrd="3" destOrd="0" parTransId="{035F95CE-B19D-4561-BB28-B8FCB86933BC}" sibTransId="{64F493F9-ED96-4E90-90D6-1D257C0F1087}"/>
    <dgm:cxn modelId="{BE346F91-40CA-4181-965A-9428A3D07C9B}" type="presOf" srcId="{EB087368-5507-4A90-94AE-08F62A57B6F5}" destId="{23D5F4FD-7ECA-42DD-920B-CCAA39979B68}" srcOrd="0" destOrd="4" presId="urn:microsoft.com/office/officeart/2005/8/layout/vList4"/>
    <dgm:cxn modelId="{E4A7136B-89C8-451C-BBDC-2044D71136E9}" type="presOf" srcId="{AC71E0DF-51DD-4B27-AC41-F8930E3F48C1}" destId="{8628611A-A2A7-4551-BA67-4025695FFD67}" srcOrd="1" destOrd="0" presId="urn:microsoft.com/office/officeart/2005/8/layout/vList4"/>
    <dgm:cxn modelId="{728EA6C0-049B-4EB6-A700-A4EF0A66E764}" srcId="{AC71E0DF-51DD-4B27-AC41-F8930E3F48C1}" destId="{3860A9FD-EF2B-407F-93BC-C3360E9FBC3F}" srcOrd="3" destOrd="0" parTransId="{2D998902-0410-43E1-B3FE-D145563C5D9C}" sibTransId="{54FB73EA-E9BB-4B8D-8F22-64C8F130572C}"/>
    <dgm:cxn modelId="{4673F947-AEC1-42C5-90AB-B8BB47B5F8EF}" type="presOf" srcId="{3119AE6A-DE6A-4067-AF5D-C615F2791AA7}" destId="{E480E9B8-390E-465D-8273-81C93F7276AC}" srcOrd="0" destOrd="3" presId="urn:microsoft.com/office/officeart/2005/8/layout/vList4"/>
    <dgm:cxn modelId="{5FE74993-50BB-4E05-ACF4-56B135345C0E}" type="presOf" srcId="{3860A9FD-EF2B-407F-93BC-C3360E9FBC3F}" destId="{E480E9B8-390E-465D-8273-81C93F7276AC}" srcOrd="0" destOrd="4" presId="urn:microsoft.com/office/officeart/2005/8/layout/vList4"/>
    <dgm:cxn modelId="{F0461250-B0EF-4754-AF51-3C024E46B29B}" type="presOf" srcId="{F583A5C5-BAA6-41C1-829D-CB40CB710EA3}" destId="{E480E9B8-390E-465D-8273-81C93F7276AC}" srcOrd="0" destOrd="2" presId="urn:microsoft.com/office/officeart/2005/8/layout/vList4"/>
    <dgm:cxn modelId="{4E17BF32-4A77-46F6-9E43-418C524C529B}" type="presOf" srcId="{EB087368-5507-4A90-94AE-08F62A57B6F5}" destId="{16044D54-03C4-49C8-B157-1AFCE3AF3B18}" srcOrd="1" destOrd="4" presId="urn:microsoft.com/office/officeart/2005/8/layout/vList4"/>
    <dgm:cxn modelId="{731FA280-9F63-42A4-B003-4528A7F0DD69}" type="presOf" srcId="{AC71E0DF-51DD-4B27-AC41-F8930E3F48C1}" destId="{E480E9B8-390E-465D-8273-81C93F7276AC}" srcOrd="0" destOrd="0" presId="urn:microsoft.com/office/officeart/2005/8/layout/vList4"/>
    <dgm:cxn modelId="{0C4AD6E2-DEB5-4A18-89A0-C534130912F1}" srcId="{06EDC28C-17A0-47A9-B781-AA0E9DE71847}" destId="{C038D8C4-F02A-493B-80B9-C7E0D3F0FA36}" srcOrd="1" destOrd="0" parTransId="{1876435B-C17D-48C0-AC7C-F02F51021DEA}" sibTransId="{9FE9A374-A379-477B-9483-D4D4E0CE39AB}"/>
    <dgm:cxn modelId="{DE1C857C-7BCE-4067-8F20-35E41D7EDF97}" type="presParOf" srcId="{63307908-47E2-4C1D-BCC8-89EBDFC390F5}" destId="{C1BBAE75-AED8-4046-A0DE-27B8271D4A47}" srcOrd="0" destOrd="0" presId="urn:microsoft.com/office/officeart/2005/8/layout/vList4"/>
    <dgm:cxn modelId="{6698DBAA-6BC3-4E68-A171-8AE4718DC51F}" type="presParOf" srcId="{C1BBAE75-AED8-4046-A0DE-27B8271D4A47}" destId="{E480E9B8-390E-465D-8273-81C93F7276AC}" srcOrd="0" destOrd="0" presId="urn:microsoft.com/office/officeart/2005/8/layout/vList4"/>
    <dgm:cxn modelId="{4B69CF2E-5CE2-4E79-AE82-70DA411E9CEF}" type="presParOf" srcId="{C1BBAE75-AED8-4046-A0DE-27B8271D4A47}" destId="{F0BE7BD6-66EA-4FA6-8CD3-DD8FA781CA53}" srcOrd="1" destOrd="0" presId="urn:microsoft.com/office/officeart/2005/8/layout/vList4"/>
    <dgm:cxn modelId="{A9BD28D2-446D-4E56-B4F9-EC3EFBED82B6}" type="presParOf" srcId="{C1BBAE75-AED8-4046-A0DE-27B8271D4A47}" destId="{8628611A-A2A7-4551-BA67-4025695FFD67}" srcOrd="2" destOrd="0" presId="urn:microsoft.com/office/officeart/2005/8/layout/vList4"/>
    <dgm:cxn modelId="{A0179D93-5555-450A-9BC3-5DE4D9CB494D}" type="presParOf" srcId="{63307908-47E2-4C1D-BCC8-89EBDFC390F5}" destId="{40F3F2AC-B9E1-44B6-AD35-13EF3779B1A7}" srcOrd="1" destOrd="0" presId="urn:microsoft.com/office/officeart/2005/8/layout/vList4"/>
    <dgm:cxn modelId="{8AED6EAE-01AF-4A4D-8CB7-230F78A4475C}" type="presParOf" srcId="{63307908-47E2-4C1D-BCC8-89EBDFC390F5}" destId="{FE85F744-E58A-477B-B60E-6BDEDE48E1B8}" srcOrd="2" destOrd="0" presId="urn:microsoft.com/office/officeart/2005/8/layout/vList4"/>
    <dgm:cxn modelId="{6F65EEAB-E9FF-4BCC-B7B3-DD3AA50A7080}" type="presParOf" srcId="{FE85F744-E58A-477B-B60E-6BDEDE48E1B8}" destId="{23D5F4FD-7ECA-42DD-920B-CCAA39979B68}" srcOrd="0" destOrd="0" presId="urn:microsoft.com/office/officeart/2005/8/layout/vList4"/>
    <dgm:cxn modelId="{96F08BC0-50C2-4E0F-AB23-A76D9AE7602E}" type="presParOf" srcId="{FE85F744-E58A-477B-B60E-6BDEDE48E1B8}" destId="{581462B7-FC0B-405A-84E2-7EFEB6A35A97}" srcOrd="1" destOrd="0" presId="urn:microsoft.com/office/officeart/2005/8/layout/vList4"/>
    <dgm:cxn modelId="{170F90BE-0EF2-48AD-A52A-80AAEA87A28B}" type="presParOf" srcId="{FE85F744-E58A-477B-B60E-6BDEDE48E1B8}" destId="{16044D54-03C4-49C8-B157-1AFCE3AF3B1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EDC28C-17A0-47A9-B781-AA0E9DE71847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C71E0DF-51DD-4B27-AC41-F8930E3F48C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dirty="0" smtClean="0"/>
            <a:t>Колекціонер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dirty="0" smtClean="0"/>
            <a:t>(низька самооцінка, високий рівень мотивації, зовнішній локус контроль) </a:t>
          </a:r>
          <a:endParaRPr lang="ru-RU" sz="1600" b="1" dirty="0"/>
        </a:p>
      </dgm:t>
    </dgm:pt>
    <dgm:pt modelId="{C4DB3BFD-A18F-435D-9354-94ECD4403289}" type="parTrans" cxnId="{60F90C63-E1CF-427C-BA62-F0456C9242AE}">
      <dgm:prSet/>
      <dgm:spPr/>
      <dgm:t>
        <a:bodyPr/>
        <a:lstStyle/>
        <a:p>
          <a:endParaRPr lang="ru-RU"/>
        </a:p>
      </dgm:t>
    </dgm:pt>
    <dgm:pt modelId="{9077DD9C-A886-4B4D-814E-6A9D83D5FF77}" type="sibTrans" cxnId="{60F90C63-E1CF-427C-BA62-F0456C9242AE}">
      <dgm:prSet/>
      <dgm:spPr/>
      <dgm:t>
        <a:bodyPr/>
        <a:lstStyle/>
        <a:p>
          <a:endParaRPr lang="ru-RU"/>
        </a:p>
      </dgm:t>
    </dgm:pt>
    <dgm:pt modelId="{44C394E2-FFFC-4BAD-AA3C-60F014146FD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хоче досягти вершин, але  довго готується почати професійну діяльність </a:t>
          </a:r>
          <a:endParaRPr lang="ru-RU" sz="1600" dirty="0"/>
        </a:p>
      </dgm:t>
    </dgm:pt>
    <dgm:pt modelId="{CC6F3A99-C521-4197-B0E5-7A2844A84385}" type="parTrans" cxnId="{737C7BD1-0F5D-41B6-A2CC-5A56E5BCC50C}">
      <dgm:prSet/>
      <dgm:spPr/>
      <dgm:t>
        <a:bodyPr/>
        <a:lstStyle/>
        <a:p>
          <a:endParaRPr lang="ru-RU"/>
        </a:p>
      </dgm:t>
    </dgm:pt>
    <dgm:pt modelId="{9B1907D9-8179-4AAD-819C-1E8DFBAC8472}" type="sibTrans" cxnId="{737C7BD1-0F5D-41B6-A2CC-5A56E5BCC50C}">
      <dgm:prSet/>
      <dgm:spPr/>
      <dgm:t>
        <a:bodyPr/>
        <a:lstStyle/>
        <a:p>
          <a:endParaRPr lang="ru-RU"/>
        </a:p>
      </dgm:t>
    </dgm:pt>
    <dgm:pt modelId="{C038D8C4-F02A-493B-80B9-C7E0D3F0FA3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dirty="0" smtClean="0"/>
            <a:t>Узурпатор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dirty="0" smtClean="0"/>
            <a:t>(низька самооцінка, високий рівень мотивації, внутрішній локус контроль) </a:t>
          </a:r>
          <a:endParaRPr lang="ru-RU" sz="1600" b="1" dirty="0"/>
        </a:p>
      </dgm:t>
    </dgm:pt>
    <dgm:pt modelId="{1876435B-C17D-48C0-AC7C-F02F51021DEA}" type="parTrans" cxnId="{0C4AD6E2-DEB5-4A18-89A0-C534130912F1}">
      <dgm:prSet/>
      <dgm:spPr/>
      <dgm:t>
        <a:bodyPr/>
        <a:lstStyle/>
        <a:p>
          <a:endParaRPr lang="ru-RU"/>
        </a:p>
      </dgm:t>
    </dgm:pt>
    <dgm:pt modelId="{9FE9A374-A379-477B-9483-D4D4E0CE39AB}" type="sibTrans" cxnId="{0C4AD6E2-DEB5-4A18-89A0-C534130912F1}">
      <dgm:prSet/>
      <dgm:spPr/>
      <dgm:t>
        <a:bodyPr/>
        <a:lstStyle/>
        <a:p>
          <a:endParaRPr lang="ru-RU"/>
        </a:p>
      </dgm:t>
    </dgm:pt>
    <dgm:pt modelId="{C9E771CB-7B7B-4B48-9691-044D0F63AB71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сподівається в житті на себе, рухається кар’єрними сходами </a:t>
          </a:r>
          <a:endParaRPr lang="ru-RU" sz="1600" dirty="0"/>
        </a:p>
      </dgm:t>
    </dgm:pt>
    <dgm:pt modelId="{60041A30-847D-43D0-A242-53B0C9EF94B6}" type="parTrans" cxnId="{0B82F853-03D5-4F54-AE5B-6F9636491F4F}">
      <dgm:prSet/>
      <dgm:spPr/>
      <dgm:t>
        <a:bodyPr/>
        <a:lstStyle/>
        <a:p>
          <a:endParaRPr lang="ru-RU"/>
        </a:p>
      </dgm:t>
    </dgm:pt>
    <dgm:pt modelId="{E630D847-A38A-4D45-8704-50EA5D218CC1}" type="sibTrans" cxnId="{0B82F853-03D5-4F54-AE5B-6F9636491F4F}">
      <dgm:prSet/>
      <dgm:spPr/>
      <dgm:t>
        <a:bodyPr/>
        <a:lstStyle/>
        <a:p>
          <a:endParaRPr lang="ru-RU"/>
        </a:p>
      </dgm:t>
    </dgm:pt>
    <dgm:pt modelId="{A3BC03AF-C22C-4789-B107-3F1A8E4E602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отримує декілька </a:t>
          </a:r>
          <a:r>
            <a:rPr lang="uk-UA" sz="1600" dirty="0" err="1" smtClean="0"/>
            <a:t>освіт</a:t>
          </a:r>
          <a:r>
            <a:rPr lang="uk-UA" sz="1600" dirty="0" smtClean="0"/>
            <a:t>, закінчує багато курсів, при цьому реального досвіду роботи, як правило, майже не має</a:t>
          </a:r>
          <a:endParaRPr lang="ru-RU" sz="1600" dirty="0"/>
        </a:p>
      </dgm:t>
    </dgm:pt>
    <dgm:pt modelId="{0C60CDA4-F7E5-4A57-956E-97F0907BB670}" type="parTrans" cxnId="{C63C3C68-5908-4FF0-8736-2271AD6DC3E2}">
      <dgm:prSet/>
      <dgm:spPr/>
      <dgm:t>
        <a:bodyPr/>
        <a:lstStyle/>
        <a:p>
          <a:endParaRPr lang="ru-RU"/>
        </a:p>
      </dgm:t>
    </dgm:pt>
    <dgm:pt modelId="{81314BBC-5D0F-4536-8D17-1FAA828F7DB8}" type="sibTrans" cxnId="{C63C3C68-5908-4FF0-8736-2271AD6DC3E2}">
      <dgm:prSet/>
      <dgm:spPr/>
      <dgm:t>
        <a:bodyPr/>
        <a:lstStyle/>
        <a:p>
          <a:endParaRPr lang="ru-RU"/>
        </a:p>
      </dgm:t>
    </dgm:pt>
    <dgm:pt modelId="{61721897-217F-4214-8A0A-6533BCCA8C9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досить неясно уявляє собі свій кар’єрний шлях, але чітко знає, що «хотів би стати начальником».</a:t>
          </a:r>
          <a:endParaRPr lang="ru-RU" sz="1600" dirty="0"/>
        </a:p>
      </dgm:t>
    </dgm:pt>
    <dgm:pt modelId="{599D364B-63EA-4865-8143-1CFE40E82EA0}" type="parTrans" cxnId="{F94A70EA-6BA9-49C2-A22A-C74CC52FBAD2}">
      <dgm:prSet/>
      <dgm:spPr/>
      <dgm:t>
        <a:bodyPr/>
        <a:lstStyle/>
        <a:p>
          <a:endParaRPr lang="ru-RU"/>
        </a:p>
      </dgm:t>
    </dgm:pt>
    <dgm:pt modelId="{ABEB93E3-D43E-4F37-8674-B37393A18C6D}" type="sibTrans" cxnId="{F94A70EA-6BA9-49C2-A22A-C74CC52FBAD2}">
      <dgm:prSet/>
      <dgm:spPr/>
      <dgm:t>
        <a:bodyPr/>
        <a:lstStyle/>
        <a:p>
          <a:endParaRPr lang="ru-RU"/>
        </a:p>
      </dgm:t>
    </dgm:pt>
    <dgm:pt modelId="{1632D21A-5DAB-44EB-8EFF-7C198AB67AC7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перед службовим підвищенням йому також необхідний адаптаційний тренінг або курси підвищення кваліфікації </a:t>
          </a:r>
          <a:endParaRPr lang="ru-RU" sz="1600" dirty="0"/>
        </a:p>
      </dgm:t>
    </dgm:pt>
    <dgm:pt modelId="{128E77D3-C31D-42B9-AE62-16CEF938D638}" type="parTrans" cxnId="{F70954A0-EA09-458B-BE75-53F89F3365DC}">
      <dgm:prSet/>
      <dgm:spPr/>
      <dgm:t>
        <a:bodyPr/>
        <a:lstStyle/>
        <a:p>
          <a:endParaRPr lang="ru-RU"/>
        </a:p>
      </dgm:t>
    </dgm:pt>
    <dgm:pt modelId="{9799C254-7B99-4BF7-B1B5-E17DC0650DDA}" type="sibTrans" cxnId="{F70954A0-EA09-458B-BE75-53F89F3365DC}">
      <dgm:prSet/>
      <dgm:spPr/>
      <dgm:t>
        <a:bodyPr/>
        <a:lstStyle/>
        <a:p>
          <a:endParaRPr lang="ru-RU"/>
        </a:p>
      </dgm:t>
    </dgm:pt>
    <dgm:pt modelId="{10415281-ED8F-4AC6-B4F1-52B641FFABF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успішний у стабільній ситуації, але хаотичний – у невизначеній</a:t>
          </a:r>
          <a:endParaRPr lang="ru-RU" sz="1600" dirty="0"/>
        </a:p>
      </dgm:t>
    </dgm:pt>
    <dgm:pt modelId="{EB3C1638-48AD-4EB5-BD11-2789E08030B3}" type="parTrans" cxnId="{43EFEA45-BC73-44B9-8EDA-6993E2696885}">
      <dgm:prSet/>
      <dgm:spPr/>
      <dgm:t>
        <a:bodyPr/>
        <a:lstStyle/>
        <a:p>
          <a:endParaRPr lang="ru-RU"/>
        </a:p>
      </dgm:t>
    </dgm:pt>
    <dgm:pt modelId="{67F15785-068F-4644-9ADA-08DE5C1127CF}" type="sibTrans" cxnId="{43EFEA45-BC73-44B9-8EDA-6993E2696885}">
      <dgm:prSet/>
      <dgm:spPr/>
      <dgm:t>
        <a:bodyPr/>
        <a:lstStyle/>
        <a:p>
          <a:endParaRPr lang="ru-RU"/>
        </a:p>
      </dgm:t>
    </dgm:pt>
    <dgm:pt modelId="{E076F327-6156-4F5B-95A2-B8EB4247D451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уміє відповідально вирішувати, але доведенням справи до кінця мають займатися його підлеглі</a:t>
          </a:r>
          <a:endParaRPr lang="ru-RU" sz="1600" dirty="0"/>
        </a:p>
      </dgm:t>
    </dgm:pt>
    <dgm:pt modelId="{17C01803-86ED-4E82-9704-583004249B19}" type="parTrans" cxnId="{09728A37-59F5-4751-AC6C-B0B7E628467B}">
      <dgm:prSet/>
      <dgm:spPr/>
      <dgm:t>
        <a:bodyPr/>
        <a:lstStyle/>
        <a:p>
          <a:endParaRPr lang="ru-RU"/>
        </a:p>
      </dgm:t>
    </dgm:pt>
    <dgm:pt modelId="{D83F2854-2EA8-4C60-98AB-09D99ABC29C0}" type="sibTrans" cxnId="{09728A37-59F5-4751-AC6C-B0B7E628467B}">
      <dgm:prSet/>
      <dgm:spPr/>
      <dgm:t>
        <a:bodyPr/>
        <a:lstStyle/>
        <a:p>
          <a:endParaRPr lang="ru-RU"/>
        </a:p>
      </dgm:t>
    </dgm:pt>
    <dgm:pt modelId="{20304638-71AE-4B59-ACF2-BCE9426A12A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 err="1" smtClean="0"/>
            <a:t>самолюбний</a:t>
          </a:r>
          <a:r>
            <a:rPr lang="ru-RU" sz="1600" dirty="0" smtClean="0"/>
            <a:t>, </a:t>
          </a:r>
          <a:r>
            <a:rPr lang="uk-UA" sz="1600" dirty="0" smtClean="0"/>
            <a:t>відчуває відповідальність за події в компанії, тому намагається контролювати не тільки свою роботу, але й роботу сусідніх підрозділів, часто довільно розширюючи свої повноваження</a:t>
          </a:r>
          <a:endParaRPr lang="ru-RU" sz="1600" dirty="0"/>
        </a:p>
      </dgm:t>
    </dgm:pt>
    <dgm:pt modelId="{BFE88EBB-2784-424C-930A-80F97048F3B9}" type="parTrans" cxnId="{0F7F18AD-6D18-47FF-AE88-C452CBD38D66}">
      <dgm:prSet/>
      <dgm:spPr/>
      <dgm:t>
        <a:bodyPr/>
        <a:lstStyle/>
        <a:p>
          <a:endParaRPr lang="ru-RU"/>
        </a:p>
      </dgm:t>
    </dgm:pt>
    <dgm:pt modelId="{F0405319-FA52-4BC9-A54B-221ABC1A5217}" type="sibTrans" cxnId="{0F7F18AD-6D18-47FF-AE88-C452CBD38D66}">
      <dgm:prSet/>
      <dgm:spPr/>
      <dgm:t>
        <a:bodyPr/>
        <a:lstStyle/>
        <a:p>
          <a:endParaRPr lang="ru-RU"/>
        </a:p>
      </dgm:t>
    </dgm:pt>
    <dgm:pt modelId="{40030153-BB58-45EE-AC90-D4D4B93936EE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dirty="0" smtClean="0"/>
            <a:t>орієнтований на вертикальну кар’єру, авторитарний стиль управління, йому важливо бачити перспективи,</a:t>
          </a:r>
          <a:endParaRPr lang="ru-RU" sz="1600" dirty="0"/>
        </a:p>
      </dgm:t>
    </dgm:pt>
    <dgm:pt modelId="{4D567B39-D22A-4417-BA14-94A7A1B042AB}" type="parTrans" cxnId="{3F3D6D16-6FB2-4599-86A9-2D93340F3A26}">
      <dgm:prSet/>
      <dgm:spPr/>
      <dgm:t>
        <a:bodyPr/>
        <a:lstStyle/>
        <a:p>
          <a:endParaRPr lang="ru-RU"/>
        </a:p>
      </dgm:t>
    </dgm:pt>
    <dgm:pt modelId="{7312536C-0E21-4BB3-AFD9-BBC5BD3F9524}" type="sibTrans" cxnId="{3F3D6D16-6FB2-4599-86A9-2D93340F3A26}">
      <dgm:prSet/>
      <dgm:spPr/>
      <dgm:t>
        <a:bodyPr/>
        <a:lstStyle/>
        <a:p>
          <a:endParaRPr lang="ru-RU"/>
        </a:p>
      </dgm:t>
    </dgm:pt>
    <dgm:pt modelId="{63307908-47E2-4C1D-BCC8-89EBDFC390F5}" type="pres">
      <dgm:prSet presAssocID="{06EDC28C-17A0-47A9-B781-AA0E9DE718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BBAE75-AED8-4046-A0DE-27B8271D4A47}" type="pres">
      <dgm:prSet presAssocID="{AC71E0DF-51DD-4B27-AC41-F8930E3F48C1}" presName="comp" presStyleCnt="0"/>
      <dgm:spPr/>
    </dgm:pt>
    <dgm:pt modelId="{E480E9B8-390E-465D-8273-81C93F7276AC}" type="pres">
      <dgm:prSet presAssocID="{AC71E0DF-51DD-4B27-AC41-F8930E3F48C1}" presName="box" presStyleLbl="node1" presStyleIdx="0" presStyleCnt="2"/>
      <dgm:spPr/>
      <dgm:t>
        <a:bodyPr/>
        <a:lstStyle/>
        <a:p>
          <a:endParaRPr lang="ru-RU"/>
        </a:p>
      </dgm:t>
    </dgm:pt>
    <dgm:pt modelId="{F0BE7BD6-66EA-4FA6-8CD3-DD8FA781CA53}" type="pres">
      <dgm:prSet presAssocID="{AC71E0DF-51DD-4B27-AC41-F8930E3F48C1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28611A-A2A7-4551-BA67-4025695FFD67}" type="pres">
      <dgm:prSet presAssocID="{AC71E0DF-51DD-4B27-AC41-F8930E3F48C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3F2AC-B9E1-44B6-AD35-13EF3779B1A7}" type="pres">
      <dgm:prSet presAssocID="{9077DD9C-A886-4B4D-814E-6A9D83D5FF77}" presName="spacer" presStyleCnt="0"/>
      <dgm:spPr/>
    </dgm:pt>
    <dgm:pt modelId="{FE85F744-E58A-477B-B60E-6BDEDE48E1B8}" type="pres">
      <dgm:prSet presAssocID="{C038D8C4-F02A-493B-80B9-C7E0D3F0FA36}" presName="comp" presStyleCnt="0"/>
      <dgm:spPr/>
    </dgm:pt>
    <dgm:pt modelId="{23D5F4FD-7ECA-42DD-920B-CCAA39979B68}" type="pres">
      <dgm:prSet presAssocID="{C038D8C4-F02A-493B-80B9-C7E0D3F0FA36}" presName="box" presStyleLbl="node1" presStyleIdx="1" presStyleCnt="2" custScaleY="118786"/>
      <dgm:spPr/>
      <dgm:t>
        <a:bodyPr/>
        <a:lstStyle/>
        <a:p>
          <a:endParaRPr lang="ru-RU"/>
        </a:p>
      </dgm:t>
    </dgm:pt>
    <dgm:pt modelId="{581462B7-FC0B-405A-84E2-7EFEB6A35A97}" type="pres">
      <dgm:prSet presAssocID="{C038D8C4-F02A-493B-80B9-C7E0D3F0FA36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6044D54-03C4-49C8-B157-1AFCE3AF3B18}" type="pres">
      <dgm:prSet presAssocID="{C038D8C4-F02A-493B-80B9-C7E0D3F0FA3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045E3-627F-4B1E-8314-0183EFF7F25A}" type="presOf" srcId="{C9E771CB-7B7B-4B48-9691-044D0F63AB71}" destId="{23D5F4FD-7ECA-42DD-920B-CCAA39979B68}" srcOrd="0" destOrd="1" presId="urn:microsoft.com/office/officeart/2005/8/layout/vList4"/>
    <dgm:cxn modelId="{4989318B-F2FA-4B0C-A71D-3C5C5A8C836E}" type="presOf" srcId="{20304638-71AE-4B59-ACF2-BCE9426A12A2}" destId="{23D5F4FD-7ECA-42DD-920B-CCAA39979B68}" srcOrd="0" destOrd="2" presId="urn:microsoft.com/office/officeart/2005/8/layout/vList4"/>
    <dgm:cxn modelId="{5B99CBA5-44B2-4116-8AD3-B2CC16A354F7}" type="presOf" srcId="{44C394E2-FFFC-4BAD-AA3C-60F014146FDE}" destId="{E480E9B8-390E-465D-8273-81C93F7276AC}" srcOrd="0" destOrd="1" presId="urn:microsoft.com/office/officeart/2005/8/layout/vList4"/>
    <dgm:cxn modelId="{C63C3C68-5908-4FF0-8736-2271AD6DC3E2}" srcId="{AC71E0DF-51DD-4B27-AC41-F8930E3F48C1}" destId="{A3BC03AF-C22C-4789-B107-3F1A8E4E602E}" srcOrd="1" destOrd="0" parTransId="{0C60CDA4-F7E5-4A57-956E-97F0907BB670}" sibTransId="{81314BBC-5D0F-4536-8D17-1FAA828F7DB8}"/>
    <dgm:cxn modelId="{E3370706-9AA4-4723-85FD-27372C50F5A1}" type="presOf" srcId="{E076F327-6156-4F5B-95A2-B8EB4247D451}" destId="{23D5F4FD-7ECA-42DD-920B-CCAA39979B68}" srcOrd="0" destOrd="5" presId="urn:microsoft.com/office/officeart/2005/8/layout/vList4"/>
    <dgm:cxn modelId="{876DEC64-D20B-444A-AA18-037FEC775088}" type="presOf" srcId="{1632D21A-5DAB-44EB-8EFF-7C198AB67AC7}" destId="{8628611A-A2A7-4551-BA67-4025695FFD67}" srcOrd="1" destOrd="4" presId="urn:microsoft.com/office/officeart/2005/8/layout/vList4"/>
    <dgm:cxn modelId="{6E94B75C-F94A-4CE6-86BA-8CDA0C55395B}" type="presOf" srcId="{C038D8C4-F02A-493B-80B9-C7E0D3F0FA36}" destId="{23D5F4FD-7ECA-42DD-920B-CCAA39979B68}" srcOrd="0" destOrd="0" presId="urn:microsoft.com/office/officeart/2005/8/layout/vList4"/>
    <dgm:cxn modelId="{DA788AB5-9AF1-44D0-AFE0-3C8D56C8254D}" type="presOf" srcId="{C9E771CB-7B7B-4B48-9691-044D0F63AB71}" destId="{16044D54-03C4-49C8-B157-1AFCE3AF3B18}" srcOrd="1" destOrd="1" presId="urn:microsoft.com/office/officeart/2005/8/layout/vList4"/>
    <dgm:cxn modelId="{F70954A0-EA09-458B-BE75-53F89F3365DC}" srcId="{AC71E0DF-51DD-4B27-AC41-F8930E3F48C1}" destId="{1632D21A-5DAB-44EB-8EFF-7C198AB67AC7}" srcOrd="3" destOrd="0" parTransId="{128E77D3-C31D-42B9-AE62-16CEF938D638}" sibTransId="{9799C254-7B99-4BF7-B1B5-E17DC0650DDA}"/>
    <dgm:cxn modelId="{311DA053-CE86-4CFD-ADEC-151298E06729}" type="presOf" srcId="{40030153-BB58-45EE-AC90-D4D4B93936EE}" destId="{23D5F4FD-7ECA-42DD-920B-CCAA39979B68}" srcOrd="0" destOrd="4" presId="urn:microsoft.com/office/officeart/2005/8/layout/vList4"/>
    <dgm:cxn modelId="{15F2957A-4A5A-40CC-9A2C-5BBBC6B4FEE1}" type="presOf" srcId="{20304638-71AE-4B59-ACF2-BCE9426A12A2}" destId="{16044D54-03C4-49C8-B157-1AFCE3AF3B18}" srcOrd="1" destOrd="2" presId="urn:microsoft.com/office/officeart/2005/8/layout/vList4"/>
    <dgm:cxn modelId="{333E34B7-AF2B-435B-8A86-2E0AF4EF13C0}" type="presOf" srcId="{AC71E0DF-51DD-4B27-AC41-F8930E3F48C1}" destId="{8628611A-A2A7-4551-BA67-4025695FFD67}" srcOrd="1" destOrd="0" presId="urn:microsoft.com/office/officeart/2005/8/layout/vList4"/>
    <dgm:cxn modelId="{3F3D6D16-6FB2-4599-86A9-2D93340F3A26}" srcId="{C038D8C4-F02A-493B-80B9-C7E0D3F0FA36}" destId="{40030153-BB58-45EE-AC90-D4D4B93936EE}" srcOrd="3" destOrd="0" parTransId="{4D567B39-D22A-4417-BA14-94A7A1B042AB}" sibTransId="{7312536C-0E21-4BB3-AFD9-BBC5BD3F9524}"/>
    <dgm:cxn modelId="{796F6AC2-5BF6-4FF1-8548-DD8236256D79}" type="presOf" srcId="{40030153-BB58-45EE-AC90-D4D4B93936EE}" destId="{16044D54-03C4-49C8-B157-1AFCE3AF3B18}" srcOrd="1" destOrd="4" presId="urn:microsoft.com/office/officeart/2005/8/layout/vList4"/>
    <dgm:cxn modelId="{E6565D2F-AD3E-4B10-A055-B39FB97CD539}" type="presOf" srcId="{10415281-ED8F-4AC6-B4F1-52B641FFABFF}" destId="{23D5F4FD-7ECA-42DD-920B-CCAA39979B68}" srcOrd="0" destOrd="3" presId="urn:microsoft.com/office/officeart/2005/8/layout/vList4"/>
    <dgm:cxn modelId="{9721E6F7-A58C-445B-8E11-36A6DCA36CEB}" type="presOf" srcId="{1632D21A-5DAB-44EB-8EFF-7C198AB67AC7}" destId="{E480E9B8-390E-465D-8273-81C93F7276AC}" srcOrd="0" destOrd="4" presId="urn:microsoft.com/office/officeart/2005/8/layout/vList4"/>
    <dgm:cxn modelId="{09728A37-59F5-4751-AC6C-B0B7E628467B}" srcId="{C038D8C4-F02A-493B-80B9-C7E0D3F0FA36}" destId="{E076F327-6156-4F5B-95A2-B8EB4247D451}" srcOrd="4" destOrd="0" parTransId="{17C01803-86ED-4E82-9704-583004249B19}" sibTransId="{D83F2854-2EA8-4C60-98AB-09D99ABC29C0}"/>
    <dgm:cxn modelId="{43EFEA45-BC73-44B9-8EDA-6993E2696885}" srcId="{C038D8C4-F02A-493B-80B9-C7E0D3F0FA36}" destId="{10415281-ED8F-4AC6-B4F1-52B641FFABFF}" srcOrd="2" destOrd="0" parTransId="{EB3C1638-48AD-4EB5-BD11-2789E08030B3}" sibTransId="{67F15785-068F-4644-9ADA-08DE5C1127CF}"/>
    <dgm:cxn modelId="{31D290AD-2061-4F01-8C25-7FA5BA6A31C3}" type="presOf" srcId="{10415281-ED8F-4AC6-B4F1-52B641FFABFF}" destId="{16044D54-03C4-49C8-B157-1AFCE3AF3B18}" srcOrd="1" destOrd="3" presId="urn:microsoft.com/office/officeart/2005/8/layout/vList4"/>
    <dgm:cxn modelId="{0F7F18AD-6D18-47FF-AE88-C452CBD38D66}" srcId="{C038D8C4-F02A-493B-80B9-C7E0D3F0FA36}" destId="{20304638-71AE-4B59-ACF2-BCE9426A12A2}" srcOrd="1" destOrd="0" parTransId="{BFE88EBB-2784-424C-930A-80F97048F3B9}" sibTransId="{F0405319-FA52-4BC9-A54B-221ABC1A5217}"/>
    <dgm:cxn modelId="{60F90C63-E1CF-427C-BA62-F0456C9242AE}" srcId="{06EDC28C-17A0-47A9-B781-AA0E9DE71847}" destId="{AC71E0DF-51DD-4B27-AC41-F8930E3F48C1}" srcOrd="0" destOrd="0" parTransId="{C4DB3BFD-A18F-435D-9354-94ECD4403289}" sibTransId="{9077DD9C-A886-4B4D-814E-6A9D83D5FF77}"/>
    <dgm:cxn modelId="{737C7BD1-0F5D-41B6-A2CC-5A56E5BCC50C}" srcId="{AC71E0DF-51DD-4B27-AC41-F8930E3F48C1}" destId="{44C394E2-FFFC-4BAD-AA3C-60F014146FDE}" srcOrd="0" destOrd="0" parTransId="{CC6F3A99-C521-4197-B0E5-7A2844A84385}" sibTransId="{9B1907D9-8179-4AAD-819C-1E8DFBAC8472}"/>
    <dgm:cxn modelId="{3DB9D091-0AAD-494B-92EF-FE2C666D5E2E}" type="presOf" srcId="{06EDC28C-17A0-47A9-B781-AA0E9DE71847}" destId="{63307908-47E2-4C1D-BCC8-89EBDFC390F5}" srcOrd="0" destOrd="0" presId="urn:microsoft.com/office/officeart/2005/8/layout/vList4"/>
    <dgm:cxn modelId="{F94A70EA-6BA9-49C2-A22A-C74CC52FBAD2}" srcId="{AC71E0DF-51DD-4B27-AC41-F8930E3F48C1}" destId="{61721897-217F-4214-8A0A-6533BCCA8C94}" srcOrd="2" destOrd="0" parTransId="{599D364B-63EA-4865-8143-1CFE40E82EA0}" sibTransId="{ABEB93E3-D43E-4F37-8674-B37393A18C6D}"/>
    <dgm:cxn modelId="{6D76099D-B617-48BB-A5B9-88670A1F3014}" type="presOf" srcId="{A3BC03AF-C22C-4789-B107-3F1A8E4E602E}" destId="{8628611A-A2A7-4551-BA67-4025695FFD67}" srcOrd="1" destOrd="2" presId="urn:microsoft.com/office/officeart/2005/8/layout/vList4"/>
    <dgm:cxn modelId="{0C4AD6E2-DEB5-4A18-89A0-C534130912F1}" srcId="{06EDC28C-17A0-47A9-B781-AA0E9DE71847}" destId="{C038D8C4-F02A-493B-80B9-C7E0D3F0FA36}" srcOrd="1" destOrd="0" parTransId="{1876435B-C17D-48C0-AC7C-F02F51021DEA}" sibTransId="{9FE9A374-A379-477B-9483-D4D4E0CE39AB}"/>
    <dgm:cxn modelId="{344DFA72-B025-417E-99D3-952F6E927605}" type="presOf" srcId="{AC71E0DF-51DD-4B27-AC41-F8930E3F48C1}" destId="{E480E9B8-390E-465D-8273-81C93F7276AC}" srcOrd="0" destOrd="0" presId="urn:microsoft.com/office/officeart/2005/8/layout/vList4"/>
    <dgm:cxn modelId="{6A4A2F71-2264-459A-9BC2-4F9596C4E8F6}" type="presOf" srcId="{C038D8C4-F02A-493B-80B9-C7E0D3F0FA36}" destId="{16044D54-03C4-49C8-B157-1AFCE3AF3B18}" srcOrd="1" destOrd="0" presId="urn:microsoft.com/office/officeart/2005/8/layout/vList4"/>
    <dgm:cxn modelId="{C15090FB-729A-44DA-AAEB-8EB095CA6DF5}" type="presOf" srcId="{A3BC03AF-C22C-4789-B107-3F1A8E4E602E}" destId="{E480E9B8-390E-465D-8273-81C93F7276AC}" srcOrd="0" destOrd="2" presId="urn:microsoft.com/office/officeart/2005/8/layout/vList4"/>
    <dgm:cxn modelId="{5ECCAE90-771C-4005-8071-2CA640752EF8}" type="presOf" srcId="{E076F327-6156-4F5B-95A2-B8EB4247D451}" destId="{16044D54-03C4-49C8-B157-1AFCE3AF3B18}" srcOrd="1" destOrd="5" presId="urn:microsoft.com/office/officeart/2005/8/layout/vList4"/>
    <dgm:cxn modelId="{0B82F853-03D5-4F54-AE5B-6F9636491F4F}" srcId="{C038D8C4-F02A-493B-80B9-C7E0D3F0FA36}" destId="{C9E771CB-7B7B-4B48-9691-044D0F63AB71}" srcOrd="0" destOrd="0" parTransId="{60041A30-847D-43D0-A242-53B0C9EF94B6}" sibTransId="{E630D847-A38A-4D45-8704-50EA5D218CC1}"/>
    <dgm:cxn modelId="{02473B6A-C3B4-4A38-B383-79CEF6AE72ED}" type="presOf" srcId="{44C394E2-FFFC-4BAD-AA3C-60F014146FDE}" destId="{8628611A-A2A7-4551-BA67-4025695FFD67}" srcOrd="1" destOrd="1" presId="urn:microsoft.com/office/officeart/2005/8/layout/vList4"/>
    <dgm:cxn modelId="{C6F01C91-A85A-4368-880E-DBEECF58343E}" type="presOf" srcId="{61721897-217F-4214-8A0A-6533BCCA8C94}" destId="{E480E9B8-390E-465D-8273-81C93F7276AC}" srcOrd="0" destOrd="3" presId="urn:microsoft.com/office/officeart/2005/8/layout/vList4"/>
    <dgm:cxn modelId="{009B3C90-3440-4795-BC03-68B15CEE2B81}" type="presOf" srcId="{61721897-217F-4214-8A0A-6533BCCA8C94}" destId="{8628611A-A2A7-4551-BA67-4025695FFD67}" srcOrd="1" destOrd="3" presId="urn:microsoft.com/office/officeart/2005/8/layout/vList4"/>
    <dgm:cxn modelId="{E40C0666-D6D8-43C8-9973-AEB9A82939D6}" type="presParOf" srcId="{63307908-47E2-4C1D-BCC8-89EBDFC390F5}" destId="{C1BBAE75-AED8-4046-A0DE-27B8271D4A47}" srcOrd="0" destOrd="0" presId="urn:microsoft.com/office/officeart/2005/8/layout/vList4"/>
    <dgm:cxn modelId="{E5F5C2C8-4853-4F03-AEA0-2469BBD1ED72}" type="presParOf" srcId="{C1BBAE75-AED8-4046-A0DE-27B8271D4A47}" destId="{E480E9B8-390E-465D-8273-81C93F7276AC}" srcOrd="0" destOrd="0" presId="urn:microsoft.com/office/officeart/2005/8/layout/vList4"/>
    <dgm:cxn modelId="{689A688E-6774-40FA-AB83-A1A64AEB3466}" type="presParOf" srcId="{C1BBAE75-AED8-4046-A0DE-27B8271D4A47}" destId="{F0BE7BD6-66EA-4FA6-8CD3-DD8FA781CA53}" srcOrd="1" destOrd="0" presId="urn:microsoft.com/office/officeart/2005/8/layout/vList4"/>
    <dgm:cxn modelId="{F1155559-7258-4A4D-A0E9-798A0A4E8D57}" type="presParOf" srcId="{C1BBAE75-AED8-4046-A0DE-27B8271D4A47}" destId="{8628611A-A2A7-4551-BA67-4025695FFD67}" srcOrd="2" destOrd="0" presId="urn:microsoft.com/office/officeart/2005/8/layout/vList4"/>
    <dgm:cxn modelId="{65CBD8B3-902E-40EC-9E97-3B07CBCEB3F7}" type="presParOf" srcId="{63307908-47E2-4C1D-BCC8-89EBDFC390F5}" destId="{40F3F2AC-B9E1-44B6-AD35-13EF3779B1A7}" srcOrd="1" destOrd="0" presId="urn:microsoft.com/office/officeart/2005/8/layout/vList4"/>
    <dgm:cxn modelId="{D2E773C0-C37A-4ED8-89F1-AF38E2A3E1BF}" type="presParOf" srcId="{63307908-47E2-4C1D-BCC8-89EBDFC390F5}" destId="{FE85F744-E58A-477B-B60E-6BDEDE48E1B8}" srcOrd="2" destOrd="0" presId="urn:microsoft.com/office/officeart/2005/8/layout/vList4"/>
    <dgm:cxn modelId="{6A384E70-9C4F-4023-8F7D-CE70B9C709CF}" type="presParOf" srcId="{FE85F744-E58A-477B-B60E-6BDEDE48E1B8}" destId="{23D5F4FD-7ECA-42DD-920B-CCAA39979B68}" srcOrd="0" destOrd="0" presId="urn:microsoft.com/office/officeart/2005/8/layout/vList4"/>
    <dgm:cxn modelId="{76E5ECAE-B456-48D0-8D2C-EC25D43E56AF}" type="presParOf" srcId="{FE85F744-E58A-477B-B60E-6BDEDE48E1B8}" destId="{581462B7-FC0B-405A-84E2-7EFEB6A35A97}" srcOrd="1" destOrd="0" presId="urn:microsoft.com/office/officeart/2005/8/layout/vList4"/>
    <dgm:cxn modelId="{1BDBB7AD-8CE1-4579-8E3D-C044456133E3}" type="presParOf" srcId="{FE85F744-E58A-477B-B60E-6BDEDE48E1B8}" destId="{16044D54-03C4-49C8-B157-1AFCE3AF3B1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F04485-3A5F-4818-8201-3275079C7C0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513BE-D858-45F1-97DC-58BA45084AE7}">
      <dgm:prSet phldrT="[Текст]"/>
      <dgm:spPr/>
      <dgm:t>
        <a:bodyPr/>
        <a:lstStyle/>
        <a:p>
          <a:r>
            <a:rPr lang="uk-UA" dirty="0" smtClean="0"/>
            <a:t>- вибір є вираженням особистості, а не випадковістю (шансом) - досягнення і ка­р'єрні успіхи залежать відповідності між особистістю і роботою</a:t>
          </a:r>
          <a:endParaRPr lang="ru-RU" dirty="0"/>
        </a:p>
      </dgm:t>
    </dgm:pt>
    <dgm:pt modelId="{D7B26FE3-1792-4A75-85C8-F85E0B00E88F}" type="parTrans" cxnId="{57A2687C-D458-4E1C-BC5E-E606896EBE68}">
      <dgm:prSet/>
      <dgm:spPr/>
      <dgm:t>
        <a:bodyPr/>
        <a:lstStyle/>
        <a:p>
          <a:endParaRPr lang="ru-RU"/>
        </a:p>
      </dgm:t>
    </dgm:pt>
    <dgm:pt modelId="{1E7ED411-CA3D-4EAA-B433-4F50D9789C0B}" type="sibTrans" cxnId="{57A2687C-D458-4E1C-BC5E-E606896EBE68}">
      <dgm:prSet/>
      <dgm:spPr/>
      <dgm:t>
        <a:bodyPr/>
        <a:lstStyle/>
        <a:p>
          <a:endParaRPr lang="ru-RU"/>
        </a:p>
      </dgm:t>
    </dgm:pt>
    <dgm:pt modelId="{35DAFF17-4C47-4D46-BFDC-9EFC0D97137B}" type="pres">
      <dgm:prSet presAssocID="{ECF04485-3A5F-4818-8201-3275079C7C0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958C79A-14C0-4DFA-8846-667E9ABD9906}" type="pres">
      <dgm:prSet presAssocID="{F2B513BE-D858-45F1-97DC-58BA45084AE7}" presName="composite" presStyleCnt="0">
        <dgm:presLayoutVars>
          <dgm:chMax/>
          <dgm:chPref/>
        </dgm:presLayoutVars>
      </dgm:prSet>
      <dgm:spPr/>
    </dgm:pt>
    <dgm:pt modelId="{E5076A1F-286A-4527-BA42-9F2FF398CF8A}" type="pres">
      <dgm:prSet presAssocID="{F2B513BE-D858-45F1-97DC-58BA45084AE7}" presName="Image" presStyleLbl="bgImgPlace1" presStyleIdx="0" presStyleCnt="1" custScaleY="1528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1D99F1-3BC6-4991-BB91-D2C43A013B9A}" type="pres">
      <dgm:prSet presAssocID="{F2B513BE-D858-45F1-97DC-58BA45084AE7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D8661-3E95-4FF4-B4C7-27D8A6E87ABD}" type="pres">
      <dgm:prSet presAssocID="{F2B513BE-D858-45F1-97DC-58BA45084AE7}" presName="tlFrame" presStyleLbl="node1" presStyleIdx="0" presStyleCnt="4"/>
      <dgm:spPr/>
    </dgm:pt>
    <dgm:pt modelId="{3383410C-E093-4DB1-94B0-FE1794B8A2CE}" type="pres">
      <dgm:prSet presAssocID="{F2B513BE-D858-45F1-97DC-58BA45084AE7}" presName="trFrame" presStyleLbl="node1" presStyleIdx="1" presStyleCnt="4"/>
      <dgm:spPr/>
    </dgm:pt>
    <dgm:pt modelId="{D80A0B5A-BF8A-4439-BA8D-37FFAF6C16DA}" type="pres">
      <dgm:prSet presAssocID="{F2B513BE-D858-45F1-97DC-58BA45084AE7}" presName="blFrame" presStyleLbl="node1" presStyleIdx="2" presStyleCnt="4"/>
      <dgm:spPr/>
    </dgm:pt>
    <dgm:pt modelId="{37889328-DAED-4FB6-8A88-B4D22961741C}" type="pres">
      <dgm:prSet presAssocID="{F2B513BE-D858-45F1-97DC-58BA45084AE7}" presName="brFrame" presStyleLbl="node1" presStyleIdx="3" presStyleCnt="4"/>
      <dgm:spPr/>
    </dgm:pt>
  </dgm:ptLst>
  <dgm:cxnLst>
    <dgm:cxn modelId="{1844BD8A-2648-4EC4-BAA4-C095B9C1D233}" type="presOf" srcId="{F2B513BE-D858-45F1-97DC-58BA45084AE7}" destId="{311D99F1-3BC6-4991-BB91-D2C43A013B9A}" srcOrd="0" destOrd="0" presId="urn:microsoft.com/office/officeart/2009/3/layout/FramedTextPicture"/>
    <dgm:cxn modelId="{43AB6027-BB87-440D-A795-B6A3363346A7}" type="presOf" srcId="{ECF04485-3A5F-4818-8201-3275079C7C08}" destId="{35DAFF17-4C47-4D46-BFDC-9EFC0D97137B}" srcOrd="0" destOrd="0" presId="urn:microsoft.com/office/officeart/2009/3/layout/FramedTextPicture"/>
    <dgm:cxn modelId="{57A2687C-D458-4E1C-BC5E-E606896EBE68}" srcId="{ECF04485-3A5F-4818-8201-3275079C7C08}" destId="{F2B513BE-D858-45F1-97DC-58BA45084AE7}" srcOrd="0" destOrd="0" parTransId="{D7B26FE3-1792-4A75-85C8-F85E0B00E88F}" sibTransId="{1E7ED411-CA3D-4EAA-B433-4F50D9789C0B}"/>
    <dgm:cxn modelId="{D9A9842F-E242-46DA-A48E-7E7C338A363D}" type="presParOf" srcId="{35DAFF17-4C47-4D46-BFDC-9EFC0D97137B}" destId="{5958C79A-14C0-4DFA-8846-667E9ABD9906}" srcOrd="0" destOrd="0" presId="urn:microsoft.com/office/officeart/2009/3/layout/FramedTextPicture"/>
    <dgm:cxn modelId="{7FF52482-D77B-45D8-8EE2-965D86EC33B0}" type="presParOf" srcId="{5958C79A-14C0-4DFA-8846-667E9ABD9906}" destId="{E5076A1F-286A-4527-BA42-9F2FF398CF8A}" srcOrd="0" destOrd="0" presId="urn:microsoft.com/office/officeart/2009/3/layout/FramedTextPicture"/>
    <dgm:cxn modelId="{7CBB793E-AC0D-4036-BDC8-9DFC1D80969F}" type="presParOf" srcId="{5958C79A-14C0-4DFA-8846-667E9ABD9906}" destId="{311D99F1-3BC6-4991-BB91-D2C43A013B9A}" srcOrd="1" destOrd="0" presId="urn:microsoft.com/office/officeart/2009/3/layout/FramedTextPicture"/>
    <dgm:cxn modelId="{42459A7E-EAFC-4E94-9814-8ED2DF5F055A}" type="presParOf" srcId="{5958C79A-14C0-4DFA-8846-667E9ABD9906}" destId="{241D8661-3E95-4FF4-B4C7-27D8A6E87ABD}" srcOrd="2" destOrd="0" presId="urn:microsoft.com/office/officeart/2009/3/layout/FramedTextPicture"/>
    <dgm:cxn modelId="{30FBD2E7-579A-4E21-9881-465CFA315201}" type="presParOf" srcId="{5958C79A-14C0-4DFA-8846-667E9ABD9906}" destId="{3383410C-E093-4DB1-94B0-FE1794B8A2CE}" srcOrd="3" destOrd="0" presId="urn:microsoft.com/office/officeart/2009/3/layout/FramedTextPicture"/>
    <dgm:cxn modelId="{E78AA114-8BD5-49DC-9EE4-5685BC291511}" type="presParOf" srcId="{5958C79A-14C0-4DFA-8846-667E9ABD9906}" destId="{D80A0B5A-BF8A-4439-BA8D-37FFAF6C16DA}" srcOrd="4" destOrd="0" presId="urn:microsoft.com/office/officeart/2009/3/layout/FramedTextPicture"/>
    <dgm:cxn modelId="{FFB204F9-00C7-4A6E-8386-B18385D72029}" type="presParOf" srcId="{5958C79A-14C0-4DFA-8846-667E9ABD9906}" destId="{37889328-DAED-4FB6-8A88-B4D22961741C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DA808-68B6-4746-AB24-33DFFDE2C123}">
      <dsp:nvSpPr>
        <dsp:cNvPr id="0" name=""/>
        <dsp:cNvSpPr/>
      </dsp:nvSpPr>
      <dsp:spPr>
        <a:xfrm rot="5400000">
          <a:off x="4007577" y="-2648889"/>
          <a:ext cx="1730209" cy="728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це особистий GPS-навігатор для досягнення бажаної мети, який може враховувати сильні та слабкі сторони як професіонала, а також ваші цінності й пріоритети. 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дозволяє свідомо обирати </a:t>
          </a:r>
          <a:r>
            <a:rPr lang="uk-UA" sz="1600" kern="1200" dirty="0" err="1" smtClean="0">
              <a:solidFill>
                <a:schemeClr val="accent1">
                  <a:lumMod val="50000"/>
                </a:schemeClr>
              </a:solidFill>
            </a:rPr>
            <a:t>проєкти</a:t>
          </a: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, які вестимуть вас до мети, або відмовлятися від того, що не принесе очікуваного результату.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229395" y="213755"/>
        <a:ext cx="7202112" cy="1561285"/>
      </dsp:txXfrm>
    </dsp:sp>
    <dsp:sp modelId="{78692E99-6541-465B-BC1C-1DB748458FCF}">
      <dsp:nvSpPr>
        <dsp:cNvPr id="0" name=""/>
        <dsp:cNvSpPr/>
      </dsp:nvSpPr>
      <dsp:spPr>
        <a:xfrm>
          <a:off x="0" y="5254"/>
          <a:ext cx="1181468" cy="19868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сутність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675" y="62929"/>
        <a:ext cx="1066118" cy="1871463"/>
      </dsp:txXfrm>
    </dsp:sp>
    <dsp:sp modelId="{6D12EFBE-C826-48D8-9B18-8DE647D8FF67}">
      <dsp:nvSpPr>
        <dsp:cNvPr id="0" name=""/>
        <dsp:cNvSpPr/>
      </dsp:nvSpPr>
      <dsp:spPr>
        <a:xfrm rot="5400000">
          <a:off x="3894402" y="-521855"/>
          <a:ext cx="1956559" cy="728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Тримає ваш фокус на майбутніх кар’єрних досягненнях. 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Допомагає взяти відповідальність за свій кар’єрний розвиток.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Концентрує на успіх (після аналізу своїх сторін і навичок ви розумієте, що з усім можна впоратися, і вже знаєте як).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Допомагає досягати </a:t>
          </a:r>
          <a:r>
            <a:rPr lang="uk-UA" sz="1600" kern="1200" dirty="0" err="1" smtClean="0">
              <a:solidFill>
                <a:schemeClr val="accent1">
                  <a:lumMod val="50000"/>
                </a:schemeClr>
              </a:solidFill>
            </a:rPr>
            <a:t>підцілей</a:t>
          </a: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, від чого ви отримуєте заряд мотивації на подальші кроки і в підсумку реалізуєте себе в професійному плані.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229395" y="2238663"/>
        <a:ext cx="7191063" cy="1765537"/>
      </dsp:txXfrm>
    </dsp:sp>
    <dsp:sp modelId="{DABBC86A-0A5A-40BA-BD7E-E170B4FED665}">
      <dsp:nvSpPr>
        <dsp:cNvPr id="0" name=""/>
        <dsp:cNvSpPr/>
      </dsp:nvSpPr>
      <dsp:spPr>
        <a:xfrm>
          <a:off x="0" y="2132287"/>
          <a:ext cx="1181468" cy="19868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dirty="0" err="1" smtClean="0">
              <a:solidFill>
                <a:schemeClr val="accent1">
                  <a:lumMod val="50000"/>
                </a:schemeClr>
              </a:solidFill>
            </a:rPr>
            <a:t>спрямова-ність</a:t>
          </a: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675" y="2189962"/>
        <a:ext cx="1066118" cy="1871463"/>
      </dsp:txXfrm>
    </dsp:sp>
    <dsp:sp modelId="{760ED603-4117-41A8-9EDD-BF2BD3CFB7EE}">
      <dsp:nvSpPr>
        <dsp:cNvPr id="0" name=""/>
        <dsp:cNvSpPr/>
      </dsp:nvSpPr>
      <dsp:spPr>
        <a:xfrm rot="5400000">
          <a:off x="3957771" y="1605178"/>
          <a:ext cx="1829822" cy="728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i="1" kern="1200" dirty="0" smtClean="0">
              <a:solidFill>
                <a:schemeClr val="accent1">
                  <a:lumMod val="50000"/>
                </a:schemeClr>
              </a:solidFill>
            </a:rPr>
            <a:t>процедура визначення індивідуальних кар’єрних завдань і розробки заходів для їх виконання:</a:t>
          </a:r>
          <a:endParaRPr lang="ru-RU" sz="1600" i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1) </a:t>
          </a:r>
          <a:r>
            <a:rPr lang="uk-UA" sz="1600" u="sng" kern="1200" dirty="0" smtClean="0">
              <a:solidFill>
                <a:schemeClr val="accent1">
                  <a:lumMod val="50000"/>
                </a:schemeClr>
              </a:solidFill>
            </a:rPr>
            <a:t>планування життя </a:t>
          </a: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- здійснюється для об’єднання кар'єри і життя;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2) </a:t>
          </a:r>
          <a:r>
            <a:rPr lang="uk-UA" sz="1600" u="sng" kern="1200" dirty="0" smtClean="0">
              <a:solidFill>
                <a:schemeClr val="accent1">
                  <a:lumMod val="50000"/>
                </a:schemeClr>
              </a:solidFill>
            </a:rPr>
            <a:t>планування розвитку </a:t>
          </a: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- передбачається з метою вдосконалення рівня кваліфікації співробітників;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3) </a:t>
          </a:r>
          <a:r>
            <a:rPr lang="uk-UA" sz="1600" u="sng" kern="1200" dirty="0" smtClean="0">
              <a:solidFill>
                <a:schemeClr val="accent1">
                  <a:lumMod val="50000"/>
                </a:schemeClr>
              </a:solidFill>
            </a:rPr>
            <a:t>планування продуктивності </a:t>
          </a: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- використовується для підвищення продуктивності та організаційної ефективності.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229396" y="4422879"/>
        <a:ext cx="7197249" cy="1651172"/>
      </dsp:txXfrm>
    </dsp:sp>
    <dsp:sp modelId="{E4EC1B01-FFE0-4805-B853-8DA1623F2A1D}">
      <dsp:nvSpPr>
        <dsp:cNvPr id="0" name=""/>
        <dsp:cNvSpPr/>
      </dsp:nvSpPr>
      <dsp:spPr>
        <a:xfrm>
          <a:off x="0" y="4256050"/>
          <a:ext cx="1181468" cy="19868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dirty="0" smtClean="0">
              <a:solidFill>
                <a:schemeClr val="accent1">
                  <a:lumMod val="50000"/>
                </a:schemeClr>
              </a:solidFill>
            </a:rPr>
            <a:t>зміст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675" y="4313725"/>
        <a:ext cx="1066118" cy="1871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4C448-670C-4574-B8D5-28DC10FB4121}">
      <dsp:nvSpPr>
        <dsp:cNvPr id="0" name=""/>
        <dsp:cNvSpPr/>
      </dsp:nvSpPr>
      <dsp:spPr>
        <a:xfrm rot="5400000">
          <a:off x="4156914" y="-2869227"/>
          <a:ext cx="1307034" cy="735403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відображає впевненість людини у своїх професійних і особистих силах, її самоповагу і адекватність до подій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оптимальна, реальна, висока самооцінка, занижена, завищена </a:t>
          </a:r>
          <a:endParaRPr lang="ru-RU" sz="1600" kern="1200" dirty="0"/>
        </a:p>
      </dsp:txBody>
      <dsp:txXfrm rot="-5400000">
        <a:off x="1133412" y="218079"/>
        <a:ext cx="7290235" cy="1179426"/>
      </dsp:txXfrm>
    </dsp:sp>
    <dsp:sp modelId="{5C9F7E9F-91E3-4BAF-8CB1-72D40FE3D8D2}">
      <dsp:nvSpPr>
        <dsp:cNvPr id="0" name=""/>
        <dsp:cNvSpPr/>
      </dsp:nvSpPr>
      <dsp:spPr>
        <a:xfrm>
          <a:off x="0" y="8"/>
          <a:ext cx="1067172" cy="16337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dirty="0" err="1" smtClean="0"/>
            <a:t>Само-оцінка</a:t>
          </a:r>
          <a:endParaRPr lang="ru-RU" sz="1600" kern="1200" dirty="0"/>
        </a:p>
      </dsp:txBody>
      <dsp:txXfrm>
        <a:off x="52095" y="52103"/>
        <a:ext cx="962982" cy="1529603"/>
      </dsp:txXfrm>
    </dsp:sp>
    <dsp:sp modelId="{74CA216F-A20A-4F96-908E-121DB69CC3E7}">
      <dsp:nvSpPr>
        <dsp:cNvPr id="0" name=""/>
        <dsp:cNvSpPr/>
      </dsp:nvSpPr>
      <dsp:spPr>
        <a:xfrm rot="5400000">
          <a:off x="4156914" y="-1153744"/>
          <a:ext cx="1307034" cy="735403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високий рівень домагань вказує на те, що людина хоче багато досягти в житті, піднятися соціальними або професійними сходами, завоювати своє «місце під сонцем». 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низький рівень домагань буває у людей, що віддають перевагу «синиці в руках».</a:t>
          </a:r>
          <a:endParaRPr lang="ru-RU" sz="1600" kern="1200" dirty="0"/>
        </a:p>
      </dsp:txBody>
      <dsp:txXfrm rot="-5400000">
        <a:off x="1133412" y="1933562"/>
        <a:ext cx="7290235" cy="1179426"/>
      </dsp:txXfrm>
    </dsp:sp>
    <dsp:sp modelId="{C4C45E74-0AC1-45AA-A1E1-ACE2FBAF6FE5}">
      <dsp:nvSpPr>
        <dsp:cNvPr id="0" name=""/>
        <dsp:cNvSpPr/>
      </dsp:nvSpPr>
      <dsp:spPr>
        <a:xfrm>
          <a:off x="0" y="1720442"/>
          <a:ext cx="1067172" cy="16337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dirty="0" smtClean="0"/>
            <a:t>Рівень домагань</a:t>
          </a:r>
          <a:endParaRPr lang="ru-RU" sz="1600" kern="1200" dirty="0"/>
        </a:p>
      </dsp:txBody>
      <dsp:txXfrm>
        <a:off x="52095" y="1772537"/>
        <a:ext cx="962982" cy="1529603"/>
      </dsp:txXfrm>
    </dsp:sp>
    <dsp:sp modelId="{DEBAE571-D11D-49E3-88B5-DB917885EABF}">
      <dsp:nvSpPr>
        <dsp:cNvPr id="0" name=""/>
        <dsp:cNvSpPr/>
      </dsp:nvSpPr>
      <dsp:spPr>
        <a:xfrm rot="5400000">
          <a:off x="4156914" y="561738"/>
          <a:ext cx="1307034" cy="735403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b="1" i="1" kern="1200" dirty="0" smtClean="0"/>
            <a:t>показник відповідальності людини</a:t>
          </a:r>
          <a:endParaRPr lang="ru-RU" sz="1600" b="1" i="1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люди із зовнішнім локусом контролю шукають пояснення всьому, що відбувається, збігом обставин і вчинками інших людей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внутрішній локус контролю говорить про відповідальність за свої вчинки і здатність робити висновки із власних помилок</a:t>
          </a:r>
          <a:endParaRPr lang="ru-RU" sz="1600" kern="1200" dirty="0"/>
        </a:p>
      </dsp:txBody>
      <dsp:txXfrm rot="-5400000">
        <a:off x="1133412" y="3649044"/>
        <a:ext cx="7290235" cy="1179426"/>
      </dsp:txXfrm>
    </dsp:sp>
    <dsp:sp modelId="{4A3DC811-3331-420C-985E-07E713729F14}">
      <dsp:nvSpPr>
        <dsp:cNvPr id="0" name=""/>
        <dsp:cNvSpPr/>
      </dsp:nvSpPr>
      <dsp:spPr>
        <a:xfrm>
          <a:off x="0" y="3435917"/>
          <a:ext cx="1067172" cy="16337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dirty="0" smtClean="0"/>
            <a:t>Локус </a:t>
          </a:r>
          <a:r>
            <a:rPr lang="uk-UA" sz="1600" kern="1200" dirty="0" err="1" smtClean="0"/>
            <a:t>контро-лю</a:t>
          </a:r>
          <a:endParaRPr lang="ru-RU" sz="1600" kern="1200" dirty="0"/>
        </a:p>
      </dsp:txBody>
      <dsp:txXfrm>
        <a:off x="52095" y="3488012"/>
        <a:ext cx="962982" cy="1529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0E9B8-390E-465D-8273-81C93F7276AC}">
      <dsp:nvSpPr>
        <dsp:cNvPr id="0" name=""/>
        <dsp:cNvSpPr/>
      </dsp:nvSpPr>
      <dsp:spPr>
        <a:xfrm>
          <a:off x="0" y="0"/>
          <a:ext cx="8866208" cy="2468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700" b="1" kern="1200" dirty="0" smtClean="0"/>
            <a:t>Альпініст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700" b="1" kern="1200" dirty="0" smtClean="0"/>
            <a:t>(висока самооцінка, високий рівень мотивації, внутрішній локус контролю) </a:t>
          </a:r>
          <a:endParaRPr lang="ru-RU" sz="1700" b="1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будує кар’єру свідомо, з повною внутрішньою віддачею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проходить усі щаблі, знизу до гори, відпрацьовує своє зростання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гарний професіонал і менеджер, що робить перший крок, тільки добре закріпившись і підстрахувавшись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технічно оснащений, повний рішучості дійти до вершини, і буде штурмувати її до перемоги.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поміркований, надійний</a:t>
          </a:r>
          <a:endParaRPr lang="ru-RU" sz="1600" kern="1200" dirty="0"/>
        </a:p>
      </dsp:txBody>
      <dsp:txXfrm>
        <a:off x="2058567" y="0"/>
        <a:ext cx="6807640" cy="2468550"/>
      </dsp:txXfrm>
    </dsp:sp>
    <dsp:sp modelId="{F0BE7BD6-66EA-4FA6-8CD3-DD8FA781CA53}">
      <dsp:nvSpPr>
        <dsp:cNvPr id="0" name=""/>
        <dsp:cNvSpPr/>
      </dsp:nvSpPr>
      <dsp:spPr>
        <a:xfrm>
          <a:off x="285325" y="92973"/>
          <a:ext cx="1773241" cy="22826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F4FD-7ECA-42DD-920B-CCAA39979B68}">
      <dsp:nvSpPr>
        <dsp:cNvPr id="0" name=""/>
        <dsp:cNvSpPr/>
      </dsp:nvSpPr>
      <dsp:spPr>
        <a:xfrm>
          <a:off x="0" y="2753876"/>
          <a:ext cx="8866208" cy="2853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/>
            <a:t>Ілюзіоніст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/>
            <a:t>(висока самооцінка, високий рівень мотивації, зовнішній локус контролю). </a:t>
          </a:r>
          <a:endParaRPr lang="ru-RU" sz="1600" b="1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прагне до висот і вірить в свої сили, але схильний використовувати сприятливі обставини, ніж відпрацьовувати ситуацію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легко засвоює зовнішні ознаки іміджу успішної людини і добре вміє його експлуатувати, чекає найвищу хвилю, яка б підняла його на верх. 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може маніпулювати оточуючими, несхильний брати на себе велику відповідальність. 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без докорів сумління перейде до конкурентів отримавши вигідну пропозицію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як «обличчя» компанії може бути досить корисним</a:t>
          </a:r>
          <a:endParaRPr lang="ru-RU" sz="1600" kern="1200" dirty="0"/>
        </a:p>
      </dsp:txBody>
      <dsp:txXfrm>
        <a:off x="2058567" y="2753876"/>
        <a:ext cx="6807640" cy="2853254"/>
      </dsp:txXfrm>
    </dsp:sp>
    <dsp:sp modelId="{581462B7-FC0B-405A-84E2-7EFEB6A35A97}">
      <dsp:nvSpPr>
        <dsp:cNvPr id="0" name=""/>
        <dsp:cNvSpPr/>
      </dsp:nvSpPr>
      <dsp:spPr>
        <a:xfrm>
          <a:off x="285325" y="3039201"/>
          <a:ext cx="1773241" cy="22826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0E9B8-390E-465D-8273-81C93F7276AC}">
      <dsp:nvSpPr>
        <dsp:cNvPr id="0" name=""/>
        <dsp:cNvSpPr/>
      </dsp:nvSpPr>
      <dsp:spPr>
        <a:xfrm>
          <a:off x="0" y="0"/>
          <a:ext cx="8484244" cy="2540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/>
            <a:t>Майстер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/>
            <a:t>(висока самооцінка, низький рівень мотивації, внутрішній локус контролю) </a:t>
          </a:r>
          <a:endParaRPr lang="ru-RU" sz="1800" b="1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цікаво освоювати нові області в своїй професії чи навіть суміжні 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отримавши результат, може втратити інтерес до роботи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сходження соціальними щаблями цікавить мало, головне - цікаве насичене життя, відчуття руху вперед (а не вгору). 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може приймати несподівані для оточуючих рішення про зміну діяльності. але якщо компанія надасть йому можливість розвиватися, підвищувати свою кваліфікацію він  не залишить компанію</a:t>
          </a:r>
          <a:endParaRPr lang="ru-RU" sz="1500" kern="1200" dirty="0"/>
        </a:p>
      </dsp:txBody>
      <dsp:txXfrm>
        <a:off x="1950878" y="0"/>
        <a:ext cx="6533365" cy="2540298"/>
      </dsp:txXfrm>
    </dsp:sp>
    <dsp:sp modelId="{F0BE7BD6-66EA-4FA6-8CD3-DD8FA781CA53}">
      <dsp:nvSpPr>
        <dsp:cNvPr id="0" name=""/>
        <dsp:cNvSpPr/>
      </dsp:nvSpPr>
      <dsp:spPr>
        <a:xfrm>
          <a:off x="254029" y="254029"/>
          <a:ext cx="1696848" cy="2032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F4FD-7ECA-42DD-920B-CCAA39979B68}">
      <dsp:nvSpPr>
        <dsp:cNvPr id="0" name=""/>
        <dsp:cNvSpPr/>
      </dsp:nvSpPr>
      <dsp:spPr>
        <a:xfrm>
          <a:off x="0" y="2794328"/>
          <a:ext cx="8484244" cy="2540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Мураха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(низька самооцінка, низький рівень мотивації, зовнішній локус контролю)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працює чітко за завданнями, які повинні бути конкретно сформульовані, так як є острах зробити помилку.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як виконавець дуже цінний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якщо хочете його утримати, не навантажуйте повноваженнями і прийняттям відповідальних рішень  - може піти, злякавшись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чіткі інструкції й подяка керівництва  - найкраща нагорода </a:t>
          </a:r>
          <a:endParaRPr lang="ru-RU" sz="1600" kern="1200" dirty="0"/>
        </a:p>
      </dsp:txBody>
      <dsp:txXfrm>
        <a:off x="1950878" y="2794328"/>
        <a:ext cx="6533365" cy="2540298"/>
      </dsp:txXfrm>
    </dsp:sp>
    <dsp:sp modelId="{581462B7-FC0B-405A-84E2-7EFEB6A35A97}">
      <dsp:nvSpPr>
        <dsp:cNvPr id="0" name=""/>
        <dsp:cNvSpPr/>
      </dsp:nvSpPr>
      <dsp:spPr>
        <a:xfrm>
          <a:off x="254029" y="3048357"/>
          <a:ext cx="1696848" cy="2032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0E9B8-390E-465D-8273-81C93F7276AC}">
      <dsp:nvSpPr>
        <dsp:cNvPr id="0" name=""/>
        <dsp:cNvSpPr/>
      </dsp:nvSpPr>
      <dsp:spPr>
        <a:xfrm>
          <a:off x="0" y="0"/>
          <a:ext cx="8611565" cy="24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/>
            <a:t>Колекціонер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/>
            <a:t>(низька самооцінка, високий рівень мотивації, зовнішній локус контроль) </a:t>
          </a:r>
          <a:endParaRPr lang="ru-RU" sz="1600" b="1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хоче досягти вершин, але  довго готується почати професійну діяльність 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отримує декілька </a:t>
          </a:r>
          <a:r>
            <a:rPr lang="uk-UA" sz="1600" kern="1200" dirty="0" err="1" smtClean="0"/>
            <a:t>освіт</a:t>
          </a:r>
          <a:r>
            <a:rPr lang="uk-UA" sz="1600" kern="1200" dirty="0" smtClean="0"/>
            <a:t>, закінчує багато курсів, при цьому реального досвіду роботи, як правило, майже не має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досить неясно уявляє собі свій кар’єрний шлях, але чітко знає, що «хотів би стати начальником».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перед службовим підвищенням йому також необхідний адаптаційний тренінг або курси підвищення кваліфікації </a:t>
          </a:r>
          <a:endParaRPr lang="ru-RU" sz="1600" kern="1200" dirty="0"/>
        </a:p>
      </dsp:txBody>
      <dsp:txXfrm>
        <a:off x="1964604" y="0"/>
        <a:ext cx="6646960" cy="2422911"/>
      </dsp:txXfrm>
    </dsp:sp>
    <dsp:sp modelId="{F0BE7BD6-66EA-4FA6-8CD3-DD8FA781CA53}">
      <dsp:nvSpPr>
        <dsp:cNvPr id="0" name=""/>
        <dsp:cNvSpPr/>
      </dsp:nvSpPr>
      <dsp:spPr>
        <a:xfrm>
          <a:off x="242291" y="242291"/>
          <a:ext cx="1722313" cy="19383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F4FD-7ECA-42DD-920B-CCAA39979B68}">
      <dsp:nvSpPr>
        <dsp:cNvPr id="0" name=""/>
        <dsp:cNvSpPr/>
      </dsp:nvSpPr>
      <dsp:spPr>
        <a:xfrm>
          <a:off x="0" y="2665203"/>
          <a:ext cx="8611565" cy="2878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/>
            <a:t>Узурпатор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/>
            <a:t>(низька самооцінка, високий рівень мотивації, внутрішній локус контроль) </a:t>
          </a:r>
          <a:endParaRPr lang="ru-RU" sz="1600" b="1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сподівається в житті на себе, рухається кар’єрними сходами 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err="1" smtClean="0"/>
            <a:t>самолюбний</a:t>
          </a:r>
          <a:r>
            <a:rPr lang="ru-RU" sz="1600" kern="1200" dirty="0" smtClean="0"/>
            <a:t>, </a:t>
          </a:r>
          <a:r>
            <a:rPr lang="uk-UA" sz="1600" kern="1200" dirty="0" smtClean="0"/>
            <a:t>відчуває відповідальність за події в компанії, тому намагається контролювати не тільки свою роботу, але й роботу сусідніх підрозділів, часто довільно розширюючи свої повноваження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успішний у стабільній ситуації, але хаотичний – у невизначеній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орієнтований на вертикальну кар’єру, авторитарний стиль управління, йому важливо бачити перспективи,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dirty="0" smtClean="0"/>
            <a:t>уміє відповідально вирішувати, але доведенням справи до кінця мають займатися його підлеглі</a:t>
          </a:r>
          <a:endParaRPr lang="ru-RU" sz="1600" kern="1200" dirty="0"/>
        </a:p>
      </dsp:txBody>
      <dsp:txXfrm>
        <a:off x="1964604" y="2665203"/>
        <a:ext cx="6646960" cy="2878080"/>
      </dsp:txXfrm>
    </dsp:sp>
    <dsp:sp modelId="{581462B7-FC0B-405A-84E2-7EFEB6A35A97}">
      <dsp:nvSpPr>
        <dsp:cNvPr id="0" name=""/>
        <dsp:cNvSpPr/>
      </dsp:nvSpPr>
      <dsp:spPr>
        <a:xfrm>
          <a:off x="242291" y="3135078"/>
          <a:ext cx="1722313" cy="19383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76A1F-286A-4527-BA42-9F2FF398CF8A}">
      <dsp:nvSpPr>
        <dsp:cNvPr id="0" name=""/>
        <dsp:cNvSpPr/>
      </dsp:nvSpPr>
      <dsp:spPr>
        <a:xfrm>
          <a:off x="41671" y="1718"/>
          <a:ext cx="2318480" cy="23623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D99F1-3BC6-4991-BB91-D2C43A013B9A}">
      <dsp:nvSpPr>
        <dsp:cNvPr id="0" name=""/>
        <dsp:cNvSpPr/>
      </dsp:nvSpPr>
      <dsp:spPr>
        <a:xfrm>
          <a:off x="2456955" y="2052394"/>
          <a:ext cx="3284714" cy="202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- вибір є вираженням особистості, а не випадковістю (шансом) - досягнення і ка­р'єрні успіхи залежать відповідності між особистістю і роботою</a:t>
          </a:r>
          <a:endParaRPr lang="ru-RU" sz="2000" kern="1200" dirty="0"/>
        </a:p>
      </dsp:txBody>
      <dsp:txXfrm>
        <a:off x="2456955" y="2052394"/>
        <a:ext cx="3284714" cy="2028910"/>
      </dsp:txXfrm>
    </dsp:sp>
    <dsp:sp modelId="{241D8661-3E95-4FF4-B4C7-27D8A6E87ABD}">
      <dsp:nvSpPr>
        <dsp:cNvPr id="0" name=""/>
        <dsp:cNvSpPr/>
      </dsp:nvSpPr>
      <dsp:spPr>
        <a:xfrm>
          <a:off x="2167145" y="1762832"/>
          <a:ext cx="788860" cy="78906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3410C-E093-4DB1-94B0-FE1794B8A2CE}">
      <dsp:nvSpPr>
        <dsp:cNvPr id="0" name=""/>
        <dsp:cNvSpPr/>
      </dsp:nvSpPr>
      <dsp:spPr>
        <a:xfrm rot="5400000">
          <a:off x="5265365" y="1762934"/>
          <a:ext cx="789064" cy="78886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A0B5A-BF8A-4439-BA8D-37FFAF6C16DA}">
      <dsp:nvSpPr>
        <dsp:cNvPr id="0" name=""/>
        <dsp:cNvSpPr/>
      </dsp:nvSpPr>
      <dsp:spPr>
        <a:xfrm rot="16200000">
          <a:off x="2167043" y="3582299"/>
          <a:ext cx="789064" cy="78886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89328-DAED-4FB6-8A88-B4D22961741C}">
      <dsp:nvSpPr>
        <dsp:cNvPr id="0" name=""/>
        <dsp:cNvSpPr/>
      </dsp:nvSpPr>
      <dsp:spPr>
        <a:xfrm rot="10800000">
          <a:off x="5265467" y="3582196"/>
          <a:ext cx="788860" cy="78906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FEF2-C7AC-4EC9-9D23-43A3C6BB951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D6CE8-FAA3-4722-A4A4-8897D0F3D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D6CE8-FAA3-4722-A4A4-8897D0F3DA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1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5375" y="992251"/>
            <a:ext cx="7096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Лекція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7.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97853" y="2448187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План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2858" y="3062888"/>
            <a:ext cx="7647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Сутність, мета та завдання планування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індивідуальної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кар’єри</a:t>
            </a:r>
            <a:endParaRPr lang="uk-UA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Кар’єрна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карта, або кар’єрний план </a:t>
            </a:r>
            <a:endParaRPr lang="uk-UA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Підходи щодо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побудови індивідуальної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кар’єри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1912" y="1651198"/>
            <a:ext cx="6148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Планування індивідуальної  кар’єри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9824" y="2361967"/>
            <a:ext cx="4943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Планування кар'єри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це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постановка кар'єрних цілей і визначення способів їх реалізації.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0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799" y="1079524"/>
            <a:ext cx="743318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ґрунтовно вивчити все, що стосується обраної професії;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зрозуміти, що саме додає тобі впевненості у своїх силах і сприяє розкутості у роботі (чи то стиль одягу, або якісь нюанси поведінки, що роблять тебе несхожим на інших );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виробити свій, власний стиль, бо ніхто не виглядає настільки невпевненим у собі, як людина, що намагається змінити свій стиль всередині кар’єри.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визначитися у своїх особистісних переживаннях (людині, яка щаслива в особистому житті, набагато легше здійснювати посадове сходження, ніж, тому, хто виявляється втягнутим в емоційну кризу);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з’ясувати для себе, що в тебе погано виходить, що тобі неприйнятне, чого не хочеш робити (знайди роботу, яка приноситиме тобі радість);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вивчити свої сильні сторони;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бути готовим до зміни поля професійної діяльності;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бути незалежним у професійному виборі;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створити середовище людей, які покладаються на тебе, і до яких ти можеш звернутися в разі потреби;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навчатися самоорганізації;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вміти налагоджувати міжособистісне спілкування;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 </a:t>
            </a:r>
            <a:r>
              <a:rPr lang="uk-UA" sz="1600" dirty="0"/>
              <a:t>будь надійним і відданим щодо репутації абсолютно, стовідсотково надійної людини.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26" y="525526"/>
            <a:ext cx="8544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Завдання початкового етапу, </a:t>
            </a:r>
            <a:r>
              <a:rPr lang="uk-UA" b="1" dirty="0"/>
              <a:t>який закладає фундамент усієї наступної </a:t>
            </a:r>
            <a:r>
              <a:rPr lang="uk-UA" b="1" dirty="0" smtClean="0"/>
              <a:t>кар'єри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207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6977" y="486695"/>
            <a:ext cx="402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Кар’єрна карта, або кар’єрний план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59228104"/>
              </p:ext>
            </p:extLst>
          </p:nvPr>
        </p:nvGraphicFramePr>
        <p:xfrm>
          <a:off x="275303" y="856027"/>
          <a:ext cx="8563897" cy="624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934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2299" y="658467"/>
            <a:ext cx="6614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Підходи щодо побудови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кар’єри: характеристики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65530557"/>
              </p:ext>
            </p:extLst>
          </p:nvPr>
        </p:nvGraphicFramePr>
        <p:xfrm>
          <a:off x="138895" y="1134319"/>
          <a:ext cx="8553691" cy="506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17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1072" y="505084"/>
            <a:ext cx="4886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Типи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підходу до побудови кар’єри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0571923"/>
              </p:ext>
            </p:extLst>
          </p:nvPr>
        </p:nvGraphicFramePr>
        <p:xfrm>
          <a:off x="138896" y="1250066"/>
          <a:ext cx="8866208" cy="560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137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6737" y="370276"/>
            <a:ext cx="4095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Типи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підходу до побудови кар’єри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31270070"/>
              </p:ext>
            </p:extLst>
          </p:nvPr>
        </p:nvGraphicFramePr>
        <p:xfrm>
          <a:off x="358814" y="1076446"/>
          <a:ext cx="8484244" cy="533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04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3670" y="513369"/>
            <a:ext cx="4886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Типи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підходу до побудови кар’єри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90454422"/>
              </p:ext>
            </p:extLst>
          </p:nvPr>
        </p:nvGraphicFramePr>
        <p:xfrm>
          <a:off x="243067" y="1076447"/>
          <a:ext cx="8611565" cy="554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04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Холланд, Джон Генр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Холланд, Джон Генри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328448"/>
              </p:ext>
            </p:extLst>
          </p:nvPr>
        </p:nvGraphicFramePr>
        <p:xfrm>
          <a:off x="1524000" y="1088020"/>
          <a:ext cx="6096000" cy="4372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3294" y="4114008"/>
            <a:ext cx="2995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Автор теорії </a:t>
            </a:r>
            <a:r>
              <a:rPr lang="uk-UA" i="1" dirty="0"/>
              <a:t>вибору кар'єри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5172" y="3467677"/>
            <a:ext cx="2392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Джон Генри </a:t>
            </a:r>
            <a:r>
              <a:rPr lang="ru-RU" b="1" dirty="0" err="1" smtClean="0"/>
              <a:t>Холланд</a:t>
            </a:r>
            <a:endParaRPr lang="ru-RU" b="1" dirty="0" smtClean="0"/>
          </a:p>
          <a:p>
            <a:pPr algn="ctr"/>
            <a:r>
              <a:rPr lang="uk-UA" b="1" dirty="0" smtClean="0"/>
              <a:t>(1929-2015)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388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3035</TotalTime>
  <Words>1026</Words>
  <Application>Microsoft Office PowerPoint</Application>
  <PresentationFormat>Экран (4:3)</PresentationFormat>
  <Paragraphs>93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ТВК</dc:creator>
  <cp:lastModifiedBy>Irina</cp:lastModifiedBy>
  <cp:revision>297</cp:revision>
  <dcterms:created xsi:type="dcterms:W3CDTF">2016-09-01T03:59:23Z</dcterms:created>
  <dcterms:modified xsi:type="dcterms:W3CDTF">2022-09-06T08:33:25Z</dcterms:modified>
</cp:coreProperties>
</file>