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A3D6F0A-51E9-4A69-B229-58DADDF07826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7E8F56E-3050-4952-BD12-1C575C0F4044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015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6F0A-51E9-4A69-B229-58DADDF07826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F56E-3050-4952-BD12-1C575C0F40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0519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6F0A-51E9-4A69-B229-58DADDF07826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F56E-3050-4952-BD12-1C575C0F4044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894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6F0A-51E9-4A69-B229-58DADDF07826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F56E-3050-4952-BD12-1C575C0F4044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016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6F0A-51E9-4A69-B229-58DADDF07826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F56E-3050-4952-BD12-1C575C0F40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9501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6F0A-51E9-4A69-B229-58DADDF07826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F56E-3050-4952-BD12-1C575C0F4044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218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6F0A-51E9-4A69-B229-58DADDF07826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F56E-3050-4952-BD12-1C575C0F4044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121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6F0A-51E9-4A69-B229-58DADDF07826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F56E-3050-4952-BD12-1C575C0F4044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711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6F0A-51E9-4A69-B229-58DADDF07826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F56E-3050-4952-BD12-1C575C0F4044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07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6F0A-51E9-4A69-B229-58DADDF07826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F56E-3050-4952-BD12-1C575C0F40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160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6F0A-51E9-4A69-B229-58DADDF07826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F56E-3050-4952-BD12-1C575C0F4044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672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6F0A-51E9-4A69-B229-58DADDF07826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F56E-3050-4952-BD12-1C575C0F40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419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6F0A-51E9-4A69-B229-58DADDF07826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F56E-3050-4952-BD12-1C575C0F4044}" type="slidenum">
              <a:rPr lang="uk-UA" smtClean="0"/>
              <a:t>‹#›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29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6F0A-51E9-4A69-B229-58DADDF07826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F56E-3050-4952-BD12-1C575C0F4044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718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6F0A-51E9-4A69-B229-58DADDF07826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F56E-3050-4952-BD12-1C575C0F40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0697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6F0A-51E9-4A69-B229-58DADDF07826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F56E-3050-4952-BD12-1C575C0F4044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85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6F0A-51E9-4A69-B229-58DADDF07826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F56E-3050-4952-BD12-1C575C0F40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132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3D6F0A-51E9-4A69-B229-58DADDF07826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E8F56E-3050-4952-BD12-1C575C0F40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440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 smtClean="0"/>
              <a:t>Державотворення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dirty="0" smtClean="0"/>
              <a:t>Презентація до теми 1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40586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6073" y="1856509"/>
            <a:ext cx="10072254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 </a:t>
            </a:r>
            <a:r>
              <a:rPr lang="uk-UA" sz="2800" dirty="0" smtClean="0"/>
              <a:t>Державотворення – це процес, спрямований на актуалізацію національної ідеї в галузі державного управління, вироблення та втілення ідеології державотворення, створення й становлення держави як системи відносин та її інститутів, що мають забезпечити життєздатність і розвиток держави.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305079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727" y="1094509"/>
            <a:ext cx="10543309" cy="4439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2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Зарубіжні дослідники поняття “державотворення” ототожнюють з будівництвом держави – “</a:t>
            </a:r>
            <a:r>
              <a:rPr lang="uk-UA" sz="2400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uk-UA" sz="2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building</a:t>
            </a:r>
            <a:r>
              <a:rPr lang="uk-UA" sz="2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uk-UA" sz="2400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англ</a:t>
            </a:r>
            <a:r>
              <a:rPr lang="uk-UA" sz="2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.), “</a:t>
            </a:r>
            <a:r>
              <a:rPr lang="uk-UA" sz="2400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staatsbildung</a:t>
            </a:r>
            <a:r>
              <a:rPr lang="uk-UA" sz="2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400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staatsaufbau</a:t>
            </a:r>
            <a:r>
              <a:rPr lang="uk-UA" sz="2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 (нім.) і визначають як комплексний довготривалий процес, спрямований на утворення держави, який включає культурні, політичні, міфологічні, релігійні та інші чинники. Термін “</a:t>
            </a:r>
            <a:r>
              <a:rPr lang="uk-UA" sz="2400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uk-UA" sz="2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building</a:t>
            </a:r>
            <a:r>
              <a:rPr lang="uk-UA" sz="2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 увів у науковий обіг у 1975 р. американський соціолог Чарльз </a:t>
            </a:r>
            <a:r>
              <a:rPr lang="uk-UA" sz="2400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Тіллі</a:t>
            </a:r>
            <a:r>
              <a:rPr lang="uk-UA" sz="2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досліджуючи історію Західної Європи. </a:t>
            </a:r>
            <a:r>
              <a:rPr lang="uk-UA" sz="2400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Ч.Тіллі</a:t>
            </a:r>
            <a:r>
              <a:rPr lang="uk-UA" sz="2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виходив з того, що з винайденням пороху війни в Європі стали потребувати величезних затрат, а тому захистити себе могли тільки великі народи, об’єднані сильними державами. Таким чином, в українській мові вживається термін “творення” держави, а не “будівництво” держави, що засвідчує більшу масштабність й унікальність процесу державотворення. </a:t>
            </a:r>
            <a:endParaRPr lang="uk-UA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614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7419" y="1496291"/>
            <a:ext cx="10737272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dirty="0" smtClean="0"/>
              <a:t>Згідно з вітчизняними науковими тлумачними словниками слово “творити” має такі значення: 1. У процесі творчої праці викликати до життя </a:t>
            </a:r>
            <a:r>
              <a:rPr lang="uk-UA" sz="2400" dirty="0" err="1" smtClean="0"/>
              <a:t>щонебудь</a:t>
            </a:r>
            <a:r>
              <a:rPr lang="uk-UA" sz="2400" dirty="0" smtClean="0"/>
              <a:t>, давати існування чомусь, а саме: виробляти що-небудь, будувати, писати (науковий, літературний, музичний твір), малювати, накреслювати плани, вигадувати. 3 2. Викликати появу чого-небудь, бути причиною виникнення чогось; утворювати. 3. Займатися творчою діяльністю (літературною, мистецькою, науковою тощо). 4. Виконувати, здійснювати, робити якусь роботу, дію. 5. Утворювати; становити, являти собою. </a:t>
            </a:r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86335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2109" y="1620981"/>
            <a:ext cx="10432474" cy="4154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dirty="0" smtClean="0"/>
              <a:t>Другою складовою категорії “державотворення” у змістовому сенсі (а не першою) є поняття “держава”. Вітчизняні юристи надають такі тлумачення </a:t>
            </a:r>
            <a:r>
              <a:rPr lang="uk-UA" sz="2400" dirty="0" err="1" smtClean="0"/>
              <a:t>терміна</a:t>
            </a:r>
            <a:r>
              <a:rPr lang="uk-UA" sz="2400" dirty="0" smtClean="0"/>
              <a:t> “держава”. По-перше, як сукупність людей, територія, на якій вони проживають, і суверенної у межах цієї території влади. У цьому розумінні термін “держава” є тотожним поняттям “країна”, “основний суб’єкт міжнародного права”. По-друге, організація політичної влади, головний інститут політичної системи суспільства, який спрямовує і організовує за допомогою норм права спільну діяльність людей і соціальних груп, захищає права та інтереси громадян. По-третє, акумулюючи у своїх руках владні повноваження, держава політично інтегрує суспільство і представляє його як у внутрішніх, так і зовнішніх відносинах.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636598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1745" y="1288473"/>
            <a:ext cx="6262255" cy="4154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dirty="0" smtClean="0"/>
              <a:t>Державотворення – безперервний процес. </a:t>
            </a:r>
          </a:p>
          <a:p>
            <a:endParaRPr lang="uk-UA" sz="2400" dirty="0"/>
          </a:p>
          <a:p>
            <a:r>
              <a:rPr lang="uk-UA" sz="2400" dirty="0" smtClean="0"/>
              <a:t>На кожному етапі державотворення мають бути поставлені свої цілі й розроблена стратегія розвитку держави, визначена роль органів державної влади у цьому процесі. </a:t>
            </a:r>
          </a:p>
          <a:p>
            <a:endParaRPr lang="uk-UA" sz="2400" dirty="0"/>
          </a:p>
          <a:p>
            <a:endParaRPr lang="uk-UA" sz="2400" dirty="0" smtClean="0"/>
          </a:p>
          <a:p>
            <a:r>
              <a:rPr lang="uk-UA" sz="2400" dirty="0" smtClean="0"/>
              <a:t>Кожна нація чи народ має свій особливий шлях з творення та упорядкування суспільних відносин та інститутів держави.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873679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</TotalTime>
  <Words>453</Words>
  <Application>Microsoft Office PowerPoint</Application>
  <PresentationFormat>Широкоэкранный</PresentationFormat>
  <Paragraphs>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Garamond</vt:lpstr>
      <vt:lpstr>Times New Roman</vt:lpstr>
      <vt:lpstr>Натуральные материалы</vt:lpstr>
      <vt:lpstr>Державотворення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Державотворення</dc:title>
  <dc:creator>user</dc:creator>
  <cp:lastModifiedBy>user</cp:lastModifiedBy>
  <cp:revision>2</cp:revision>
  <dcterms:created xsi:type="dcterms:W3CDTF">2020-09-11T06:07:19Z</dcterms:created>
  <dcterms:modified xsi:type="dcterms:W3CDTF">2020-09-11T06:13:51Z</dcterms:modified>
</cp:coreProperties>
</file>