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32" r:id="rId1"/>
  </p:sldMasterIdLst>
  <p:sldIdLst>
    <p:sldId id="257" r:id="rId2"/>
    <p:sldId id="261" r:id="rId3"/>
    <p:sldId id="262" r:id="rId4"/>
    <p:sldId id="264" r:id="rId5"/>
    <p:sldId id="265" r:id="rId6"/>
    <p:sldId id="266" r:id="rId7"/>
    <p:sldId id="267" r:id="rId8"/>
    <p:sldId id="268" r:id="rId9"/>
    <p:sldId id="269" r:id="rId10"/>
    <p:sldId id="270" r:id="rId11"/>
    <p:sldId id="258" r:id="rId12"/>
    <p:sldId id="259" r:id="rId13"/>
    <p:sldId id="260" r:id="rId14"/>
    <p:sldId id="276" r:id="rId15"/>
    <p:sldId id="281" r:id="rId16"/>
    <p:sldId id="271" r:id="rId17"/>
    <p:sldId id="272" r:id="rId18"/>
    <p:sldId id="273" r:id="rId19"/>
    <p:sldId id="274" r:id="rId20"/>
    <p:sldId id="278" r:id="rId21"/>
    <p:sldId id="275" r:id="rId22"/>
    <p:sldId id="279" r:id="rId2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FAACE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368" autoAdjust="0"/>
    <p:restoredTop sz="94624" autoAdjust="0"/>
  </p:normalViewPr>
  <p:slideViewPr>
    <p:cSldViewPr>
      <p:cViewPr varScale="1">
        <p:scale>
          <a:sx n="69" d="100"/>
          <a:sy n="69" d="100"/>
        </p:scale>
        <p:origin x="-1422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82D188-608D-46F0-B7FA-7B55587EE91C}" type="datetimeFigureOut">
              <a:rPr lang="ru-RU" smtClean="0"/>
              <a:pPr/>
              <a:t>15.02.2017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31D6C0-24FE-4710-87A9-8E2AB86492B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82D188-608D-46F0-B7FA-7B55587EE91C}" type="datetimeFigureOut">
              <a:rPr lang="ru-RU" smtClean="0"/>
              <a:pPr/>
              <a:t>15.02.2017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31D6C0-24FE-4710-87A9-8E2AB86492B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82D188-608D-46F0-B7FA-7B55587EE91C}" type="datetimeFigureOut">
              <a:rPr lang="ru-RU" smtClean="0"/>
              <a:pPr/>
              <a:t>15.02.2017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31D6C0-24FE-4710-87A9-8E2AB86492B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82D188-608D-46F0-B7FA-7B55587EE91C}" type="datetimeFigureOut">
              <a:rPr lang="ru-RU" smtClean="0"/>
              <a:pPr/>
              <a:t>15.02.2017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31D6C0-24FE-4710-87A9-8E2AB86492B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82D188-608D-46F0-B7FA-7B55587EE91C}" type="datetimeFigureOut">
              <a:rPr lang="ru-RU" smtClean="0"/>
              <a:pPr/>
              <a:t>15.02.2017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31D6C0-24FE-4710-87A9-8E2AB86492B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82D188-608D-46F0-B7FA-7B55587EE91C}" type="datetimeFigureOut">
              <a:rPr lang="ru-RU" smtClean="0"/>
              <a:pPr/>
              <a:t>15.02.2017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31D6C0-24FE-4710-87A9-8E2AB86492B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82D188-608D-46F0-B7FA-7B55587EE91C}" type="datetimeFigureOut">
              <a:rPr lang="ru-RU" smtClean="0"/>
              <a:pPr/>
              <a:t>15.02.2017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31D6C0-24FE-4710-87A9-8E2AB86492B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82D188-608D-46F0-B7FA-7B55587EE91C}" type="datetimeFigureOut">
              <a:rPr lang="ru-RU" smtClean="0"/>
              <a:pPr/>
              <a:t>15.02.2017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31D6C0-24FE-4710-87A9-8E2AB86492B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82D188-608D-46F0-B7FA-7B55587EE91C}" type="datetimeFigureOut">
              <a:rPr lang="ru-RU" smtClean="0"/>
              <a:pPr/>
              <a:t>15.02.2017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31D6C0-24FE-4710-87A9-8E2AB86492B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82D188-608D-46F0-B7FA-7B55587EE91C}" type="datetimeFigureOut">
              <a:rPr lang="ru-RU" smtClean="0"/>
              <a:pPr/>
              <a:t>15.02.2017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31D6C0-24FE-4710-87A9-8E2AB86492B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82D188-608D-46F0-B7FA-7B55587EE91C}" type="datetimeFigureOut">
              <a:rPr lang="ru-RU" smtClean="0"/>
              <a:pPr/>
              <a:t>15.02.2017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F931D6C0-24FE-4710-87A9-8E2AB86492B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4E82D188-608D-46F0-B7FA-7B55587EE91C}" type="datetimeFigureOut">
              <a:rPr lang="ru-RU" smtClean="0"/>
              <a:pPr/>
              <a:t>15.02.2017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F931D6C0-24FE-4710-87A9-8E2AB86492BD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33" r:id="rId1"/>
    <p:sldLayoutId id="2147484034" r:id="rId2"/>
    <p:sldLayoutId id="2147484035" r:id="rId3"/>
    <p:sldLayoutId id="2147484036" r:id="rId4"/>
    <p:sldLayoutId id="2147484037" r:id="rId5"/>
    <p:sldLayoutId id="2147484038" r:id="rId6"/>
    <p:sldLayoutId id="2147484039" r:id="rId7"/>
    <p:sldLayoutId id="2147484040" r:id="rId8"/>
    <p:sldLayoutId id="2147484041" r:id="rId9"/>
    <p:sldLayoutId id="2147484042" r:id="rId10"/>
    <p:sldLayoutId id="2147484043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hyperlink" Target="https://uk.wikipedia.org/wiki/1986" TargetMode="Externa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1124744"/>
            <a:ext cx="8305800" cy="1143000"/>
          </a:xfrm>
          <a:ln>
            <a:noFill/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txBody>
          <a:bodyPr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/>
          <a:p>
            <a:r>
              <a:rPr lang="uk-UA" dirty="0" smtClean="0">
                <a:solidFill>
                  <a:schemeClr val="tx1"/>
                </a:solidFill>
              </a:rPr>
              <a:t>Перші диктори України</a:t>
            </a:r>
            <a:endParaRPr lang="ru-RU" dirty="0">
              <a:solidFill>
                <a:schemeClr val="tx1"/>
              </a:solidFill>
            </a:endParaRPr>
          </a:p>
        </p:txBody>
      </p:sp>
      <p:pic>
        <p:nvPicPr>
          <p:cNvPr id="3" name="Рисунок 2" descr="Govority i pokazue Ukraina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475656" y="3140968"/>
            <a:ext cx="5076735" cy="1677904"/>
          </a:xfrm>
          <a:prstGeom prst="rect">
            <a:avLst/>
          </a:prstGeom>
        </p:spPr>
      </p:pic>
      <p:pic>
        <p:nvPicPr>
          <p:cNvPr id="4" name="Рисунок 3" descr="25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004048" y="4221088"/>
            <a:ext cx="3744416" cy="2349111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323528" y="836712"/>
            <a:ext cx="8568952" cy="5940088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just"/>
            <a:r>
              <a:rPr lang="ru-RU" sz="2000" dirty="0" smtClean="0"/>
              <a:t>	До 1970 року </a:t>
            </a:r>
            <a:r>
              <a:rPr lang="ru-RU" sz="2000" dirty="0" err="1" smtClean="0"/>
              <a:t>була</a:t>
            </a:r>
            <a:r>
              <a:rPr lang="ru-RU" sz="2000" dirty="0" smtClean="0"/>
              <a:t> «голосом» </a:t>
            </a:r>
            <a:r>
              <a:rPr lang="ru-RU" sz="2000" dirty="0" err="1" smtClean="0"/>
              <a:t>московського</a:t>
            </a:r>
            <a:r>
              <a:rPr lang="ru-RU" sz="2000" dirty="0" smtClean="0"/>
              <a:t> точного часу. </a:t>
            </a:r>
            <a:r>
              <a:rPr lang="ru-RU" sz="2000" dirty="0" err="1" smtClean="0"/>
              <a:t>Готувала</a:t>
            </a:r>
            <a:r>
              <a:rPr lang="ru-RU" sz="2000" dirty="0" smtClean="0"/>
              <a:t> </a:t>
            </a:r>
            <a:r>
              <a:rPr lang="ru-RU" sz="2000" dirty="0" err="1" smtClean="0"/>
              <a:t>перші</a:t>
            </a:r>
            <a:r>
              <a:rPr lang="ru-RU" sz="2000" dirty="0" smtClean="0"/>
              <a:t> </a:t>
            </a:r>
            <a:r>
              <a:rPr lang="ru-RU" sz="2000" dirty="0" err="1" smtClean="0"/>
              <a:t>телепередачі</a:t>
            </a:r>
            <a:r>
              <a:rPr lang="ru-RU" sz="2000" dirty="0" smtClean="0"/>
              <a:t> на </a:t>
            </a:r>
            <a:r>
              <a:rPr lang="ru-RU" sz="2000" dirty="0" err="1" smtClean="0"/>
              <a:t>тільки</a:t>
            </a:r>
            <a:r>
              <a:rPr lang="ru-RU" sz="2000" dirty="0" smtClean="0"/>
              <a:t> </a:t>
            </a:r>
            <a:r>
              <a:rPr lang="ru-RU" sz="2000" dirty="0" err="1" smtClean="0"/>
              <a:t>зароджується</a:t>
            </a:r>
            <a:r>
              <a:rPr lang="ru-RU" sz="2000" dirty="0" smtClean="0"/>
              <a:t> </a:t>
            </a:r>
            <a:r>
              <a:rPr lang="ru-RU" sz="2000" dirty="0" err="1" smtClean="0"/>
              <a:t>радянському</a:t>
            </a:r>
            <a:r>
              <a:rPr lang="ru-RU" sz="2000" dirty="0" smtClean="0"/>
              <a:t> </a:t>
            </a:r>
            <a:r>
              <a:rPr lang="ru-RU" sz="2000" dirty="0" err="1" smtClean="0"/>
              <a:t>телебаченні</a:t>
            </a:r>
            <a:r>
              <a:rPr lang="ru-RU" sz="2000" dirty="0" smtClean="0"/>
              <a:t>.</a:t>
            </a:r>
          </a:p>
          <a:p>
            <a:pPr algn="just"/>
            <a:r>
              <a:rPr lang="ru-RU" sz="2000" dirty="0" smtClean="0"/>
              <a:t>	З 1990 по 2000 роки </a:t>
            </a:r>
            <a:r>
              <a:rPr lang="ru-RU" sz="2000" dirty="0" err="1" smtClean="0"/>
              <a:t>була</a:t>
            </a:r>
            <a:r>
              <a:rPr lang="ru-RU" sz="2000" dirty="0" smtClean="0"/>
              <a:t> </a:t>
            </a:r>
            <a:r>
              <a:rPr lang="ru-RU" sz="2000" dirty="0" err="1" smtClean="0"/>
              <a:t>головним</a:t>
            </a:r>
            <a:r>
              <a:rPr lang="ru-RU" sz="2000" dirty="0" smtClean="0"/>
              <a:t> </a:t>
            </a:r>
            <a:r>
              <a:rPr lang="ru-RU" sz="2000" dirty="0" err="1" smtClean="0"/>
              <a:t>жіночим</a:t>
            </a:r>
            <a:r>
              <a:rPr lang="ru-RU" sz="2000" dirty="0" smtClean="0"/>
              <a:t> диктором </a:t>
            </a:r>
            <a:r>
              <a:rPr lang="ru-RU" sz="2000" dirty="0" err="1" smtClean="0"/>
              <a:t>Филевской</a:t>
            </a:r>
            <a:r>
              <a:rPr lang="ru-RU" sz="2000" dirty="0" smtClean="0"/>
              <a:t> </a:t>
            </a:r>
            <a:r>
              <a:rPr lang="ru-RU" sz="2000" dirty="0" err="1" smtClean="0"/>
              <a:t>лінії</a:t>
            </a:r>
            <a:r>
              <a:rPr lang="ru-RU" sz="2000" dirty="0" smtClean="0"/>
              <a:t> </a:t>
            </a:r>
            <a:r>
              <a:rPr lang="ru-RU" sz="2000" dirty="0" err="1" smtClean="0"/>
              <a:t>Московського</a:t>
            </a:r>
            <a:r>
              <a:rPr lang="ru-RU" sz="2000" dirty="0" smtClean="0"/>
              <a:t> </a:t>
            </a:r>
            <a:r>
              <a:rPr lang="ru-RU" sz="2000" dirty="0" err="1" smtClean="0"/>
              <a:t>метрополітену</a:t>
            </a:r>
            <a:r>
              <a:rPr lang="ru-RU" sz="2000" dirty="0" smtClean="0"/>
              <a:t>. З 1990 по 1994 роки </a:t>
            </a:r>
            <a:r>
              <a:rPr lang="ru-RU" sz="2000" dirty="0" err="1" smtClean="0"/>
              <a:t>озвучування</a:t>
            </a:r>
            <a:r>
              <a:rPr lang="ru-RU" sz="2000" dirty="0" smtClean="0"/>
              <a:t> </a:t>
            </a:r>
            <a:r>
              <a:rPr lang="ru-RU" sz="2000" dirty="0" err="1" smtClean="0"/>
              <a:t>було</a:t>
            </a:r>
            <a:r>
              <a:rPr lang="ru-RU" sz="2000" dirty="0" smtClean="0"/>
              <a:t> </a:t>
            </a:r>
            <a:r>
              <a:rPr lang="ru-RU" sz="2000" dirty="0" err="1" smtClean="0"/>
              <a:t>дуже</a:t>
            </a:r>
            <a:r>
              <a:rPr lang="ru-RU" sz="2000" dirty="0" smtClean="0"/>
              <a:t> </a:t>
            </a:r>
            <a:r>
              <a:rPr lang="ru-RU" sz="2000" dirty="0" err="1" smtClean="0"/>
              <a:t>невдалим</a:t>
            </a:r>
            <a:r>
              <a:rPr lang="ru-RU" sz="2000" dirty="0" smtClean="0"/>
              <a:t> </a:t>
            </a:r>
            <a:r>
              <a:rPr lang="ru-RU" sz="2000" dirty="0" err="1" smtClean="0"/>
              <a:t>і</a:t>
            </a:r>
            <a:r>
              <a:rPr lang="ru-RU" sz="2000" dirty="0" smtClean="0"/>
              <a:t> </a:t>
            </a:r>
            <a:r>
              <a:rPr lang="ru-RU" sz="2000" dirty="0" err="1" smtClean="0"/>
              <a:t>трохи</a:t>
            </a:r>
            <a:r>
              <a:rPr lang="ru-RU" sz="2000" dirty="0" smtClean="0"/>
              <a:t> </a:t>
            </a:r>
            <a:r>
              <a:rPr lang="ru-RU" sz="2000" dirty="0" err="1" smtClean="0"/>
              <a:t>грубуватим</a:t>
            </a:r>
            <a:r>
              <a:rPr lang="ru-RU" sz="2000" dirty="0" smtClean="0"/>
              <a:t>, </a:t>
            </a:r>
            <a:r>
              <a:rPr lang="ru-RU" sz="2000" dirty="0" err="1" smtClean="0"/>
              <a:t>але</a:t>
            </a:r>
            <a:r>
              <a:rPr lang="ru-RU" sz="2000" dirty="0" smtClean="0"/>
              <a:t> в 1994 </a:t>
            </a:r>
            <a:r>
              <a:rPr lang="ru-RU" sz="2000" dirty="0" err="1" smtClean="0"/>
              <a:t>році</a:t>
            </a:r>
            <a:r>
              <a:rPr lang="ru-RU" sz="2000" dirty="0" smtClean="0"/>
              <a:t> голос </a:t>
            </a:r>
            <a:r>
              <a:rPr lang="ru-RU" sz="2000" dirty="0" err="1" smtClean="0"/>
              <a:t>був</a:t>
            </a:r>
            <a:r>
              <a:rPr lang="ru-RU" sz="2000" dirty="0" smtClean="0"/>
              <a:t> </a:t>
            </a:r>
            <a:r>
              <a:rPr lang="ru-RU" sz="2000" dirty="0" err="1" smtClean="0"/>
              <a:t>переозвучив</a:t>
            </a:r>
            <a:r>
              <a:rPr lang="ru-RU" sz="2000" dirty="0" smtClean="0"/>
              <a:t> </a:t>
            </a:r>
            <a:r>
              <a:rPr lang="ru-RU" sz="2000" dirty="0" err="1" smtClean="0"/>
              <a:t>і</a:t>
            </a:r>
            <a:r>
              <a:rPr lang="ru-RU" sz="2000" dirty="0" smtClean="0"/>
              <a:t> став </a:t>
            </a:r>
            <a:r>
              <a:rPr lang="ru-RU" sz="2000" dirty="0" err="1" smtClean="0"/>
              <a:t>звучати</a:t>
            </a:r>
            <a:r>
              <a:rPr lang="ru-RU" sz="2000" dirty="0" smtClean="0"/>
              <a:t> </a:t>
            </a:r>
            <a:r>
              <a:rPr lang="ru-RU" sz="2000" dirty="0" err="1" smtClean="0"/>
              <a:t>тихіше</a:t>
            </a:r>
            <a:r>
              <a:rPr lang="ru-RU" sz="2000" dirty="0" smtClean="0"/>
              <a:t>, </a:t>
            </a:r>
            <a:r>
              <a:rPr lang="ru-RU" sz="2000" dirty="0" err="1" smtClean="0"/>
              <a:t>спокійніше</a:t>
            </a:r>
            <a:r>
              <a:rPr lang="ru-RU" sz="2000" dirty="0" smtClean="0"/>
              <a:t> </a:t>
            </a:r>
            <a:r>
              <a:rPr lang="ru-RU" sz="2000" dirty="0" err="1" smtClean="0"/>
              <a:t>і</a:t>
            </a:r>
            <a:r>
              <a:rPr lang="ru-RU" sz="2000" dirty="0" smtClean="0"/>
              <a:t> </a:t>
            </a:r>
            <a:r>
              <a:rPr lang="ru-RU" sz="2000" dirty="0" err="1" smtClean="0"/>
              <a:t>трохи</a:t>
            </a:r>
            <a:r>
              <a:rPr lang="ru-RU" sz="2000" dirty="0" smtClean="0"/>
              <a:t> </a:t>
            </a:r>
            <a:r>
              <a:rPr lang="ru-RU" sz="2000" dirty="0" err="1" smtClean="0"/>
              <a:t>м'якше</a:t>
            </a:r>
            <a:r>
              <a:rPr lang="ru-RU" sz="2000" dirty="0" smtClean="0"/>
              <a:t>, </a:t>
            </a:r>
            <a:r>
              <a:rPr lang="ru-RU" sz="2000" dirty="0" err="1" smtClean="0"/>
              <a:t>єдиним</a:t>
            </a:r>
            <a:r>
              <a:rPr lang="ru-RU" sz="2000" dirty="0" smtClean="0"/>
              <a:t> нюансом грубого </a:t>
            </a:r>
            <a:r>
              <a:rPr lang="ru-RU" sz="2000" dirty="0" err="1" smtClean="0"/>
              <a:t>озвучування</a:t>
            </a:r>
            <a:r>
              <a:rPr lang="ru-RU" sz="2000" dirty="0" smtClean="0"/>
              <a:t> 1990 року </a:t>
            </a:r>
            <a:r>
              <a:rPr lang="ru-RU" sz="2000" dirty="0" err="1" smtClean="0"/>
              <a:t>є</a:t>
            </a:r>
            <a:r>
              <a:rPr lang="ru-RU" sz="2000" dirty="0" smtClean="0"/>
              <a:t> </a:t>
            </a:r>
            <a:r>
              <a:rPr lang="ru-RU" sz="2000" dirty="0" err="1" smtClean="0"/>
              <a:t>запис</a:t>
            </a:r>
            <a:r>
              <a:rPr lang="ru-RU" sz="2000" dirty="0" smtClean="0"/>
              <a:t> - «</a:t>
            </a:r>
            <a:r>
              <a:rPr lang="ru-RU" sz="2000" dirty="0" err="1" smtClean="0"/>
              <a:t>Поїзд</a:t>
            </a:r>
            <a:r>
              <a:rPr lang="ru-RU" sz="2000" dirty="0" smtClean="0"/>
              <a:t> </a:t>
            </a:r>
            <a:r>
              <a:rPr lang="ru-RU" sz="2000" dirty="0" err="1" smtClean="0"/>
              <a:t>прямує</a:t>
            </a:r>
            <a:r>
              <a:rPr lang="ru-RU" sz="2000" dirty="0" smtClean="0"/>
              <a:t> до </a:t>
            </a:r>
            <a:r>
              <a:rPr lang="ru-RU" sz="2000" dirty="0" err="1" smtClean="0"/>
              <a:t>станції</a:t>
            </a:r>
            <a:r>
              <a:rPr lang="ru-RU" sz="2000" dirty="0" smtClean="0"/>
              <a:t> </a:t>
            </a:r>
            <a:r>
              <a:rPr lang="ru-RU" sz="2000" dirty="0" err="1" smtClean="0"/>
              <a:t>Молодіжна</a:t>
            </a:r>
            <a:r>
              <a:rPr lang="ru-RU" sz="2000" dirty="0" smtClean="0"/>
              <a:t>». Голос О. </a:t>
            </a:r>
            <a:r>
              <a:rPr lang="ru-RU" sz="2000" dirty="0" err="1" smtClean="0"/>
              <a:t>Висоцької</a:t>
            </a:r>
            <a:r>
              <a:rPr lang="ru-RU" sz="2000" dirty="0" smtClean="0"/>
              <a:t> </a:t>
            </a:r>
            <a:r>
              <a:rPr lang="ru-RU" sz="2000" dirty="0" err="1" smtClean="0"/>
              <a:t>віщав</a:t>
            </a:r>
            <a:r>
              <a:rPr lang="ru-RU" sz="2000" dirty="0" smtClean="0"/>
              <a:t> на </a:t>
            </a:r>
            <a:r>
              <a:rPr lang="ru-RU" sz="2000" dirty="0" err="1" smtClean="0"/>
              <a:t>Филевской</a:t>
            </a:r>
            <a:r>
              <a:rPr lang="ru-RU" sz="2000" dirty="0" smtClean="0"/>
              <a:t> </a:t>
            </a:r>
            <a:r>
              <a:rPr lang="ru-RU" sz="2000" dirty="0" err="1" smtClean="0"/>
              <a:t>лінії</a:t>
            </a:r>
            <a:r>
              <a:rPr lang="ru-RU" sz="2000" dirty="0" smtClean="0"/>
              <a:t> аж до 2005 року (до </a:t>
            </a:r>
            <a:r>
              <a:rPr lang="ru-RU" sz="2000" dirty="0" err="1" smtClean="0"/>
              <a:t>відкриття</a:t>
            </a:r>
            <a:r>
              <a:rPr lang="ru-RU" sz="2000" dirty="0" smtClean="0"/>
              <a:t> </a:t>
            </a:r>
            <a:r>
              <a:rPr lang="ru-RU" sz="2000" dirty="0" err="1" smtClean="0"/>
              <a:t>станції</a:t>
            </a:r>
            <a:r>
              <a:rPr lang="ru-RU" sz="2000" dirty="0" smtClean="0"/>
              <a:t> «</a:t>
            </a:r>
            <a:r>
              <a:rPr lang="ru-RU" sz="2000" dirty="0" err="1" smtClean="0"/>
              <a:t>Діловий</a:t>
            </a:r>
            <a:r>
              <a:rPr lang="ru-RU" sz="2000" dirty="0" smtClean="0"/>
              <a:t> центр», </a:t>
            </a:r>
            <a:r>
              <a:rPr lang="ru-RU" sz="2000" dirty="0" err="1" smtClean="0"/>
              <a:t>нині</a:t>
            </a:r>
            <a:r>
              <a:rPr lang="ru-RU" sz="2000" dirty="0" smtClean="0"/>
              <a:t> - «</a:t>
            </a:r>
            <a:r>
              <a:rPr lang="ru-RU" sz="2000" dirty="0" err="1" smtClean="0"/>
              <a:t>Виставкова</a:t>
            </a:r>
            <a:r>
              <a:rPr lang="ru-RU" sz="2000" dirty="0" smtClean="0"/>
              <a:t>»), </a:t>
            </a:r>
            <a:r>
              <a:rPr lang="ru-RU" sz="2000" dirty="0" err="1" smtClean="0"/>
              <a:t>пізніше</a:t>
            </a:r>
            <a:r>
              <a:rPr lang="ru-RU" sz="2000" dirty="0" smtClean="0"/>
              <a:t> </a:t>
            </a:r>
            <a:r>
              <a:rPr lang="ru-RU" sz="2000" dirty="0" err="1" smtClean="0"/>
              <a:t>був</a:t>
            </a:r>
            <a:r>
              <a:rPr lang="ru-RU" sz="2000" dirty="0" smtClean="0"/>
              <a:t> </a:t>
            </a:r>
            <a:r>
              <a:rPr lang="ru-RU" sz="2000" dirty="0" err="1" smtClean="0"/>
              <a:t>замінений</a:t>
            </a:r>
            <a:r>
              <a:rPr lang="ru-RU" sz="2000" dirty="0" smtClean="0"/>
              <a:t> голосами </a:t>
            </a:r>
            <a:r>
              <a:rPr lang="ru-RU" sz="2000" dirty="0" err="1" smtClean="0"/>
              <a:t>молодих</a:t>
            </a:r>
            <a:r>
              <a:rPr lang="ru-RU" sz="2000" dirty="0" smtClean="0"/>
              <a:t> </a:t>
            </a:r>
            <a:r>
              <a:rPr lang="ru-RU" sz="2000" dirty="0" err="1" smtClean="0"/>
              <a:t>дикторів</a:t>
            </a:r>
            <a:r>
              <a:rPr lang="ru-RU" sz="2000" dirty="0" smtClean="0"/>
              <a:t> Ю. </a:t>
            </a:r>
            <a:r>
              <a:rPr lang="ru-RU" sz="2000" dirty="0" err="1" smtClean="0"/>
              <a:t>Романової-Кутина</a:t>
            </a:r>
            <a:r>
              <a:rPr lang="ru-RU" sz="2000" dirty="0" smtClean="0"/>
              <a:t> (</a:t>
            </a:r>
            <a:r>
              <a:rPr lang="ru-RU" sz="2000" dirty="0" err="1" smtClean="0"/>
              <a:t>від</a:t>
            </a:r>
            <a:r>
              <a:rPr lang="ru-RU" sz="2000" dirty="0" smtClean="0"/>
              <a:t> </a:t>
            </a:r>
            <a:r>
              <a:rPr lang="ru-RU" sz="2000" dirty="0" err="1" smtClean="0"/>
              <a:t>станції</a:t>
            </a:r>
            <a:r>
              <a:rPr lang="ru-RU" sz="2000" dirty="0" smtClean="0"/>
              <a:t> «</a:t>
            </a:r>
            <a:r>
              <a:rPr lang="ru-RU" sz="2000" dirty="0" err="1" smtClean="0"/>
              <a:t>Олександрівський</a:t>
            </a:r>
            <a:r>
              <a:rPr lang="ru-RU" sz="2000" dirty="0" smtClean="0"/>
              <a:t> Сад») </a:t>
            </a:r>
            <a:r>
              <a:rPr lang="ru-RU" sz="2000" dirty="0" err="1" smtClean="0"/>
              <a:t>і</a:t>
            </a:r>
            <a:r>
              <a:rPr lang="ru-RU" sz="2000" dirty="0" smtClean="0"/>
              <a:t> С. </a:t>
            </a:r>
            <a:r>
              <a:rPr lang="ru-RU" sz="2000" dirty="0" err="1" smtClean="0"/>
              <a:t>Куликовських</a:t>
            </a:r>
            <a:r>
              <a:rPr lang="ru-RU" sz="2000" dirty="0" smtClean="0"/>
              <a:t> (</a:t>
            </a:r>
            <a:r>
              <a:rPr lang="ru-RU" sz="2000" dirty="0" err="1" smtClean="0"/>
              <a:t>від</a:t>
            </a:r>
            <a:r>
              <a:rPr lang="ru-RU" sz="2000" dirty="0" smtClean="0"/>
              <a:t> </a:t>
            </a:r>
            <a:r>
              <a:rPr lang="ru-RU" sz="2000" dirty="0" err="1" smtClean="0"/>
              <a:t>станції</a:t>
            </a:r>
            <a:r>
              <a:rPr lang="ru-RU" sz="2000" dirty="0" smtClean="0"/>
              <a:t> «</a:t>
            </a:r>
            <a:r>
              <a:rPr lang="ru-RU" sz="2000" dirty="0" err="1" smtClean="0"/>
              <a:t>Крилатське</a:t>
            </a:r>
            <a:r>
              <a:rPr lang="ru-RU" sz="2000" dirty="0" smtClean="0"/>
              <a:t>», </a:t>
            </a:r>
            <a:r>
              <a:rPr lang="ru-RU" sz="2000" dirty="0" err="1" smtClean="0"/>
              <a:t>нині</a:t>
            </a:r>
            <a:r>
              <a:rPr lang="ru-RU" sz="2000" dirty="0" smtClean="0"/>
              <a:t> </a:t>
            </a:r>
            <a:r>
              <a:rPr lang="ru-RU" sz="2000" dirty="0" err="1" smtClean="0"/>
              <a:t>від</a:t>
            </a:r>
            <a:r>
              <a:rPr lang="ru-RU" sz="2000" dirty="0" smtClean="0"/>
              <a:t> </a:t>
            </a:r>
            <a:r>
              <a:rPr lang="ru-RU" sz="2000" dirty="0" err="1" smtClean="0"/>
              <a:t>станції</a:t>
            </a:r>
            <a:r>
              <a:rPr lang="ru-RU" sz="2000" dirty="0" smtClean="0"/>
              <a:t> «</a:t>
            </a:r>
            <a:r>
              <a:rPr lang="ru-RU" sz="2000" dirty="0" err="1" smtClean="0"/>
              <a:t>Кунцевська</a:t>
            </a:r>
            <a:r>
              <a:rPr lang="ru-RU" sz="2000" dirty="0" smtClean="0"/>
              <a:t>»).</a:t>
            </a:r>
          </a:p>
          <a:p>
            <a:pPr algn="just"/>
            <a:r>
              <a:rPr lang="ru-RU" sz="2000" dirty="0" smtClean="0"/>
              <a:t>	</a:t>
            </a:r>
            <a:r>
              <a:rPr lang="ru-RU" sz="2000" dirty="0" err="1" smtClean="0"/>
              <a:t>Пропрацювала</a:t>
            </a:r>
            <a:r>
              <a:rPr lang="ru-RU" sz="2000" dirty="0" smtClean="0"/>
              <a:t> у </a:t>
            </a:r>
            <a:r>
              <a:rPr lang="ru-RU" sz="2000" dirty="0" err="1" smtClean="0"/>
              <a:t>мікрофона</a:t>
            </a:r>
            <a:r>
              <a:rPr lang="ru-RU" sz="2000" dirty="0" smtClean="0"/>
              <a:t> 60 </a:t>
            </a:r>
            <a:r>
              <a:rPr lang="ru-RU" sz="2000" dirty="0" err="1" smtClean="0"/>
              <a:t>років</a:t>
            </a:r>
            <a:r>
              <a:rPr lang="ru-RU" sz="2000" dirty="0" smtClean="0"/>
              <a:t>, стала живою легендою </a:t>
            </a:r>
            <a:r>
              <a:rPr lang="ru-RU" sz="2000" dirty="0" err="1" smtClean="0"/>
              <a:t>вітчизняного</a:t>
            </a:r>
            <a:r>
              <a:rPr lang="ru-RU" sz="2000" dirty="0" smtClean="0"/>
              <a:t> </a:t>
            </a:r>
            <a:r>
              <a:rPr lang="ru-RU" sz="2000" dirty="0" err="1" smtClean="0"/>
              <a:t>радіо</a:t>
            </a:r>
            <a:r>
              <a:rPr lang="ru-RU" sz="2000" dirty="0" smtClean="0"/>
              <a:t>.</a:t>
            </a:r>
          </a:p>
          <a:p>
            <a:pPr algn="just"/>
            <a:r>
              <a:rPr lang="ru-RU" sz="2000" dirty="0" smtClean="0"/>
              <a:t>	</a:t>
            </a:r>
            <a:r>
              <a:rPr lang="ru-RU" sz="2000" dirty="0" err="1" smtClean="0"/>
              <a:t>Була</a:t>
            </a:r>
            <a:r>
              <a:rPr lang="ru-RU" sz="2000" dirty="0" smtClean="0"/>
              <a:t> педагогом, наставником </a:t>
            </a:r>
            <a:r>
              <a:rPr lang="ru-RU" sz="2000" dirty="0" err="1" smtClean="0"/>
              <a:t>молодих</a:t>
            </a:r>
            <a:r>
              <a:rPr lang="ru-RU" sz="2000" dirty="0" smtClean="0"/>
              <a:t> </a:t>
            </a:r>
            <a:r>
              <a:rPr lang="ru-RU" sz="2000" dirty="0" err="1" smtClean="0"/>
              <a:t>дикторів</a:t>
            </a:r>
            <a:r>
              <a:rPr lang="ru-RU" sz="2000" dirty="0" smtClean="0"/>
              <a:t> </a:t>
            </a:r>
            <a:r>
              <a:rPr lang="ru-RU" sz="2000" dirty="0" err="1" smtClean="0"/>
              <a:t>радіо</a:t>
            </a:r>
            <a:r>
              <a:rPr lang="ru-RU" sz="2000" dirty="0" smtClean="0"/>
              <a:t> </a:t>
            </a:r>
            <a:r>
              <a:rPr lang="ru-RU" sz="2000" dirty="0" err="1" smtClean="0"/>
              <a:t>і</a:t>
            </a:r>
            <a:r>
              <a:rPr lang="ru-RU" sz="2000" dirty="0" smtClean="0"/>
              <a:t> </a:t>
            </a:r>
            <a:r>
              <a:rPr lang="ru-RU" sz="2000" dirty="0" err="1" smtClean="0"/>
              <a:t>телебачення</a:t>
            </a:r>
            <a:r>
              <a:rPr lang="ru-RU" sz="2000" dirty="0" smtClean="0"/>
              <a:t>.</a:t>
            </a:r>
          </a:p>
          <a:p>
            <a:pPr algn="just"/>
            <a:r>
              <a:rPr lang="ru-RU" sz="2000" dirty="0" smtClean="0"/>
              <a:t>Померла 26 </a:t>
            </a:r>
            <a:r>
              <a:rPr lang="ru-RU" sz="2000" dirty="0" err="1" smtClean="0"/>
              <a:t>вересня</a:t>
            </a:r>
            <a:r>
              <a:rPr lang="ru-RU" sz="2000" dirty="0" smtClean="0"/>
              <a:t> 2000 року в </a:t>
            </a:r>
            <a:r>
              <a:rPr lang="ru-RU" sz="2000" dirty="0" err="1" smtClean="0"/>
              <a:t>Москві</a:t>
            </a:r>
            <a:r>
              <a:rPr lang="ru-RU" sz="2000" dirty="0" smtClean="0"/>
              <a:t>. </a:t>
            </a:r>
            <a:r>
              <a:rPr lang="ru-RU" sz="2000" dirty="0" err="1" smtClean="0"/>
              <a:t>Похована</a:t>
            </a:r>
            <a:r>
              <a:rPr lang="ru-RU" sz="2000" dirty="0" smtClean="0"/>
              <a:t> на </a:t>
            </a:r>
            <a:r>
              <a:rPr lang="ru-RU" sz="2000" dirty="0" err="1" smtClean="0"/>
              <a:t>П'ятницькому</a:t>
            </a:r>
            <a:r>
              <a:rPr lang="ru-RU" sz="2000" dirty="0" smtClean="0"/>
              <a:t> </a:t>
            </a:r>
            <a:r>
              <a:rPr lang="ru-RU" sz="2000" dirty="0" err="1" smtClean="0"/>
              <a:t>цвинтарі</a:t>
            </a:r>
            <a:r>
              <a:rPr lang="ru-RU" sz="2000" dirty="0" smtClean="0"/>
              <a:t>.</a:t>
            </a:r>
            <a:endParaRPr lang="ru-RU" sz="2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908720"/>
            <a:ext cx="8496944" cy="1224136"/>
          </a:xfr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just"/>
            <a:r>
              <a:rPr lang="ru-RU" sz="2400" dirty="0" smtClean="0"/>
              <a:t>	</a:t>
            </a:r>
            <a:r>
              <a:rPr lang="ru-RU" sz="2400" dirty="0" err="1" smtClean="0"/>
              <a:t>Диктори</a:t>
            </a:r>
            <a:r>
              <a:rPr lang="ru-RU" sz="2400" dirty="0" smtClean="0"/>
              <a:t> в </a:t>
            </a:r>
            <a:r>
              <a:rPr lang="ru-RU" sz="2400" dirty="0" err="1" smtClean="0"/>
              <a:t>українському</a:t>
            </a:r>
            <a:r>
              <a:rPr lang="ru-RU" sz="2400" dirty="0" smtClean="0"/>
              <a:t> </a:t>
            </a:r>
            <a:r>
              <a:rPr lang="ru-RU" sz="2400" dirty="0" err="1" smtClean="0"/>
              <a:t>ефірі</a:t>
            </a:r>
            <a:r>
              <a:rPr lang="ru-RU" sz="2400" dirty="0" smtClean="0"/>
              <a:t> </a:t>
            </a:r>
            <a:r>
              <a:rPr lang="ru-RU" sz="2400" dirty="0" err="1" smtClean="0"/>
              <a:t>з’явилися</a:t>
            </a:r>
            <a:r>
              <a:rPr lang="ru-RU" sz="2400" dirty="0" smtClean="0"/>
              <a:t> </a:t>
            </a:r>
            <a:r>
              <a:rPr lang="ru-RU" sz="2400" dirty="0" err="1" smtClean="0"/>
              <a:t>в</a:t>
            </a:r>
            <a:r>
              <a:rPr lang="ru-RU" sz="2400" dirty="0" smtClean="0"/>
              <a:t> 1952-му. Вони </a:t>
            </a:r>
            <a:r>
              <a:rPr lang="ru-RU" sz="2400" dirty="0" err="1" smtClean="0"/>
              <a:t>віталися</a:t>
            </a:r>
            <a:r>
              <a:rPr lang="ru-RU" sz="2400" dirty="0" smtClean="0"/>
              <a:t> </a:t>
            </a:r>
            <a:r>
              <a:rPr lang="ru-RU" sz="2400" dirty="0" err="1" smtClean="0"/>
              <a:t>з</a:t>
            </a:r>
            <a:r>
              <a:rPr lang="ru-RU" sz="2400" dirty="0" smtClean="0"/>
              <a:t> </a:t>
            </a:r>
            <a:r>
              <a:rPr lang="ru-RU" sz="2400" dirty="0" err="1" smtClean="0"/>
              <a:t>глядачами</a:t>
            </a:r>
            <a:r>
              <a:rPr lang="ru-RU" sz="2400" dirty="0" smtClean="0"/>
              <a:t> </a:t>
            </a:r>
            <a:r>
              <a:rPr lang="ru-RU" sz="2400" dirty="0" err="1" smtClean="0"/>
              <a:t>і</a:t>
            </a:r>
            <a:r>
              <a:rPr lang="ru-RU" sz="2400" dirty="0" smtClean="0"/>
              <a:t> </a:t>
            </a:r>
            <a:r>
              <a:rPr lang="ru-RU" sz="2400" dirty="0" err="1" smtClean="0"/>
              <a:t>робили</a:t>
            </a:r>
            <a:r>
              <a:rPr lang="ru-RU" sz="2400" dirty="0" smtClean="0"/>
              <a:t> </a:t>
            </a:r>
            <a:r>
              <a:rPr lang="ru-RU" sz="2400" dirty="0" err="1" smtClean="0"/>
              <a:t>невеличкі</a:t>
            </a:r>
            <a:r>
              <a:rPr lang="ru-RU" sz="2400" dirty="0" smtClean="0"/>
              <a:t> </a:t>
            </a:r>
            <a:r>
              <a:rPr lang="ru-RU" sz="2400" dirty="0" err="1" smtClean="0"/>
              <a:t>анонсові</a:t>
            </a:r>
            <a:r>
              <a:rPr lang="ru-RU" sz="2400" dirty="0" smtClean="0"/>
              <a:t> </a:t>
            </a:r>
            <a:r>
              <a:rPr lang="ru-RU" sz="2400" dirty="0" err="1" smtClean="0"/>
              <a:t>оголошення</a:t>
            </a:r>
            <a:r>
              <a:rPr lang="ru-RU" sz="2400" dirty="0" smtClean="0"/>
              <a:t> </a:t>
            </a:r>
            <a:r>
              <a:rPr lang="ru-RU" sz="2400" dirty="0" err="1" smtClean="0"/>
              <a:t>між</a:t>
            </a:r>
            <a:r>
              <a:rPr lang="ru-RU" sz="2400" dirty="0" smtClean="0"/>
              <a:t> </a:t>
            </a:r>
            <a:r>
              <a:rPr lang="ru-RU" sz="2400" dirty="0" err="1" smtClean="0"/>
              <a:t>програмами</a:t>
            </a:r>
            <a:r>
              <a:rPr lang="ru-RU" sz="2400" dirty="0" smtClean="0"/>
              <a:t> та прогноз погоди. </a:t>
            </a:r>
            <a:endParaRPr lang="ru-RU" sz="24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528" y="2420888"/>
            <a:ext cx="8352928" cy="1224136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ru-RU" dirty="0" err="1" smtClean="0"/>
              <a:t>Першою</a:t>
            </a:r>
            <a:r>
              <a:rPr lang="ru-RU" dirty="0" smtClean="0"/>
              <a:t> </a:t>
            </a:r>
            <a:r>
              <a:rPr lang="ru-RU" dirty="0" err="1" smtClean="0"/>
              <a:t>була</a:t>
            </a:r>
            <a:r>
              <a:rPr lang="ru-RU" dirty="0" smtClean="0"/>
              <a:t> </a:t>
            </a:r>
            <a:r>
              <a:rPr lang="ru-RU" dirty="0" err="1" smtClean="0"/>
              <a:t>чорнява</a:t>
            </a:r>
            <a:r>
              <a:rPr lang="ru-RU" dirty="0" smtClean="0"/>
              <a:t> </a:t>
            </a:r>
            <a:r>
              <a:rPr lang="ru-RU" dirty="0" smtClean="0">
                <a:solidFill>
                  <a:srgbClr val="002060"/>
                </a:solidFill>
              </a:rPr>
              <a:t>Ольга Даниленко</a:t>
            </a:r>
          </a:p>
          <a:p>
            <a:pPr algn="ctr"/>
            <a:r>
              <a:rPr lang="ru-RU" dirty="0" err="1" smtClean="0"/>
              <a:t>Пізніше</a:t>
            </a:r>
            <a:r>
              <a:rPr lang="ru-RU" dirty="0" smtClean="0"/>
              <a:t> </a:t>
            </a:r>
            <a:r>
              <a:rPr lang="ru-RU" dirty="0" err="1" smtClean="0"/>
              <a:t>білявка</a:t>
            </a:r>
            <a:r>
              <a:rPr lang="ru-RU" dirty="0" smtClean="0"/>
              <a:t> - </a:t>
            </a:r>
            <a:r>
              <a:rPr lang="ru-RU" dirty="0" err="1" smtClean="0">
                <a:solidFill>
                  <a:srgbClr val="002060"/>
                </a:solidFill>
              </a:rPr>
              <a:t>Олена</a:t>
            </a:r>
            <a:r>
              <a:rPr lang="ru-RU" dirty="0" smtClean="0">
                <a:solidFill>
                  <a:srgbClr val="002060"/>
                </a:solidFill>
              </a:rPr>
              <a:t> </a:t>
            </a:r>
            <a:r>
              <a:rPr lang="ru-RU" dirty="0" err="1" smtClean="0">
                <a:solidFill>
                  <a:srgbClr val="002060"/>
                </a:solidFill>
              </a:rPr>
              <a:t>Ніколаєва</a:t>
            </a:r>
            <a:r>
              <a:rPr lang="ru-RU" dirty="0" smtClean="0">
                <a:solidFill>
                  <a:srgbClr val="002060"/>
                </a:solidFill>
              </a:rPr>
              <a:t>.</a:t>
            </a:r>
            <a:endParaRPr lang="ru-RU" dirty="0">
              <a:solidFill>
                <a:srgbClr val="002060"/>
              </a:solidFill>
            </a:endParaRPr>
          </a:p>
        </p:txBody>
      </p:sp>
      <p:pic>
        <p:nvPicPr>
          <p:cNvPr id="4" name="Рисунок 3" descr="О_-Даниленко-и-Е_-Николаева-за-пять-минут-до-прямого-эфира,-1960-г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499992" y="3789040"/>
            <a:ext cx="4392488" cy="288032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51520" y="4077072"/>
            <a:ext cx="3888432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dirty="0"/>
              <a:t>Ольга Даниленко – </a:t>
            </a:r>
            <a:r>
              <a:rPr lang="ru-RU" sz="2000" dirty="0" err="1"/>
              <a:t>вітала</a:t>
            </a:r>
            <a:r>
              <a:rPr lang="ru-RU" sz="2000" dirty="0"/>
              <a:t> </a:t>
            </a:r>
            <a:r>
              <a:rPr lang="ru-RU" sz="2000" dirty="0" err="1"/>
              <a:t>аудиторію</a:t>
            </a:r>
            <a:r>
              <a:rPr lang="ru-RU" sz="2000" dirty="0"/>
              <a:t>, яка </a:t>
            </a:r>
            <a:r>
              <a:rPr lang="ru-RU" sz="2000" dirty="0" err="1"/>
              <a:t>зібралася</a:t>
            </a:r>
            <a:r>
              <a:rPr lang="ru-RU" sz="2000" dirty="0"/>
              <a:t> по той </a:t>
            </a:r>
            <a:r>
              <a:rPr lang="ru-RU" sz="2000" dirty="0" err="1"/>
              <a:t>бік</a:t>
            </a:r>
            <a:r>
              <a:rPr lang="ru-RU" sz="2000" dirty="0"/>
              <a:t> </a:t>
            </a:r>
            <a:r>
              <a:rPr lang="ru-RU" sz="2000" dirty="0" err="1"/>
              <a:t>екрану</a:t>
            </a:r>
            <a:r>
              <a:rPr lang="ru-RU" sz="2000" dirty="0"/>
              <a:t>, </a:t>
            </a:r>
            <a:r>
              <a:rPr lang="ru-RU" sz="2000" dirty="0" err="1"/>
              <a:t>зверненням</a:t>
            </a:r>
            <a:r>
              <a:rPr lang="ru-RU" sz="2000" dirty="0"/>
              <a:t>, яке придумала сама: «</a:t>
            </a:r>
            <a:r>
              <a:rPr lang="ru-RU" sz="2000" dirty="0" err="1"/>
              <a:t>Здрастуйте</a:t>
            </a:r>
            <a:r>
              <a:rPr lang="ru-RU" sz="2000" dirty="0"/>
              <a:t>, </a:t>
            </a:r>
            <a:r>
              <a:rPr lang="ru-RU" sz="2000" dirty="0" err="1"/>
              <a:t>дорогі</a:t>
            </a:r>
            <a:r>
              <a:rPr lang="ru-RU" sz="2000" dirty="0"/>
              <a:t> </a:t>
            </a:r>
            <a:r>
              <a:rPr lang="ru-RU" sz="2000" dirty="0" err="1" smtClean="0"/>
              <a:t>радіоглядачі</a:t>
            </a:r>
            <a:r>
              <a:rPr lang="ru-RU" sz="2000" dirty="0" smtClean="0"/>
              <a:t>!». </a:t>
            </a:r>
            <a:r>
              <a:rPr lang="ru-RU" sz="2000" dirty="0" err="1"/>
              <a:t>Тоді</a:t>
            </a:r>
            <a:r>
              <a:rPr lang="ru-RU" sz="2000" dirty="0"/>
              <a:t> </a:t>
            </a:r>
            <a:r>
              <a:rPr lang="ru-RU" sz="2000" dirty="0" err="1"/>
              <a:t>визначення</a:t>
            </a:r>
            <a:r>
              <a:rPr lang="ru-RU" sz="2000" dirty="0"/>
              <a:t> «</a:t>
            </a:r>
            <a:r>
              <a:rPr lang="ru-RU" sz="2000" dirty="0" err="1"/>
              <a:t>телеглядачі</a:t>
            </a:r>
            <a:r>
              <a:rPr lang="ru-RU" sz="2000" dirty="0"/>
              <a:t>» </a:t>
            </a:r>
            <a:r>
              <a:rPr lang="ru-RU" sz="2000" dirty="0" err="1"/>
              <a:t>ще</a:t>
            </a:r>
            <a:r>
              <a:rPr lang="ru-RU" sz="2000" dirty="0"/>
              <a:t> просто не </a:t>
            </a:r>
            <a:r>
              <a:rPr lang="ru-RU" sz="2000" dirty="0" err="1"/>
              <a:t>існувало</a:t>
            </a:r>
            <a:r>
              <a:rPr lang="ru-RU" sz="2000" dirty="0"/>
              <a:t>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Вимоги до дикторів</a:t>
            </a:r>
            <a:endParaRPr lang="ru-RU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None/>
            </a:pPr>
            <a:r>
              <a:rPr lang="ru-RU" dirty="0" smtClean="0"/>
              <a:t>	«</a:t>
            </a:r>
            <a:r>
              <a:rPr lang="ru-RU" dirty="0" err="1" smtClean="0"/>
              <a:t>Вимоги</a:t>
            </a:r>
            <a:r>
              <a:rPr lang="ru-RU" dirty="0" smtClean="0"/>
              <a:t> до </a:t>
            </a:r>
            <a:r>
              <a:rPr lang="ru-RU" dirty="0" err="1" smtClean="0"/>
              <a:t>дикторів</a:t>
            </a:r>
            <a:r>
              <a:rPr lang="ru-RU" dirty="0" smtClean="0"/>
              <a:t> </a:t>
            </a:r>
            <a:r>
              <a:rPr lang="ru-RU" dirty="0" err="1" smtClean="0"/>
              <a:t>були</a:t>
            </a:r>
            <a:r>
              <a:rPr lang="ru-RU" dirty="0" smtClean="0"/>
              <a:t> </a:t>
            </a:r>
            <a:r>
              <a:rPr lang="ru-RU" dirty="0" err="1" smtClean="0"/>
              <a:t>досить</a:t>
            </a:r>
            <a:r>
              <a:rPr lang="ru-RU" dirty="0" smtClean="0"/>
              <a:t> </a:t>
            </a:r>
            <a:r>
              <a:rPr lang="ru-RU" dirty="0" err="1" smtClean="0"/>
              <a:t>жорсткі</a:t>
            </a:r>
            <a:r>
              <a:rPr lang="ru-RU" dirty="0" smtClean="0"/>
              <a:t>, – </a:t>
            </a:r>
            <a:r>
              <a:rPr lang="ru-RU" dirty="0" err="1" smtClean="0"/>
              <a:t>каже</a:t>
            </a:r>
            <a:r>
              <a:rPr lang="ru-RU" dirty="0" smtClean="0"/>
              <a:t> Л. Богданова. – </a:t>
            </a:r>
            <a:r>
              <a:rPr lang="ru-RU" dirty="0" err="1" smtClean="0"/>
              <a:t>Наприклад</a:t>
            </a:r>
            <a:r>
              <a:rPr lang="ru-RU" dirty="0" smtClean="0"/>
              <a:t>, </a:t>
            </a:r>
            <a:r>
              <a:rPr lang="ru-RU" dirty="0" err="1" smtClean="0"/>
              <a:t>діловий</a:t>
            </a:r>
            <a:r>
              <a:rPr lang="ru-RU" dirty="0" smtClean="0"/>
              <a:t> </a:t>
            </a:r>
            <a:r>
              <a:rPr lang="ru-RU" dirty="0" err="1" smtClean="0"/>
              <a:t>офіційний</a:t>
            </a:r>
            <a:r>
              <a:rPr lang="ru-RU" dirty="0" smtClean="0"/>
              <a:t> </a:t>
            </a:r>
            <a:r>
              <a:rPr lang="ru-RU" dirty="0" err="1" smtClean="0"/>
              <a:t>дрес-код</a:t>
            </a:r>
            <a:r>
              <a:rPr lang="ru-RU" dirty="0" smtClean="0"/>
              <a:t>: у </a:t>
            </a:r>
            <a:r>
              <a:rPr lang="ru-RU" dirty="0" err="1" smtClean="0"/>
              <a:t>кадрі</a:t>
            </a:r>
            <a:r>
              <a:rPr lang="ru-RU" dirty="0" smtClean="0"/>
              <a:t> </a:t>
            </a:r>
            <a:r>
              <a:rPr lang="ru-RU" dirty="0" err="1" smtClean="0"/>
              <a:t>можна</a:t>
            </a:r>
            <a:r>
              <a:rPr lang="ru-RU" dirty="0" smtClean="0"/>
              <a:t> </a:t>
            </a:r>
            <a:r>
              <a:rPr lang="ru-RU" dirty="0" err="1" smtClean="0"/>
              <a:t>було</a:t>
            </a:r>
            <a:r>
              <a:rPr lang="ru-RU" dirty="0" smtClean="0"/>
              <a:t> </a:t>
            </a:r>
            <a:r>
              <a:rPr lang="ru-RU" dirty="0" err="1" smtClean="0"/>
              <a:t>з'явитися</a:t>
            </a:r>
            <a:r>
              <a:rPr lang="ru-RU" dirty="0" smtClean="0"/>
              <a:t> </a:t>
            </a:r>
            <a:r>
              <a:rPr lang="ru-RU" dirty="0" err="1" smtClean="0"/>
              <a:t>тільки</a:t>
            </a:r>
            <a:r>
              <a:rPr lang="ru-RU" dirty="0" smtClean="0"/>
              <a:t> в </a:t>
            </a:r>
            <a:r>
              <a:rPr lang="ru-RU" dirty="0" err="1" smtClean="0"/>
              <a:t>піджаку</a:t>
            </a:r>
            <a:r>
              <a:rPr lang="ru-RU" dirty="0" smtClean="0"/>
              <a:t>, </a:t>
            </a:r>
            <a:r>
              <a:rPr lang="ru-RU" dirty="0" err="1" smtClean="0"/>
              <a:t>в</a:t>
            </a:r>
            <a:r>
              <a:rPr lang="ru-RU" dirty="0" smtClean="0"/>
              <a:t> </a:t>
            </a:r>
            <a:r>
              <a:rPr lang="ru-RU" dirty="0" err="1" smtClean="0"/>
              <a:t>довгій</a:t>
            </a:r>
            <a:r>
              <a:rPr lang="ru-RU" dirty="0" smtClean="0"/>
              <a:t> </a:t>
            </a:r>
            <a:r>
              <a:rPr lang="ru-RU" dirty="0" err="1" smtClean="0"/>
              <a:t>спідниці</a:t>
            </a:r>
            <a:r>
              <a:rPr lang="ru-RU" dirty="0" smtClean="0"/>
              <a:t> (</a:t>
            </a:r>
            <a:r>
              <a:rPr lang="ru-RU" dirty="0" err="1" smtClean="0"/>
              <a:t>штани</a:t>
            </a:r>
            <a:r>
              <a:rPr lang="ru-RU" dirty="0" smtClean="0"/>
              <a:t> категорично </a:t>
            </a:r>
            <a:r>
              <a:rPr lang="ru-RU" dirty="0" err="1" smtClean="0"/>
              <a:t>заборонялися</a:t>
            </a:r>
            <a:r>
              <a:rPr lang="ru-RU" dirty="0" smtClean="0"/>
              <a:t>), </a:t>
            </a:r>
            <a:r>
              <a:rPr lang="ru-RU" dirty="0" err="1" smtClean="0"/>
              <a:t>одяг</a:t>
            </a:r>
            <a:r>
              <a:rPr lang="ru-RU" dirty="0" smtClean="0"/>
              <a:t> – </a:t>
            </a:r>
            <a:r>
              <a:rPr lang="ru-RU" dirty="0" err="1" smtClean="0"/>
              <a:t>застебнутий</a:t>
            </a:r>
            <a:r>
              <a:rPr lang="ru-RU" dirty="0" smtClean="0"/>
              <a:t> на </a:t>
            </a:r>
            <a:r>
              <a:rPr lang="ru-RU" dirty="0" err="1" smtClean="0"/>
              <a:t>всі</a:t>
            </a:r>
            <a:r>
              <a:rPr lang="ru-RU" dirty="0" smtClean="0"/>
              <a:t> </a:t>
            </a:r>
            <a:r>
              <a:rPr lang="ru-RU" dirty="0" err="1" smtClean="0"/>
              <a:t>гудзики</a:t>
            </a:r>
            <a:r>
              <a:rPr lang="ru-RU" dirty="0" smtClean="0"/>
              <a:t>. </a:t>
            </a:r>
            <a:r>
              <a:rPr lang="ru-RU" dirty="0" err="1" smtClean="0"/>
              <a:t>Ніякої</a:t>
            </a:r>
            <a:r>
              <a:rPr lang="ru-RU" dirty="0" smtClean="0"/>
              <a:t> </a:t>
            </a:r>
            <a:r>
              <a:rPr lang="ru-RU" dirty="0" err="1" smtClean="0"/>
              <a:t>відкритої</a:t>
            </a:r>
            <a:r>
              <a:rPr lang="ru-RU" dirty="0" smtClean="0"/>
              <a:t> </a:t>
            </a:r>
            <a:r>
              <a:rPr lang="ru-RU" dirty="0" err="1" smtClean="0"/>
              <a:t>шиї</a:t>
            </a:r>
            <a:r>
              <a:rPr lang="ru-RU" dirty="0" smtClean="0"/>
              <a:t> та рук. І </a:t>
            </a:r>
            <a:r>
              <a:rPr lang="ru-RU" dirty="0" err="1" smtClean="0"/>
              <a:t>це</a:t>
            </a:r>
            <a:r>
              <a:rPr lang="ru-RU" dirty="0" smtClean="0"/>
              <a:t> при тому, </a:t>
            </a:r>
            <a:r>
              <a:rPr lang="ru-RU" dirty="0" err="1" smtClean="0"/>
              <a:t>що</a:t>
            </a:r>
            <a:r>
              <a:rPr lang="ru-RU" dirty="0" smtClean="0"/>
              <a:t> в </a:t>
            </a:r>
            <a:r>
              <a:rPr lang="ru-RU" dirty="0" err="1" smtClean="0"/>
              <a:t>студії</a:t>
            </a:r>
            <a:r>
              <a:rPr lang="ru-RU" dirty="0" smtClean="0"/>
              <a:t>, де </a:t>
            </a:r>
            <a:r>
              <a:rPr lang="ru-RU" dirty="0" err="1" smtClean="0"/>
              <a:t>працювали</a:t>
            </a:r>
            <a:r>
              <a:rPr lang="ru-RU" dirty="0" smtClean="0"/>
              <a:t> </a:t>
            </a:r>
            <a:r>
              <a:rPr lang="ru-RU" dirty="0" err="1" smtClean="0"/>
              <a:t>лампи</a:t>
            </a:r>
            <a:r>
              <a:rPr lang="ru-RU" dirty="0" smtClean="0"/>
              <a:t> </a:t>
            </a:r>
            <a:r>
              <a:rPr lang="ru-RU" dirty="0" err="1" smtClean="0"/>
              <a:t>високого</a:t>
            </a:r>
            <a:r>
              <a:rPr lang="ru-RU" dirty="0" smtClean="0"/>
              <a:t> </a:t>
            </a:r>
            <a:r>
              <a:rPr lang="ru-RU" dirty="0" err="1" smtClean="0"/>
              <a:t>розжарювання</a:t>
            </a:r>
            <a:r>
              <a:rPr lang="ru-RU" dirty="0" smtClean="0"/>
              <a:t>, температура </a:t>
            </a:r>
            <a:r>
              <a:rPr lang="ru-RU" dirty="0" err="1" smtClean="0"/>
              <a:t>підвищувалася</a:t>
            </a:r>
            <a:r>
              <a:rPr lang="ru-RU" dirty="0" smtClean="0"/>
              <a:t> до 45 </a:t>
            </a:r>
            <a:r>
              <a:rPr lang="ru-RU" dirty="0" err="1" smtClean="0"/>
              <a:t>градусів</a:t>
            </a:r>
            <a:r>
              <a:rPr lang="ru-RU" dirty="0" smtClean="0"/>
              <a:t>».</a:t>
            </a:r>
            <a:endParaRPr lang="ru-RU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1547664" y="620688"/>
            <a:ext cx="669674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3600" b="1" cap="all" dirty="0" smtClean="0">
                <a:ln w="0"/>
                <a:solidFill>
                  <a:srgbClr val="002060"/>
                </a:solidFill>
                <a:effectLst>
                  <a:reflection blurRad="12700" stA="50000" endPos="50000" dist="5000" dir="5400000" sy="-100000" rotWithShape="0"/>
                </a:effectLst>
              </a:rPr>
              <a:t>Олександр Сергійович </a:t>
            </a:r>
            <a:r>
              <a:rPr lang="uk-UA" sz="3600" b="1" cap="all" dirty="0" err="1" smtClean="0">
                <a:ln w="0"/>
                <a:solidFill>
                  <a:srgbClr val="002060"/>
                </a:solidFill>
                <a:effectLst>
                  <a:reflection blurRad="12700" stA="50000" endPos="50000" dist="5000" dir="5400000" sy="-100000" rotWithShape="0"/>
                </a:effectLst>
              </a:rPr>
              <a:t>Сафонов</a:t>
            </a:r>
            <a:endParaRPr lang="uk-UA" sz="3600" b="1" cap="all" dirty="0" smtClean="0">
              <a:ln w="0"/>
              <a:solidFill>
                <a:srgbClr val="002060"/>
              </a:soli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467544" y="4293096"/>
            <a:ext cx="7920880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dirty="0" smtClean="0"/>
              <a:t>Старший диктор </a:t>
            </a:r>
            <a:r>
              <a:rPr lang="ru-RU" sz="2800" dirty="0" err="1" smtClean="0"/>
              <a:t>Українського</a:t>
            </a:r>
            <a:r>
              <a:rPr lang="ru-RU" sz="2800" dirty="0" smtClean="0"/>
              <a:t> </a:t>
            </a:r>
            <a:r>
              <a:rPr lang="ru-RU" sz="2800" dirty="0" err="1" smtClean="0"/>
              <a:t>телебачення</a:t>
            </a:r>
            <a:r>
              <a:rPr lang="ru-RU" sz="2800" dirty="0" smtClean="0"/>
              <a:t> </a:t>
            </a:r>
            <a:r>
              <a:rPr lang="ru-RU" sz="2800" dirty="0" err="1" smtClean="0"/>
              <a:t>Державної</a:t>
            </a:r>
            <a:r>
              <a:rPr lang="ru-RU" sz="2800" dirty="0" smtClean="0"/>
              <a:t> </a:t>
            </a:r>
            <a:r>
              <a:rPr lang="ru-RU" sz="2800" dirty="0" err="1" smtClean="0"/>
              <a:t>телерадіомовної</a:t>
            </a:r>
            <a:r>
              <a:rPr lang="ru-RU" sz="2800" dirty="0" smtClean="0"/>
              <a:t> </a:t>
            </a:r>
            <a:r>
              <a:rPr lang="ru-RU" sz="2800" dirty="0" err="1" smtClean="0"/>
              <a:t>компанії</a:t>
            </a:r>
            <a:r>
              <a:rPr lang="ru-RU" sz="2800" dirty="0" smtClean="0"/>
              <a:t> </a:t>
            </a:r>
            <a:r>
              <a:rPr lang="ru-RU" sz="2800" dirty="0" err="1" smtClean="0"/>
              <a:t>України</a:t>
            </a:r>
            <a:r>
              <a:rPr lang="ru-RU" sz="2800" dirty="0" smtClean="0"/>
              <a:t>, </a:t>
            </a:r>
            <a:r>
              <a:rPr lang="ru-RU" sz="2800" dirty="0" err="1" smtClean="0"/>
              <a:t>заслужений</a:t>
            </a:r>
            <a:r>
              <a:rPr lang="ru-RU" sz="2800" dirty="0" smtClean="0"/>
              <a:t> артист </a:t>
            </a:r>
            <a:r>
              <a:rPr lang="ru-RU" sz="2800" dirty="0" err="1" smtClean="0"/>
              <a:t>України</a:t>
            </a:r>
            <a:r>
              <a:rPr lang="ru-RU" sz="2800" dirty="0" smtClean="0"/>
              <a:t>, </a:t>
            </a:r>
            <a:r>
              <a:rPr lang="ru-RU" sz="2800" dirty="0" err="1" smtClean="0"/>
              <a:t>народний</a:t>
            </a:r>
            <a:r>
              <a:rPr lang="ru-RU" sz="2800" dirty="0" smtClean="0"/>
              <a:t> </a:t>
            </a:r>
            <a:r>
              <a:rPr lang="ru-RU" sz="2800" dirty="0" err="1" smtClean="0"/>
              <a:t>артист</a:t>
            </a:r>
            <a:r>
              <a:rPr lang="ru-RU" sz="2800" dirty="0" smtClean="0"/>
              <a:t> </a:t>
            </a:r>
            <a:r>
              <a:rPr lang="ru-RU" sz="2800" dirty="0" err="1" smtClean="0"/>
              <a:t>України</a:t>
            </a:r>
            <a:endParaRPr lang="ru-RU" sz="2800" dirty="0"/>
          </a:p>
        </p:txBody>
      </p:sp>
      <p:pic>
        <p:nvPicPr>
          <p:cNvPr id="9" name="Рисунок 8" descr="1471463323_20131128193742n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203848" y="1988840"/>
            <a:ext cx="2857500" cy="2286000"/>
          </a:xfrm>
          <a:prstGeom prst="rect">
            <a:avLst/>
          </a:prstGeo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1124744"/>
            <a:ext cx="8640960" cy="538609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  <a:effectLst>
            <a:glow rad="101600">
              <a:schemeClr val="accent3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 prst="relaxedInset"/>
          </a:sp3d>
        </p:spPr>
        <p:txBody>
          <a:bodyPr wrap="square" lIns="91440" tIns="45720" rIns="91440" bIns="45720">
            <a:spAutoFit/>
          </a:bodyPr>
          <a:lstStyle/>
          <a:p>
            <a:pPr algn="ctr" fontAlgn="base">
              <a:buFont typeface="Arial" pitchFamily="34" charset="0"/>
              <a:buChar char="•"/>
            </a:pPr>
            <a:r>
              <a:rPr lang="ru-RU" sz="2000" b="1" dirty="0" smtClean="0">
                <a:solidFill>
                  <a:srgbClr val="002060"/>
                </a:solidFill>
              </a:rPr>
              <a:t>БІОГРАФІЯ</a:t>
            </a:r>
          </a:p>
          <a:p>
            <a:pPr algn="just" fontAlgn="base"/>
            <a:r>
              <a:rPr lang="ru-RU" sz="2000" dirty="0" smtClean="0"/>
              <a:t>	</a:t>
            </a:r>
            <a:r>
              <a:rPr lang="ru-RU" sz="2000" dirty="0" err="1" smtClean="0"/>
              <a:t>Олександр</a:t>
            </a:r>
            <a:r>
              <a:rPr lang="ru-RU" sz="2000" dirty="0" smtClean="0"/>
              <a:t> Сафонов </a:t>
            </a:r>
            <a:r>
              <a:rPr lang="ru-RU" sz="2000" dirty="0" err="1" smtClean="0"/>
              <a:t>був</a:t>
            </a:r>
            <a:r>
              <a:rPr lang="ru-RU" sz="2000" dirty="0" smtClean="0"/>
              <a:t> </a:t>
            </a:r>
            <a:r>
              <a:rPr lang="ru-RU" sz="2000" dirty="0"/>
              <a:t>одним </a:t>
            </a:r>
            <a:r>
              <a:rPr lang="ru-RU" sz="2000" dirty="0" err="1"/>
              <a:t>із</a:t>
            </a:r>
            <a:r>
              <a:rPr lang="ru-RU" sz="2000" dirty="0"/>
              <a:t> перших </a:t>
            </a:r>
            <a:r>
              <a:rPr lang="ru-RU" sz="2000" dirty="0" err="1"/>
              <a:t>облич</a:t>
            </a:r>
            <a:r>
              <a:rPr lang="ru-RU" sz="2000" dirty="0"/>
              <a:t> </a:t>
            </a:r>
            <a:r>
              <a:rPr lang="ru-RU" sz="2000" dirty="0" err="1"/>
              <a:t>українського</a:t>
            </a:r>
            <a:r>
              <a:rPr lang="ru-RU" sz="2000" dirty="0"/>
              <a:t> </a:t>
            </a:r>
            <a:r>
              <a:rPr lang="ru-RU" sz="2000" dirty="0" err="1"/>
              <a:t>телебачення</a:t>
            </a:r>
            <a:r>
              <a:rPr lang="ru-RU" sz="2000" dirty="0"/>
              <a:t>. </a:t>
            </a:r>
            <a:r>
              <a:rPr lang="ru-RU" sz="2000" dirty="0" err="1"/>
              <a:t>Блакитному</a:t>
            </a:r>
            <a:r>
              <a:rPr lang="ru-RU" sz="2000" dirty="0"/>
              <a:t> </a:t>
            </a:r>
            <a:r>
              <a:rPr lang="ru-RU" sz="2000" dirty="0" err="1"/>
              <a:t>екрану</a:t>
            </a:r>
            <a:r>
              <a:rPr lang="ru-RU" sz="2000" dirty="0"/>
              <a:t> </a:t>
            </a:r>
            <a:r>
              <a:rPr lang="ru-RU" sz="2000" dirty="0" err="1"/>
              <a:t>чоловік</a:t>
            </a:r>
            <a:r>
              <a:rPr lang="ru-RU" sz="2000" dirty="0"/>
              <a:t> </a:t>
            </a:r>
            <a:r>
              <a:rPr lang="ru-RU" sz="2000" dirty="0" err="1"/>
              <a:t>віддав</a:t>
            </a:r>
            <a:r>
              <a:rPr lang="ru-RU" sz="2000" dirty="0"/>
              <a:t> 30 </a:t>
            </a:r>
            <a:r>
              <a:rPr lang="ru-RU" sz="2000" dirty="0" err="1"/>
              <a:t>років</a:t>
            </a:r>
            <a:r>
              <a:rPr lang="ru-RU" sz="2000" dirty="0"/>
              <a:t>. </a:t>
            </a:r>
            <a:r>
              <a:rPr lang="ru-RU" sz="2000" dirty="0" err="1"/>
              <a:t>Шляхетний</a:t>
            </a:r>
            <a:r>
              <a:rPr lang="ru-RU" sz="2000" dirty="0"/>
              <a:t> у </a:t>
            </a:r>
            <a:r>
              <a:rPr lang="ru-RU" sz="2000" dirty="0" err="1"/>
              <a:t>кадрі</a:t>
            </a:r>
            <a:r>
              <a:rPr lang="ru-RU" sz="2000" dirty="0"/>
              <a:t> та в </a:t>
            </a:r>
            <a:r>
              <a:rPr lang="ru-RU" sz="2000" dirty="0" err="1"/>
              <a:t>житті</a:t>
            </a:r>
            <a:r>
              <a:rPr lang="ru-RU" sz="2000" dirty="0"/>
              <a:t>, для </a:t>
            </a:r>
            <a:r>
              <a:rPr lang="ru-RU" sz="2000" dirty="0" err="1"/>
              <a:t>багатьох</a:t>
            </a:r>
            <a:r>
              <a:rPr lang="ru-RU" sz="2000" dirty="0"/>
              <a:t> </a:t>
            </a:r>
            <a:r>
              <a:rPr lang="ru-RU" sz="2000" dirty="0" err="1"/>
              <a:t>він</a:t>
            </a:r>
            <a:r>
              <a:rPr lang="ru-RU" sz="2000" dirty="0"/>
              <a:t> </a:t>
            </a:r>
            <a:r>
              <a:rPr lang="ru-RU" sz="2000" dirty="0" err="1"/>
              <a:t>був</a:t>
            </a:r>
            <a:r>
              <a:rPr lang="ru-RU" sz="2000" dirty="0"/>
              <a:t> </a:t>
            </a:r>
            <a:r>
              <a:rPr lang="ru-RU" sz="2000" dirty="0" err="1"/>
              <a:t>еталоном</a:t>
            </a:r>
            <a:r>
              <a:rPr lang="ru-RU" sz="2000" dirty="0"/>
              <a:t> </a:t>
            </a:r>
            <a:r>
              <a:rPr lang="ru-RU" sz="2000" dirty="0" err="1"/>
              <a:t>і</a:t>
            </a:r>
            <a:r>
              <a:rPr lang="ru-RU" sz="2000" dirty="0"/>
              <a:t> у </a:t>
            </a:r>
            <a:r>
              <a:rPr lang="ru-RU" sz="2000" dirty="0" err="1"/>
              <a:t>професії</a:t>
            </a:r>
            <a:r>
              <a:rPr lang="ru-RU" sz="2000" dirty="0"/>
              <a:t>. В </a:t>
            </a:r>
            <a:r>
              <a:rPr lang="ru-RU" sz="2000" dirty="0" err="1"/>
              <a:t>епоху</a:t>
            </a:r>
            <a:r>
              <a:rPr lang="ru-RU" sz="2000" dirty="0"/>
              <a:t> </a:t>
            </a:r>
            <a:r>
              <a:rPr lang="ru-RU" sz="2000" dirty="0" err="1"/>
              <a:t>радянського</a:t>
            </a:r>
            <a:r>
              <a:rPr lang="ru-RU" sz="2000" dirty="0"/>
              <a:t> </a:t>
            </a:r>
            <a:r>
              <a:rPr lang="ru-RU" sz="2000" dirty="0" err="1"/>
              <a:t>телебачення</a:t>
            </a:r>
            <a:r>
              <a:rPr lang="ru-RU" sz="2000" dirty="0"/>
              <a:t>, коли </a:t>
            </a:r>
            <a:r>
              <a:rPr lang="ru-RU" sz="2000" dirty="0" err="1"/>
              <a:t>помилок</a:t>
            </a:r>
            <a:r>
              <a:rPr lang="ru-RU" sz="2000" dirty="0"/>
              <a:t> в </a:t>
            </a:r>
            <a:r>
              <a:rPr lang="ru-RU" sz="2000" dirty="0" err="1"/>
              <a:t>ефірі</a:t>
            </a:r>
            <a:r>
              <a:rPr lang="ru-RU" sz="2000" dirty="0"/>
              <a:t> не </a:t>
            </a:r>
            <a:r>
              <a:rPr lang="ru-RU" sz="2000" dirty="0" err="1"/>
              <a:t>пробачали</a:t>
            </a:r>
            <a:r>
              <a:rPr lang="ru-RU" sz="2000" dirty="0"/>
              <a:t>, </a:t>
            </a:r>
            <a:r>
              <a:rPr lang="ru-RU" sz="2000" dirty="0" err="1"/>
              <a:t>його</a:t>
            </a:r>
            <a:r>
              <a:rPr lang="ru-RU" sz="2000" dirty="0"/>
              <a:t> </a:t>
            </a:r>
            <a:r>
              <a:rPr lang="ru-RU" sz="2000" dirty="0" err="1"/>
              <a:t>літературною</a:t>
            </a:r>
            <a:r>
              <a:rPr lang="ru-RU" sz="2000" dirty="0"/>
              <a:t> </a:t>
            </a:r>
            <a:r>
              <a:rPr lang="ru-RU" sz="2000" dirty="0" err="1"/>
              <a:t>мовою</a:t>
            </a:r>
            <a:r>
              <a:rPr lang="ru-RU" sz="2000" dirty="0"/>
              <a:t> </a:t>
            </a:r>
            <a:r>
              <a:rPr lang="ru-RU" sz="2000" dirty="0" err="1"/>
              <a:t>захоплювалися</a:t>
            </a:r>
            <a:r>
              <a:rPr lang="ru-RU" sz="2000" dirty="0"/>
              <a:t>. Але доля принесла </a:t>
            </a:r>
            <a:r>
              <a:rPr lang="ru-RU" sz="2000" dirty="0" err="1"/>
              <a:t>йому</a:t>
            </a:r>
            <a:r>
              <a:rPr lang="ru-RU" sz="2000" dirty="0"/>
              <a:t> </a:t>
            </a:r>
            <a:r>
              <a:rPr lang="ru-RU" sz="2000" dirty="0" err="1"/>
              <a:t>важкі</a:t>
            </a:r>
            <a:r>
              <a:rPr lang="ru-RU" sz="2000" dirty="0"/>
              <a:t> </a:t>
            </a:r>
            <a:r>
              <a:rPr lang="ru-RU" sz="2000" dirty="0" err="1"/>
              <a:t>випробування</a:t>
            </a:r>
            <a:r>
              <a:rPr lang="ru-RU" sz="2000" dirty="0" smtClean="0"/>
              <a:t>.</a:t>
            </a:r>
            <a:endParaRPr lang="ru-RU" sz="2000" dirty="0"/>
          </a:p>
          <a:p>
            <a:pPr algn="just" fontAlgn="base"/>
            <a:r>
              <a:rPr lang="ru-RU" sz="2000" dirty="0" smtClean="0"/>
              <a:t>	</a:t>
            </a:r>
            <a:r>
              <a:rPr lang="ru-RU" sz="2000" dirty="0" err="1" smtClean="0"/>
              <a:t>Олександр</a:t>
            </a:r>
            <a:r>
              <a:rPr lang="ru-RU" sz="2000" dirty="0" smtClean="0"/>
              <a:t> </a:t>
            </a:r>
            <a:r>
              <a:rPr lang="ru-RU" sz="2000" dirty="0"/>
              <a:t>Сафонов - один </a:t>
            </a:r>
            <a:r>
              <a:rPr lang="ru-RU" sz="2000" dirty="0" err="1"/>
              <a:t>із</a:t>
            </a:r>
            <a:r>
              <a:rPr lang="ru-RU" sz="2000" dirty="0"/>
              <a:t> перших </a:t>
            </a:r>
            <a:r>
              <a:rPr lang="ru-RU" sz="2000" dirty="0" err="1"/>
              <a:t>українських</a:t>
            </a:r>
            <a:r>
              <a:rPr lang="ru-RU" sz="2000" dirty="0"/>
              <a:t> </a:t>
            </a:r>
            <a:r>
              <a:rPr lang="ru-RU" sz="2000" dirty="0" err="1"/>
              <a:t>дикторів</a:t>
            </a:r>
            <a:r>
              <a:rPr lang="ru-RU" sz="2000" dirty="0"/>
              <a:t> </a:t>
            </a:r>
            <a:r>
              <a:rPr lang="ru-RU" sz="2000" dirty="0" err="1"/>
              <a:t>з'явився</a:t>
            </a:r>
            <a:r>
              <a:rPr lang="ru-RU" sz="2000" dirty="0"/>
              <a:t> на </a:t>
            </a:r>
            <a:r>
              <a:rPr lang="ru-RU" sz="2000" dirty="0" err="1"/>
              <a:t>екрані</a:t>
            </a:r>
            <a:r>
              <a:rPr lang="ru-RU" sz="2000" dirty="0"/>
              <a:t>, </a:t>
            </a:r>
            <a:r>
              <a:rPr lang="ru-RU" sz="2000" dirty="0" err="1"/>
              <a:t>тоді</a:t>
            </a:r>
            <a:r>
              <a:rPr lang="ru-RU" sz="2000" dirty="0"/>
              <a:t> </a:t>
            </a:r>
            <a:r>
              <a:rPr lang="ru-RU" sz="2000" dirty="0" err="1"/>
              <a:t>ще</a:t>
            </a:r>
            <a:r>
              <a:rPr lang="ru-RU" sz="2000" dirty="0"/>
              <a:t> УТ, у 1978 </a:t>
            </a:r>
            <a:r>
              <a:rPr lang="ru-RU" sz="2000" dirty="0" err="1"/>
              <a:t>році</a:t>
            </a:r>
            <a:r>
              <a:rPr lang="ru-RU" sz="2000" dirty="0"/>
              <a:t>. Три </a:t>
            </a:r>
            <a:r>
              <a:rPr lang="ru-RU" sz="2000" dirty="0" err="1"/>
              <a:t>десятиліття</a:t>
            </a:r>
            <a:r>
              <a:rPr lang="ru-RU" sz="2000" dirty="0"/>
              <a:t> </a:t>
            </a:r>
            <a:r>
              <a:rPr lang="ru-RU" sz="2000" dirty="0" err="1"/>
              <a:t>поспіль</a:t>
            </a:r>
            <a:r>
              <a:rPr lang="ru-RU" sz="2000" dirty="0"/>
              <a:t> </a:t>
            </a:r>
            <a:r>
              <a:rPr lang="ru-RU" sz="2000" dirty="0" err="1"/>
              <a:t>звертався</a:t>
            </a:r>
            <a:r>
              <a:rPr lang="ru-RU" sz="2000" dirty="0"/>
              <a:t> </a:t>
            </a:r>
            <a:r>
              <a:rPr lang="ru-RU" sz="2000" dirty="0" err="1"/>
              <a:t>з</a:t>
            </a:r>
            <a:r>
              <a:rPr lang="ru-RU" sz="2000" dirty="0"/>
              <a:t> </a:t>
            </a:r>
            <a:r>
              <a:rPr lang="ru-RU" sz="2000" dirty="0" err="1"/>
              <a:t>привітанням</a:t>
            </a:r>
            <a:r>
              <a:rPr lang="ru-RU" sz="2000" dirty="0"/>
              <a:t> до </a:t>
            </a:r>
            <a:r>
              <a:rPr lang="ru-RU" sz="2000" dirty="0" err="1"/>
              <a:t>українців</a:t>
            </a:r>
            <a:r>
              <a:rPr lang="ru-RU" sz="2000" dirty="0"/>
              <a:t>. </a:t>
            </a:r>
            <a:r>
              <a:rPr lang="ru-RU" sz="2000" dirty="0" err="1"/>
              <a:t>Був</a:t>
            </a:r>
            <a:r>
              <a:rPr lang="ru-RU" sz="2000" dirty="0"/>
              <a:t> </a:t>
            </a:r>
            <a:r>
              <a:rPr lang="ru-RU" sz="2000" dirty="0" err="1"/>
              <a:t>ведучим</a:t>
            </a:r>
            <a:r>
              <a:rPr lang="ru-RU" sz="2000" dirty="0"/>
              <a:t> </a:t>
            </a:r>
            <a:r>
              <a:rPr lang="ru-RU" sz="2000" dirty="0" err="1"/>
              <a:t>концертів</a:t>
            </a:r>
            <a:r>
              <a:rPr lang="ru-RU" sz="2000" dirty="0"/>
              <a:t>, </a:t>
            </a:r>
            <a:r>
              <a:rPr lang="ru-RU" sz="2000" dirty="0" err="1"/>
              <a:t>трансляцій</a:t>
            </a:r>
            <a:r>
              <a:rPr lang="ru-RU" sz="2000" dirty="0"/>
              <a:t>, новин, </a:t>
            </a:r>
            <a:r>
              <a:rPr lang="ru-RU" sz="2000" dirty="0" err="1"/>
              <a:t>прямих</a:t>
            </a:r>
            <a:r>
              <a:rPr lang="ru-RU" sz="2000" dirty="0"/>
              <a:t> </a:t>
            </a:r>
            <a:r>
              <a:rPr lang="ru-RU" sz="2000" dirty="0" err="1"/>
              <a:t>ефірів</a:t>
            </a:r>
            <a:r>
              <a:rPr lang="ru-RU" sz="2000" dirty="0"/>
              <a:t>.</a:t>
            </a:r>
          </a:p>
          <a:p>
            <a:pPr algn="just" fontAlgn="base"/>
            <a:r>
              <a:rPr lang="ru-RU" sz="2000" i="1" dirty="0"/>
              <a:t>- </a:t>
            </a:r>
            <a:r>
              <a:rPr lang="ru-RU" sz="2000" i="1" dirty="0" err="1"/>
              <a:t>Здрастуйте</a:t>
            </a:r>
            <a:r>
              <a:rPr lang="ru-RU" sz="2000" i="1" dirty="0"/>
              <a:t>, </a:t>
            </a:r>
            <a:r>
              <a:rPr lang="ru-RU" sz="2000" i="1" dirty="0" err="1"/>
              <a:t>шановні</a:t>
            </a:r>
            <a:r>
              <a:rPr lang="ru-RU" sz="2000" i="1" dirty="0"/>
              <a:t> </a:t>
            </a:r>
            <a:r>
              <a:rPr lang="ru-RU" sz="2000" i="1" dirty="0" err="1"/>
              <a:t>телеглядачі</a:t>
            </a:r>
            <a:r>
              <a:rPr lang="ru-RU" sz="2000" i="1" dirty="0"/>
              <a:t>, </a:t>
            </a:r>
            <a:r>
              <a:rPr lang="ru-RU" sz="2000" i="1" dirty="0" err="1"/>
              <a:t>сьогодні</a:t>
            </a:r>
            <a:r>
              <a:rPr lang="ru-RU" sz="2000" i="1" dirty="0"/>
              <a:t> у нас свято. </a:t>
            </a:r>
            <a:endParaRPr lang="ru-RU" sz="2000" dirty="0"/>
          </a:p>
          <a:p>
            <a:pPr algn="just" fontAlgn="base"/>
            <a:r>
              <a:rPr lang="ru-RU" sz="2000" dirty="0" smtClean="0"/>
              <a:t>	</a:t>
            </a:r>
            <a:r>
              <a:rPr lang="ru-RU" sz="2000" dirty="0" err="1" smtClean="0"/>
              <a:t>Якби</a:t>
            </a:r>
            <a:r>
              <a:rPr lang="ru-RU" sz="2000" dirty="0" smtClean="0"/>
              <a:t> </a:t>
            </a:r>
            <a:r>
              <a:rPr lang="ru-RU" sz="2000" dirty="0"/>
              <a:t>у 70-х </a:t>
            </a:r>
            <a:r>
              <a:rPr lang="ru-RU" sz="2000" dirty="0" err="1"/>
              <a:t>він</a:t>
            </a:r>
            <a:r>
              <a:rPr lang="ru-RU" sz="2000" dirty="0"/>
              <a:t> дозволив </a:t>
            </a:r>
            <a:r>
              <a:rPr lang="ru-RU" sz="2000" dirty="0" err="1"/>
              <a:t>собі</a:t>
            </a:r>
            <a:r>
              <a:rPr lang="ru-RU" sz="2000" dirty="0"/>
              <a:t> в </a:t>
            </a:r>
            <a:r>
              <a:rPr lang="ru-RU" sz="2000" dirty="0" err="1"/>
              <a:t>ефірі</a:t>
            </a:r>
            <a:r>
              <a:rPr lang="ru-RU" sz="2000" dirty="0"/>
              <a:t> </a:t>
            </a:r>
            <a:r>
              <a:rPr lang="ru-RU" sz="2000" dirty="0" err="1"/>
              <a:t>допустити</a:t>
            </a:r>
            <a:r>
              <a:rPr lang="ru-RU" sz="2000" dirty="0"/>
              <a:t> </a:t>
            </a:r>
            <a:r>
              <a:rPr lang="ru-RU" sz="2000" dirty="0" err="1"/>
              <a:t>помилку</a:t>
            </a:r>
            <a:r>
              <a:rPr lang="ru-RU" sz="2000" dirty="0"/>
              <a:t>, </a:t>
            </a:r>
            <a:r>
              <a:rPr lang="ru-RU" sz="2000" dirty="0" err="1"/>
              <a:t>кар'єрі</a:t>
            </a:r>
            <a:r>
              <a:rPr lang="ru-RU" sz="2000" dirty="0"/>
              <a:t> диктора напевно тут таки настав </a:t>
            </a:r>
            <a:r>
              <a:rPr lang="ru-RU" sz="2000" dirty="0" err="1"/>
              <a:t>би</a:t>
            </a:r>
            <a:r>
              <a:rPr lang="ru-RU" sz="2000" dirty="0"/>
              <a:t> </a:t>
            </a:r>
            <a:r>
              <a:rPr lang="ru-RU" sz="2000" dirty="0" err="1"/>
              <a:t>кінець</a:t>
            </a:r>
            <a:r>
              <a:rPr lang="ru-RU" sz="2000" dirty="0"/>
              <a:t>. </a:t>
            </a:r>
            <a:r>
              <a:rPr lang="ru-RU" sz="2000" dirty="0" err="1"/>
              <a:t>Тоді</a:t>
            </a:r>
            <a:r>
              <a:rPr lang="ru-RU" sz="2000" dirty="0"/>
              <a:t> </a:t>
            </a:r>
            <a:r>
              <a:rPr lang="ru-RU" sz="2000" dirty="0" err="1"/>
              <a:t>навіть</a:t>
            </a:r>
            <a:r>
              <a:rPr lang="ru-RU" sz="2000" dirty="0"/>
              <a:t> </a:t>
            </a:r>
            <a:r>
              <a:rPr lang="ru-RU" sz="2000" dirty="0" err="1"/>
              <a:t>обмовки</a:t>
            </a:r>
            <a:r>
              <a:rPr lang="ru-RU" sz="2000" dirty="0"/>
              <a:t> не </a:t>
            </a:r>
            <a:r>
              <a:rPr lang="ru-RU" sz="2000" dirty="0" err="1"/>
              <a:t>пробачали</a:t>
            </a:r>
            <a:r>
              <a:rPr lang="ru-RU" sz="2000" dirty="0"/>
              <a:t>. Та </a:t>
            </a:r>
            <a:r>
              <a:rPr lang="ru-RU" sz="2000" dirty="0" err="1"/>
              <a:t>йому</a:t>
            </a:r>
            <a:r>
              <a:rPr lang="ru-RU" sz="2000" dirty="0"/>
              <a:t> </a:t>
            </a:r>
            <a:r>
              <a:rPr lang="ru-RU" sz="2000" dirty="0" err="1"/>
              <a:t>це</a:t>
            </a:r>
            <a:r>
              <a:rPr lang="ru-RU" sz="2000" dirty="0"/>
              <a:t> не </a:t>
            </a:r>
            <a:r>
              <a:rPr lang="ru-RU" sz="2000" dirty="0" err="1"/>
              <a:t>загрожувало</a:t>
            </a:r>
            <a:r>
              <a:rPr lang="ru-RU" sz="2000" dirty="0"/>
              <a:t>: за 30 </a:t>
            </a:r>
            <a:r>
              <a:rPr lang="ru-RU" sz="2000" dirty="0" err="1"/>
              <a:t>років</a:t>
            </a:r>
            <a:r>
              <a:rPr lang="ru-RU" sz="2000" dirty="0"/>
              <a:t> у </a:t>
            </a:r>
            <a:r>
              <a:rPr lang="ru-RU" sz="2000" dirty="0" err="1"/>
              <a:t>ефірі</a:t>
            </a:r>
            <a:r>
              <a:rPr lang="ru-RU" sz="2000" dirty="0"/>
              <a:t> </a:t>
            </a:r>
            <a:r>
              <a:rPr lang="ru-RU" sz="2000" dirty="0" err="1"/>
              <a:t>каже</a:t>
            </a:r>
            <a:r>
              <a:rPr lang="ru-RU" sz="2000" dirty="0"/>
              <a:t>, </a:t>
            </a:r>
            <a:r>
              <a:rPr lang="ru-RU" sz="2000" dirty="0" err="1"/>
              <a:t>жодного</a:t>
            </a:r>
            <a:r>
              <a:rPr lang="ru-RU" sz="2000" dirty="0"/>
              <a:t> разу не </a:t>
            </a:r>
            <a:r>
              <a:rPr lang="ru-RU" sz="2000" dirty="0" err="1"/>
              <a:t>помилився</a:t>
            </a:r>
            <a:r>
              <a:rPr lang="ru-RU" sz="2000" dirty="0"/>
              <a:t>. </a:t>
            </a:r>
            <a:r>
              <a:rPr lang="ru-RU" sz="2000" dirty="0" err="1"/>
              <a:t>Його</a:t>
            </a:r>
            <a:r>
              <a:rPr lang="ru-RU" sz="2000" dirty="0"/>
              <a:t> </a:t>
            </a:r>
            <a:r>
              <a:rPr lang="ru-RU" sz="2000" dirty="0" err="1"/>
              <a:t>літературною</a:t>
            </a:r>
            <a:r>
              <a:rPr lang="ru-RU" sz="2000" dirty="0"/>
              <a:t> </a:t>
            </a:r>
            <a:r>
              <a:rPr lang="ru-RU" sz="2000" dirty="0" err="1"/>
              <a:t>мовою</a:t>
            </a:r>
            <a:r>
              <a:rPr lang="ru-RU" sz="2000" dirty="0"/>
              <a:t> </a:t>
            </a:r>
            <a:r>
              <a:rPr lang="ru-RU" sz="2000" dirty="0" err="1"/>
              <a:t>захоплювалися</a:t>
            </a:r>
            <a:r>
              <a:rPr lang="ru-RU" sz="2000" dirty="0"/>
              <a:t>. А </a:t>
            </a:r>
            <a:r>
              <a:rPr lang="ru-RU" sz="2000" dirty="0" err="1"/>
              <a:t>елегантним</a:t>
            </a:r>
            <a:r>
              <a:rPr lang="ru-RU" sz="2000" dirty="0"/>
              <a:t> </a:t>
            </a:r>
            <a:r>
              <a:rPr lang="ru-RU" sz="2000" dirty="0" err="1"/>
              <a:t>виглядом</a:t>
            </a:r>
            <a:r>
              <a:rPr lang="ru-RU" sz="2000" dirty="0"/>
              <a:t> </a:t>
            </a:r>
            <a:r>
              <a:rPr lang="ru-RU" sz="2000" dirty="0" err="1" smtClean="0"/>
              <a:t>приємно</a:t>
            </a:r>
            <a:r>
              <a:rPr lang="ru-RU" sz="2000" dirty="0" smtClean="0"/>
              <a:t> </a:t>
            </a:r>
            <a:r>
              <a:rPr lang="ru-RU" sz="2000" dirty="0" err="1" smtClean="0"/>
              <a:t>вражав</a:t>
            </a:r>
            <a:r>
              <a:rPr lang="ru-RU" sz="2000" dirty="0" smtClean="0"/>
              <a:t>, </a:t>
            </a:r>
            <a:r>
              <a:rPr lang="ru-RU" sz="2000" dirty="0" err="1" smtClean="0"/>
              <a:t>загадують</a:t>
            </a:r>
            <a:r>
              <a:rPr lang="ru-RU" sz="2000" dirty="0" smtClean="0"/>
              <a:t> </a:t>
            </a:r>
            <a:r>
              <a:rPr lang="ru-RU" sz="2000" dirty="0" err="1" smtClean="0"/>
              <a:t>колеги</a:t>
            </a:r>
            <a:r>
              <a:rPr lang="ru-RU" sz="2000" dirty="0" smtClean="0"/>
              <a:t>. </a:t>
            </a:r>
          </a:p>
          <a:p>
            <a:pPr algn="ctr"/>
            <a:endParaRPr lang="ru-RU" sz="2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32" name="Rectangle 8"/>
          <p:cNvSpPr>
            <a:spLocks noChangeArrowheads="1"/>
          </p:cNvSpPr>
          <p:nvPr/>
        </p:nvSpPr>
        <p:spPr bwMode="auto">
          <a:xfrm>
            <a:off x="1043608" y="1772816"/>
            <a:ext cx="7344816" cy="347787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9525">
            <a:noFill/>
            <a:miter lim="800000"/>
            <a:headEnd/>
            <a:tailEnd/>
          </a:ln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effectLst/>
                <a:cs typeface="Arial" charset="0"/>
              </a:rPr>
              <a:t>	З 1966 по 1972 роки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effectLst/>
                <a:cs typeface="Arial" charset="0"/>
              </a:rPr>
              <a:t>навчався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effectLst/>
                <a:cs typeface="Arial" charset="0"/>
              </a:rPr>
              <a:t> на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effectLst/>
                <a:cs typeface="Arial" charset="0"/>
              </a:rPr>
              <a:t>режисерському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effectLst/>
                <a:cs typeface="Arial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effectLst/>
                <a:cs typeface="Arial" charset="0"/>
              </a:rPr>
              <a:t>факультеті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effectLst/>
                <a:cs typeface="Arial" charset="0"/>
              </a:rPr>
              <a:t> 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effectLst/>
                <a:cs typeface="Arial" charset="0"/>
              </a:rPr>
              <a:t>Ленінградського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effectLst/>
                <a:cs typeface="Arial" charset="0"/>
              </a:rPr>
              <a:t> державного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effectLst/>
                <a:cs typeface="Arial" charset="0"/>
              </a:rPr>
              <a:t>інституту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effectLst/>
                <a:cs typeface="Arial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effectLst/>
                <a:cs typeface="Arial" charset="0"/>
              </a:rPr>
              <a:t>культури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effectLst/>
                <a:cs typeface="Arial" charset="0"/>
              </a:rPr>
              <a:t>.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effectLst/>
                <a:cs typeface="Arial" charset="0"/>
              </a:rPr>
              <a:t>	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effectLst/>
                <a:cs typeface="Arial" charset="0"/>
              </a:rPr>
              <a:t>Працював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effectLst/>
                <a:cs typeface="Arial" charset="0"/>
              </a:rPr>
              <a:t> у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effectLst/>
                <a:cs typeface="Arial" charset="0"/>
              </a:rPr>
              <a:t>театральній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effectLst/>
                <a:cs typeface="Arial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effectLst/>
                <a:cs typeface="Arial" charset="0"/>
              </a:rPr>
              <a:t>студії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effectLst/>
                <a:cs typeface="Arial" charset="0"/>
              </a:rPr>
              <a:t> при 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effectLst/>
                <a:cs typeface="Arial" charset="0"/>
              </a:rPr>
              <a:t>Київському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effectLst/>
                <a:cs typeface="Arial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effectLst/>
                <a:cs typeface="Arial" charset="0"/>
              </a:rPr>
              <a:t>українському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effectLst/>
                <a:cs typeface="Arial" charset="0"/>
              </a:rPr>
              <a:t> драматичному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effectLst/>
                <a:cs typeface="Arial" charset="0"/>
              </a:rPr>
              <a:t>театрі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effectLst/>
                <a:cs typeface="Arial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effectLst/>
                <a:cs typeface="Arial" charset="0"/>
              </a:rPr>
              <a:t>імені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effectLst/>
                <a:cs typeface="Arial" charset="0"/>
              </a:rPr>
              <a:t> І. Франка та 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effectLst/>
                <a:cs typeface="Arial" charset="0"/>
              </a:rPr>
              <a:t>Львівському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effectLst/>
                <a:cs typeface="Arial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effectLst/>
                <a:cs typeface="Arial" charset="0"/>
              </a:rPr>
              <a:t>українському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effectLst/>
                <a:cs typeface="Arial" charset="0"/>
              </a:rPr>
              <a:t> драматичному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effectLst/>
                <a:cs typeface="Arial" charset="0"/>
              </a:rPr>
              <a:t>театрі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effectLst/>
                <a:cs typeface="Arial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effectLst/>
                <a:cs typeface="Arial" charset="0"/>
              </a:rPr>
              <a:t>ім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effectLst/>
                <a:cs typeface="Arial" charset="0"/>
              </a:rPr>
              <a:t>. М. 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effectLst/>
                <a:cs typeface="Arial" charset="0"/>
              </a:rPr>
              <a:t>Заньковецької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effectLst/>
                <a:cs typeface="Arial" charset="0"/>
              </a:rPr>
              <a:t>.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effectLst/>
                <a:cs typeface="Arial" charset="0"/>
              </a:rPr>
              <a:t>	З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effectLst/>
                <a:cs typeface="Arial" charset="0"/>
              </a:rPr>
              <a:t>грудня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effectLst/>
                <a:cs typeface="Arial" charset="0"/>
              </a:rPr>
              <a:t> 1967 року диктор на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effectLst/>
                <a:cs typeface="Arial" charset="0"/>
              </a:rPr>
              <a:t>львівський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effectLst/>
                <a:cs typeface="Arial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effectLst/>
                <a:cs typeface="Arial" charset="0"/>
              </a:rPr>
              <a:t>студії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effectLst/>
                <a:cs typeface="Arial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effectLst/>
                <a:cs typeface="Arial" charset="0"/>
              </a:rPr>
              <a:t>телебачення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effectLst/>
                <a:cs typeface="Arial" charset="0"/>
              </a:rPr>
              <a:t>,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effectLst/>
                <a:cs typeface="Arial" charset="0"/>
              </a:rPr>
              <a:t>з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effectLst/>
                <a:cs typeface="Arial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effectLst/>
                <a:cs typeface="Arial" charset="0"/>
              </a:rPr>
              <a:t>грудня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effectLst/>
                <a:cs typeface="Arial" charset="0"/>
              </a:rPr>
              <a:t> 1978 — диктор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effectLst/>
                <a:cs typeface="Arial" charset="0"/>
              </a:rPr>
              <a:t>Державної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effectLst/>
                <a:cs typeface="Arial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effectLst/>
                <a:cs typeface="Arial" charset="0"/>
              </a:rPr>
              <a:t>телерадіомовної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effectLst/>
                <a:cs typeface="Arial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effectLst/>
                <a:cs typeface="Arial" charset="0"/>
              </a:rPr>
              <a:t>компанії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effectLst/>
                <a:cs typeface="Arial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effectLst/>
                <a:cs typeface="Arial" charset="0"/>
              </a:rPr>
              <a:t>України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effectLst/>
                <a:cs typeface="Arial" charset="0"/>
              </a:rPr>
              <a:t>.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2000" dirty="0" smtClean="0">
                <a:cs typeface="Arial" charset="0"/>
              </a:rPr>
              <a:t>	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effectLst/>
                <a:cs typeface="Arial" charset="0"/>
              </a:rPr>
              <a:t>З 2009 року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effectLst/>
                <a:cs typeface="Arial" charset="0"/>
              </a:rPr>
              <a:t>прикутий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effectLst/>
                <a:cs typeface="Arial" charset="0"/>
              </a:rPr>
              <a:t> до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effectLst/>
                <a:cs typeface="Arial" charset="0"/>
              </a:rPr>
              <a:t>інвалідного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effectLst/>
                <a:cs typeface="Arial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effectLst/>
                <a:cs typeface="Arial" charset="0"/>
              </a:rPr>
              <a:t>візка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effectLst/>
                <a:cs typeface="Arial" charset="0"/>
              </a:rPr>
              <a:t> через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effectLst/>
                <a:cs typeface="Arial" charset="0"/>
              </a:rPr>
              <a:t>невдалу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effectLst/>
                <a:cs typeface="Arial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effectLst/>
                <a:cs typeface="Arial" charset="0"/>
              </a:rPr>
              <a:t>операцію</a:t>
            </a:r>
            <a:endParaRPr kumimoji="0" lang="ru-RU" sz="2000" b="0" i="0" u="none" strike="noStrike" cap="none" normalizeH="0" baseline="0" dirty="0" smtClean="0">
              <a:ln>
                <a:noFill/>
              </a:ln>
              <a:effectLst/>
              <a:cs typeface="Arial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15616" y="908720"/>
            <a:ext cx="7096558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ru-RU" sz="3600" b="1" cap="all" spc="0" dirty="0" smtClean="0">
                <a:ln w="0"/>
                <a:solidFill>
                  <a:srgbClr val="002060"/>
                </a:solidFill>
                <a:effectLst>
                  <a:reflection blurRad="12700" stA="50000" endPos="50000" dist="5000" dir="5400000" sy="-100000" rotWithShape="0"/>
                </a:effectLst>
              </a:rPr>
              <a:t>Кирилов </a:t>
            </a:r>
            <a:r>
              <a:rPr lang="ru-RU" sz="3600" b="1" cap="all" spc="0" dirty="0" err="1" smtClean="0">
                <a:ln w="0"/>
                <a:solidFill>
                  <a:srgbClr val="002060"/>
                </a:solidFill>
                <a:effectLst>
                  <a:reflection blurRad="12700" stA="50000" endPos="50000" dist="5000" dir="5400000" sy="-100000" rotWithShape="0"/>
                </a:effectLst>
              </a:rPr>
              <a:t>Ігор</a:t>
            </a:r>
            <a:r>
              <a:rPr lang="ru-RU" sz="3600" b="1" cap="all" spc="0" dirty="0" smtClean="0">
                <a:ln w="0"/>
                <a:solidFill>
                  <a:srgbClr val="002060"/>
                </a:solidFill>
                <a:effectLst>
                  <a:reflection blurRad="12700" stA="50000" endPos="50000" dist="5000" dir="5400000" sy="-100000" rotWithShape="0"/>
                </a:effectLst>
              </a:rPr>
              <a:t> </a:t>
            </a:r>
            <a:r>
              <a:rPr lang="ru-RU" sz="3600" b="1" cap="all" spc="0" dirty="0" err="1" smtClean="0">
                <a:ln w="0"/>
                <a:solidFill>
                  <a:srgbClr val="002060"/>
                </a:solidFill>
                <a:effectLst>
                  <a:reflection blurRad="12700" stA="50000" endPos="50000" dist="5000" dir="5400000" sy="-100000" rotWithShape="0"/>
                </a:effectLst>
              </a:rPr>
              <a:t>Леонідович</a:t>
            </a:r>
            <a:endParaRPr lang="ru-RU" sz="3600" b="1" cap="all" spc="0" dirty="0">
              <a:ln w="0"/>
              <a:solidFill>
                <a:srgbClr val="002060"/>
              </a:soli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611560" y="1988840"/>
            <a:ext cx="734481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dirty="0" smtClean="0"/>
              <a:t> </a:t>
            </a:r>
            <a:endParaRPr lang="ru-RU" sz="20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323528" y="3933056"/>
            <a:ext cx="8352928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dirty="0" smtClean="0"/>
              <a:t>	З </a:t>
            </a:r>
            <a:r>
              <a:rPr lang="ru-RU" sz="2000" dirty="0" err="1" smtClean="0"/>
              <a:t>ім'ям</a:t>
            </a:r>
            <a:r>
              <a:rPr lang="ru-RU" sz="2000" dirty="0" smtClean="0"/>
              <a:t> </a:t>
            </a:r>
            <a:r>
              <a:rPr lang="ru-RU" sz="2000" dirty="0" err="1" smtClean="0"/>
              <a:t>відомого</a:t>
            </a:r>
            <a:r>
              <a:rPr lang="ru-RU" sz="2000" dirty="0" smtClean="0"/>
              <a:t> </a:t>
            </a:r>
            <a:r>
              <a:rPr lang="ru-RU" sz="2000" dirty="0" err="1" smtClean="0"/>
              <a:t>і</a:t>
            </a:r>
            <a:r>
              <a:rPr lang="ru-RU" sz="2000" dirty="0" smtClean="0"/>
              <a:t> легендарного </a:t>
            </a:r>
            <a:r>
              <a:rPr lang="ru-RU" sz="2000" dirty="0" err="1" smtClean="0"/>
              <a:t>телеведучого</a:t>
            </a:r>
            <a:r>
              <a:rPr lang="ru-RU" sz="2000" dirty="0" smtClean="0"/>
              <a:t> </a:t>
            </a:r>
            <a:r>
              <a:rPr lang="ru-RU" sz="2000" dirty="0" err="1" smtClean="0"/>
              <a:t>Ігоря</a:t>
            </a:r>
            <a:r>
              <a:rPr lang="ru-RU" sz="2000" dirty="0" smtClean="0"/>
              <a:t> Кирилова в першу </a:t>
            </a:r>
            <a:r>
              <a:rPr lang="ru-RU" sz="2000" dirty="0" err="1" smtClean="0"/>
              <a:t>чергу</a:t>
            </a:r>
            <a:r>
              <a:rPr lang="ru-RU" sz="2000" dirty="0" smtClean="0"/>
              <a:t> </a:t>
            </a:r>
            <a:r>
              <a:rPr lang="ru-RU" sz="2000" dirty="0" err="1" smtClean="0"/>
              <a:t>асоціюється</a:t>
            </a:r>
            <a:r>
              <a:rPr lang="ru-RU" sz="2000" dirty="0" smtClean="0"/>
              <a:t> </a:t>
            </a:r>
            <a:r>
              <a:rPr lang="ru-RU" sz="2000" dirty="0" err="1" smtClean="0"/>
              <a:t>програма</a:t>
            </a:r>
            <a:r>
              <a:rPr lang="ru-RU" sz="2000" dirty="0" smtClean="0"/>
              <a:t> «Час», диктором </a:t>
            </a:r>
            <a:r>
              <a:rPr lang="ru-RU" sz="2000" dirty="0" err="1" smtClean="0"/>
              <a:t>якої</a:t>
            </a:r>
            <a:r>
              <a:rPr lang="ru-RU" sz="2000" dirty="0" smtClean="0"/>
              <a:t> </a:t>
            </a:r>
            <a:r>
              <a:rPr lang="ru-RU" sz="2000" dirty="0" err="1" smtClean="0"/>
              <a:t>він</a:t>
            </a:r>
            <a:r>
              <a:rPr lang="ru-RU" sz="2000" dirty="0" smtClean="0"/>
              <a:t> </a:t>
            </a:r>
            <a:r>
              <a:rPr lang="ru-RU" sz="2000" dirty="0" err="1" smtClean="0"/>
              <a:t>був</a:t>
            </a:r>
            <a:r>
              <a:rPr lang="ru-RU" sz="2000" dirty="0" smtClean="0"/>
              <a:t> </a:t>
            </a:r>
            <a:r>
              <a:rPr lang="ru-RU" sz="2000" dirty="0" err="1" smtClean="0"/>
              <a:t>більше</a:t>
            </a:r>
            <a:r>
              <a:rPr lang="ru-RU" sz="2000" dirty="0" smtClean="0"/>
              <a:t> 30 </a:t>
            </a:r>
            <a:r>
              <a:rPr lang="ru-RU" sz="2000" dirty="0" err="1" smtClean="0"/>
              <a:t>років</a:t>
            </a:r>
            <a:r>
              <a:rPr lang="ru-RU" sz="2000" dirty="0" smtClean="0"/>
              <a:t>. </a:t>
            </a:r>
          </a:p>
          <a:p>
            <a:pPr algn="just"/>
            <a:r>
              <a:rPr lang="ru-RU" sz="2000" dirty="0" smtClean="0"/>
              <a:t>	</a:t>
            </a:r>
            <a:r>
              <a:rPr lang="ru-RU" sz="2000" dirty="0" err="1" smtClean="0"/>
              <a:t>Ігор</a:t>
            </a:r>
            <a:r>
              <a:rPr lang="ru-RU" sz="2000" dirty="0" smtClean="0"/>
              <a:t> </a:t>
            </a:r>
            <a:r>
              <a:rPr lang="ru-RU" sz="2000" dirty="0" err="1" smtClean="0"/>
              <a:t>Леонідович</a:t>
            </a:r>
            <a:r>
              <a:rPr lang="ru-RU" sz="2000" dirty="0" smtClean="0"/>
              <a:t> Кирилов </a:t>
            </a:r>
            <a:r>
              <a:rPr lang="ru-RU" sz="2000" dirty="0" err="1" smtClean="0"/>
              <a:t>народився</a:t>
            </a:r>
            <a:r>
              <a:rPr lang="ru-RU" sz="2000" dirty="0" smtClean="0"/>
              <a:t> 14 </a:t>
            </a:r>
            <a:r>
              <a:rPr lang="ru-RU" sz="2000" dirty="0" err="1" smtClean="0"/>
              <a:t>вересня</a:t>
            </a:r>
            <a:r>
              <a:rPr lang="ru-RU" sz="2000" dirty="0" smtClean="0"/>
              <a:t> 1932 року в </a:t>
            </a:r>
            <a:r>
              <a:rPr lang="ru-RU" sz="2000" dirty="0" err="1" smtClean="0"/>
              <a:t>Москві</a:t>
            </a:r>
            <a:r>
              <a:rPr lang="ru-RU" sz="2000" dirty="0" smtClean="0"/>
              <a:t>, </a:t>
            </a:r>
            <a:r>
              <a:rPr lang="ru-RU" sz="2000" dirty="0" err="1" smtClean="0"/>
              <a:t>в</a:t>
            </a:r>
            <a:r>
              <a:rPr lang="ru-RU" sz="2000" dirty="0" smtClean="0"/>
              <a:t> </a:t>
            </a:r>
            <a:r>
              <a:rPr lang="ru-RU" sz="2000" dirty="0" err="1" smtClean="0"/>
              <a:t>сім'ї</a:t>
            </a:r>
            <a:r>
              <a:rPr lang="ru-RU" sz="2000" dirty="0" smtClean="0"/>
              <a:t> </a:t>
            </a:r>
            <a:r>
              <a:rPr lang="ru-RU" sz="2000" dirty="0" err="1" smtClean="0"/>
              <a:t>військового</a:t>
            </a:r>
            <a:r>
              <a:rPr lang="ru-RU" sz="2000" dirty="0" smtClean="0"/>
              <a:t>. </a:t>
            </a:r>
            <a:r>
              <a:rPr lang="ru-RU" sz="2000" dirty="0" err="1" smtClean="0"/>
              <a:t>Після</a:t>
            </a:r>
            <a:r>
              <a:rPr lang="ru-RU" sz="2000" dirty="0" smtClean="0"/>
              <a:t> </a:t>
            </a:r>
            <a:r>
              <a:rPr lang="ru-RU" sz="2000" dirty="0" err="1" smtClean="0"/>
              <a:t>закінчення</a:t>
            </a:r>
            <a:r>
              <a:rPr lang="ru-RU" sz="2000" dirty="0" smtClean="0"/>
              <a:t> в 1955 </a:t>
            </a:r>
            <a:r>
              <a:rPr lang="ru-RU" sz="2000" dirty="0" err="1" smtClean="0"/>
              <a:t>році</a:t>
            </a:r>
            <a:r>
              <a:rPr lang="ru-RU" sz="2000" dirty="0" smtClean="0"/>
              <a:t> </a:t>
            </a:r>
            <a:r>
              <a:rPr lang="ru-RU" sz="2000" dirty="0" err="1" smtClean="0"/>
              <a:t>акторського</a:t>
            </a:r>
            <a:r>
              <a:rPr lang="ru-RU" sz="2000" dirty="0" smtClean="0"/>
              <a:t> факультету </a:t>
            </a:r>
            <a:r>
              <a:rPr lang="ru-RU" sz="2000" dirty="0" err="1" smtClean="0"/>
              <a:t>Вищого</a:t>
            </a:r>
            <a:r>
              <a:rPr lang="ru-RU" sz="2000" dirty="0" smtClean="0"/>
              <a:t> театрального училища </a:t>
            </a:r>
            <a:r>
              <a:rPr lang="ru-RU" sz="2000" dirty="0" err="1" smtClean="0"/>
              <a:t>ім</a:t>
            </a:r>
            <a:r>
              <a:rPr lang="ru-RU" sz="2000" dirty="0" smtClean="0"/>
              <a:t>. </a:t>
            </a:r>
            <a:r>
              <a:rPr lang="ru-RU" sz="2000" dirty="0" err="1" smtClean="0"/>
              <a:t>Щепкіна</a:t>
            </a:r>
            <a:r>
              <a:rPr lang="ru-RU" sz="2000" dirty="0" smtClean="0"/>
              <a:t>, </a:t>
            </a:r>
            <a:r>
              <a:rPr lang="ru-RU" sz="2000" dirty="0" err="1" smtClean="0"/>
              <a:t>він</a:t>
            </a:r>
            <a:r>
              <a:rPr lang="ru-RU" sz="2000" dirty="0" smtClean="0"/>
              <a:t> два роки </a:t>
            </a:r>
            <a:r>
              <a:rPr lang="ru-RU" sz="2000" dirty="0" err="1" smtClean="0"/>
              <a:t>працював</a:t>
            </a:r>
            <a:r>
              <a:rPr lang="ru-RU" sz="2000" dirty="0" smtClean="0"/>
              <a:t> у </a:t>
            </a:r>
            <a:r>
              <a:rPr lang="ru-RU" sz="2000" dirty="0" err="1" smtClean="0"/>
              <a:t>Театрі</a:t>
            </a:r>
            <a:r>
              <a:rPr lang="ru-RU" sz="2000" dirty="0" smtClean="0"/>
              <a:t> </a:t>
            </a:r>
            <a:r>
              <a:rPr lang="ru-RU" sz="2000" dirty="0" err="1" smtClean="0"/>
              <a:t>драми</a:t>
            </a:r>
            <a:r>
              <a:rPr lang="ru-RU" sz="2000" dirty="0" smtClean="0"/>
              <a:t> </a:t>
            </a:r>
            <a:r>
              <a:rPr lang="ru-RU" sz="2000" dirty="0" err="1" smtClean="0"/>
              <a:t>і</a:t>
            </a:r>
            <a:r>
              <a:rPr lang="ru-RU" sz="2000" dirty="0" smtClean="0"/>
              <a:t> </a:t>
            </a:r>
            <a:r>
              <a:rPr lang="ru-RU" sz="2000" dirty="0" err="1" smtClean="0"/>
              <a:t>комедії</a:t>
            </a:r>
            <a:r>
              <a:rPr lang="ru-RU" sz="2000" dirty="0" smtClean="0"/>
              <a:t> на </a:t>
            </a:r>
            <a:r>
              <a:rPr lang="ru-RU" sz="2000" dirty="0" err="1" smtClean="0"/>
              <a:t>Таганці</a:t>
            </a:r>
            <a:r>
              <a:rPr lang="ru-RU" sz="2000" dirty="0" smtClean="0"/>
              <a:t>.</a:t>
            </a:r>
          </a:p>
          <a:p>
            <a:pPr algn="just"/>
            <a:r>
              <a:rPr lang="ru-RU" sz="2000" dirty="0" smtClean="0"/>
              <a:t>	</a:t>
            </a:r>
          </a:p>
        </p:txBody>
      </p:sp>
      <p:pic>
        <p:nvPicPr>
          <p:cNvPr id="7" name="Рисунок 6" descr="5021f1bf4c225da589762637a62b2727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131840" y="1700808"/>
            <a:ext cx="3048000" cy="2286000"/>
          </a:xfrm>
          <a:prstGeom prst="rect">
            <a:avLst/>
          </a:prstGeom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7544" y="302359"/>
            <a:ext cx="8352928" cy="6555641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/>
          <a:p>
            <a:pPr algn="ctr">
              <a:buFont typeface="Arial" pitchFamily="34" charset="0"/>
              <a:buChar char="•"/>
            </a:pPr>
            <a:r>
              <a:rPr lang="ru-RU" sz="2000" b="1" dirty="0" smtClean="0">
                <a:solidFill>
                  <a:schemeClr val="accent1">
                    <a:lumMod val="75000"/>
                  </a:schemeClr>
                </a:solidFill>
              </a:rPr>
              <a:t> БІОГРАФІЯ</a:t>
            </a:r>
          </a:p>
          <a:p>
            <a:pPr algn="just"/>
            <a:r>
              <a:rPr lang="ru-RU" sz="2000" dirty="0" smtClean="0"/>
              <a:t>З 1957 року Кирилов почав свою </a:t>
            </a:r>
            <a:r>
              <a:rPr lang="ru-RU" sz="2000" dirty="0" err="1" smtClean="0"/>
              <a:t>кар'єру</a:t>
            </a:r>
            <a:r>
              <a:rPr lang="ru-RU" sz="2000" dirty="0" smtClean="0"/>
              <a:t> на </a:t>
            </a:r>
            <a:r>
              <a:rPr lang="ru-RU" sz="2000" dirty="0" err="1" smtClean="0"/>
              <a:t>телебаченні</a:t>
            </a:r>
            <a:r>
              <a:rPr lang="ru-RU" sz="2000" dirty="0" smtClean="0"/>
              <a:t> — в </a:t>
            </a:r>
            <a:r>
              <a:rPr lang="ru-RU" sz="2000" dirty="0" err="1" smtClean="0"/>
              <a:t>Шаболовському</a:t>
            </a:r>
            <a:r>
              <a:rPr lang="ru-RU" sz="2000" dirty="0" smtClean="0"/>
              <a:t> </a:t>
            </a:r>
            <a:r>
              <a:rPr lang="ru-RU" sz="2000" dirty="0" err="1" smtClean="0"/>
              <a:t>телецентрі</a:t>
            </a:r>
            <a:r>
              <a:rPr lang="ru-RU" sz="2000" dirty="0" smtClean="0"/>
              <a:t> </a:t>
            </a:r>
            <a:r>
              <a:rPr lang="ru-RU" sz="2000" dirty="0" err="1" smtClean="0"/>
              <a:t>він</a:t>
            </a:r>
            <a:r>
              <a:rPr lang="ru-RU" sz="2000" dirty="0" smtClean="0"/>
              <a:t> </a:t>
            </a:r>
            <a:r>
              <a:rPr lang="ru-RU" sz="2000" dirty="0" err="1" smtClean="0"/>
              <a:t>працював</a:t>
            </a:r>
            <a:r>
              <a:rPr lang="ru-RU" sz="2000" dirty="0" smtClean="0"/>
              <a:t> </a:t>
            </a:r>
            <a:r>
              <a:rPr lang="ru-RU" sz="2000" dirty="0" err="1" smtClean="0"/>
              <a:t>помічником</a:t>
            </a:r>
            <a:r>
              <a:rPr lang="ru-RU" sz="2000" dirty="0" smtClean="0"/>
              <a:t> </a:t>
            </a:r>
            <a:r>
              <a:rPr lang="ru-RU" sz="2000" dirty="0" err="1" smtClean="0"/>
              <a:t>режисера</a:t>
            </a:r>
            <a:r>
              <a:rPr lang="ru-RU" sz="2000" dirty="0" smtClean="0"/>
              <a:t> </a:t>
            </a:r>
            <a:r>
              <a:rPr lang="ru-RU" sz="2000" dirty="0" err="1" smtClean="0"/>
              <a:t>Музичної</a:t>
            </a:r>
            <a:r>
              <a:rPr lang="ru-RU" sz="2000" dirty="0" smtClean="0"/>
              <a:t> </a:t>
            </a:r>
            <a:r>
              <a:rPr lang="ru-RU" sz="2000" dirty="0" err="1" smtClean="0"/>
              <a:t>редакції</a:t>
            </a:r>
            <a:r>
              <a:rPr lang="ru-RU" sz="2000" dirty="0" smtClean="0"/>
              <a:t> Центрального </a:t>
            </a:r>
            <a:r>
              <a:rPr lang="ru-RU" sz="2000" dirty="0" err="1" smtClean="0"/>
              <a:t>телебачення</a:t>
            </a:r>
            <a:r>
              <a:rPr lang="ru-RU" sz="2000" dirty="0" smtClean="0"/>
              <a:t> </a:t>
            </a:r>
            <a:r>
              <a:rPr lang="ru-RU" sz="2000" dirty="0" err="1" smtClean="0"/>
              <a:t>Держтелерадіо</a:t>
            </a:r>
            <a:r>
              <a:rPr lang="ru-RU" sz="2000" dirty="0" smtClean="0"/>
              <a:t> СРСР, </a:t>
            </a:r>
            <a:r>
              <a:rPr lang="ru-RU" sz="2000" dirty="0" err="1" smtClean="0"/>
              <a:t>потім</a:t>
            </a:r>
            <a:r>
              <a:rPr lang="ru-RU" sz="2000" dirty="0" smtClean="0"/>
              <a:t> </a:t>
            </a:r>
            <a:r>
              <a:rPr lang="ru-RU" sz="2000" dirty="0" err="1" smtClean="0"/>
              <a:t>був</a:t>
            </a:r>
            <a:r>
              <a:rPr lang="ru-RU" sz="2000" dirty="0" smtClean="0"/>
              <a:t> </a:t>
            </a:r>
            <a:r>
              <a:rPr lang="ru-RU" sz="2000" dirty="0" err="1" smtClean="0"/>
              <a:t>режисером</a:t>
            </a:r>
            <a:r>
              <a:rPr lang="ru-RU" sz="2000" dirty="0" smtClean="0"/>
              <a:t>- </a:t>
            </a:r>
            <a:r>
              <a:rPr lang="ru-RU" sz="2000" dirty="0" err="1" smtClean="0"/>
              <a:t>постановником</a:t>
            </a:r>
            <a:r>
              <a:rPr lang="ru-RU" sz="2000" dirty="0" smtClean="0"/>
              <a:t>. Через два </a:t>
            </a:r>
            <a:r>
              <a:rPr lang="ru-RU" sz="2000" dirty="0" err="1" smtClean="0"/>
              <a:t>з</a:t>
            </a:r>
            <a:r>
              <a:rPr lang="ru-RU" sz="2000" dirty="0" smtClean="0"/>
              <a:t> половиною </a:t>
            </a:r>
            <a:r>
              <a:rPr lang="ru-RU" sz="2000" dirty="0" err="1" smtClean="0"/>
              <a:t>місяці</a:t>
            </a:r>
            <a:r>
              <a:rPr lang="ru-RU" sz="2000" dirty="0" smtClean="0"/>
              <a:t> </a:t>
            </a:r>
            <a:r>
              <a:rPr lang="ru-RU" sz="2000" dirty="0" err="1" smtClean="0"/>
              <a:t>після</a:t>
            </a:r>
            <a:r>
              <a:rPr lang="ru-RU" sz="2000" dirty="0" smtClean="0"/>
              <a:t> приходу на </a:t>
            </a:r>
            <a:r>
              <a:rPr lang="ru-RU" sz="2000" dirty="0" err="1" smtClean="0"/>
              <a:t>телебачення</a:t>
            </a:r>
            <a:r>
              <a:rPr lang="ru-RU" sz="2000" dirty="0" smtClean="0"/>
              <a:t>, </a:t>
            </a:r>
            <a:r>
              <a:rPr lang="ru-RU" sz="2000" dirty="0" err="1" smtClean="0"/>
              <a:t>перемігши</a:t>
            </a:r>
            <a:r>
              <a:rPr lang="ru-RU" sz="2000" dirty="0" smtClean="0"/>
              <a:t> </a:t>
            </a:r>
            <a:r>
              <a:rPr lang="ru-RU" sz="2000" dirty="0" err="1" smtClean="0"/>
              <a:t>на</a:t>
            </a:r>
            <a:r>
              <a:rPr lang="ru-RU" sz="2000" dirty="0" smtClean="0"/>
              <a:t> </a:t>
            </a:r>
            <a:r>
              <a:rPr lang="ru-RU" sz="2000" dirty="0" err="1" smtClean="0"/>
              <a:t>конкурсі</a:t>
            </a:r>
            <a:r>
              <a:rPr lang="ru-RU" sz="2000" dirty="0" smtClean="0"/>
              <a:t> </a:t>
            </a:r>
            <a:r>
              <a:rPr lang="ru-RU" sz="2000" dirty="0" err="1" smtClean="0"/>
              <a:t>дикторів</a:t>
            </a:r>
            <a:r>
              <a:rPr lang="ru-RU" sz="2000" dirty="0" smtClean="0"/>
              <a:t>, </a:t>
            </a:r>
            <a:r>
              <a:rPr lang="ru-RU" sz="2000" dirty="0" err="1" smtClean="0"/>
              <a:t>він</a:t>
            </a:r>
            <a:r>
              <a:rPr lang="ru-RU" sz="2000" dirty="0" smtClean="0"/>
              <a:t> </a:t>
            </a:r>
            <a:r>
              <a:rPr lang="ru-RU" sz="2000" dirty="0" err="1" smtClean="0"/>
              <a:t>вийшов</a:t>
            </a:r>
            <a:r>
              <a:rPr lang="ru-RU" sz="2000" dirty="0" smtClean="0"/>
              <a:t> в </a:t>
            </a:r>
            <a:r>
              <a:rPr lang="ru-RU" sz="2000" dirty="0" err="1" smtClean="0"/>
              <a:t>ефір</a:t>
            </a:r>
            <a:r>
              <a:rPr lang="ru-RU" sz="2000" dirty="0" smtClean="0"/>
              <a:t> — 27 </a:t>
            </a:r>
            <a:r>
              <a:rPr lang="ru-RU" sz="2000" dirty="0" err="1" smtClean="0"/>
              <a:t>вересня</a:t>
            </a:r>
            <a:r>
              <a:rPr lang="ru-RU" sz="2000" dirty="0" smtClean="0"/>
              <a:t> 1957 </a:t>
            </a:r>
            <a:r>
              <a:rPr lang="ru-RU" sz="2000" dirty="0" err="1" smtClean="0"/>
              <a:t>відбувся</a:t>
            </a:r>
            <a:r>
              <a:rPr lang="ru-RU" sz="2000" dirty="0" smtClean="0"/>
              <a:t> </a:t>
            </a:r>
            <a:r>
              <a:rPr lang="ru-RU" sz="2000" dirty="0" err="1" smtClean="0"/>
              <a:t>його</a:t>
            </a:r>
            <a:r>
              <a:rPr lang="ru-RU" sz="2000" dirty="0" smtClean="0"/>
              <a:t> </a:t>
            </a:r>
            <a:r>
              <a:rPr lang="ru-RU" sz="2000" dirty="0" err="1" smtClean="0"/>
              <a:t>телевізійний</a:t>
            </a:r>
            <a:r>
              <a:rPr lang="ru-RU" sz="2000" dirty="0" smtClean="0"/>
              <a:t> дебют в </a:t>
            </a:r>
            <a:r>
              <a:rPr lang="ru-RU" sz="2000" dirty="0" err="1" smtClean="0"/>
              <a:t>ефірі</a:t>
            </a:r>
            <a:r>
              <a:rPr lang="ru-RU" sz="2000" dirty="0" smtClean="0"/>
              <a:t> </a:t>
            </a:r>
            <a:r>
              <a:rPr lang="ru-RU" sz="2000" dirty="0" err="1" smtClean="0"/>
              <a:t>першого</a:t>
            </a:r>
            <a:r>
              <a:rPr lang="ru-RU" sz="2000" dirty="0" smtClean="0"/>
              <a:t> каналу </a:t>
            </a:r>
            <a:r>
              <a:rPr lang="ru-RU" sz="2000" dirty="0" err="1" smtClean="0"/>
              <a:t>тоді</a:t>
            </a:r>
            <a:r>
              <a:rPr lang="ru-RU" sz="2000" dirty="0" smtClean="0"/>
              <a:t> </a:t>
            </a:r>
            <a:r>
              <a:rPr lang="ru-RU" sz="2000" dirty="0" err="1" smtClean="0"/>
              <a:t>ще</a:t>
            </a:r>
            <a:r>
              <a:rPr lang="ru-RU" sz="2000" dirty="0" smtClean="0"/>
              <a:t> Всесоюзного </a:t>
            </a:r>
            <a:r>
              <a:rPr lang="ru-RU" sz="2000" dirty="0" err="1" smtClean="0"/>
              <a:t>телебачення</a:t>
            </a:r>
            <a:r>
              <a:rPr lang="ru-RU" sz="2000" dirty="0" smtClean="0"/>
              <a:t>.</a:t>
            </a:r>
          </a:p>
          <a:p>
            <a:pPr algn="just"/>
            <a:r>
              <a:rPr lang="ru-RU" sz="2000" dirty="0" smtClean="0"/>
              <a:t>	За </a:t>
            </a:r>
            <a:r>
              <a:rPr lang="ru-RU" sz="2000" dirty="0" err="1" smtClean="0"/>
              <a:t>визнанням</a:t>
            </a:r>
            <a:r>
              <a:rPr lang="ru-RU" sz="2000" dirty="0" smtClean="0"/>
              <a:t> самого </a:t>
            </a:r>
            <a:r>
              <a:rPr lang="ru-RU" sz="2000" dirty="0" err="1" smtClean="0"/>
              <a:t>Ігоря</a:t>
            </a:r>
            <a:r>
              <a:rPr lang="ru-RU" sz="2000" dirty="0" smtClean="0"/>
              <a:t> </a:t>
            </a:r>
            <a:r>
              <a:rPr lang="ru-RU" sz="2000" dirty="0" err="1" smtClean="0"/>
              <a:t>Леонідовича</a:t>
            </a:r>
            <a:r>
              <a:rPr lang="ru-RU" sz="2000" dirty="0" smtClean="0"/>
              <a:t>, </a:t>
            </a:r>
            <a:r>
              <a:rPr lang="ru-RU" sz="2000" dirty="0" err="1" smtClean="0"/>
              <a:t>він</a:t>
            </a:r>
            <a:r>
              <a:rPr lang="ru-RU" sz="2000" dirty="0" smtClean="0"/>
              <a:t> </a:t>
            </a:r>
            <a:r>
              <a:rPr lang="ru-RU" sz="2000" dirty="0" err="1" smtClean="0"/>
              <a:t>збирався</a:t>
            </a:r>
            <a:r>
              <a:rPr lang="ru-RU" sz="2000" dirty="0" smtClean="0"/>
              <a:t> стати </a:t>
            </a:r>
            <a:r>
              <a:rPr lang="ru-RU" sz="2000" dirty="0" err="1" smtClean="0"/>
              <a:t>режисером</a:t>
            </a:r>
            <a:r>
              <a:rPr lang="ru-RU" sz="2000" dirty="0" smtClean="0"/>
              <a:t>, </a:t>
            </a:r>
            <a:r>
              <a:rPr lang="ru-RU" sz="2000" dirty="0" err="1" smtClean="0"/>
              <a:t>і</a:t>
            </a:r>
            <a:r>
              <a:rPr lang="ru-RU" sz="2000" dirty="0" smtClean="0"/>
              <a:t> для </a:t>
            </a:r>
            <a:r>
              <a:rPr lang="ru-RU" sz="2000" dirty="0" err="1" smtClean="0"/>
              <a:t>цього</a:t>
            </a:r>
            <a:r>
              <a:rPr lang="ru-RU" sz="2000" dirty="0" smtClean="0"/>
              <a:t> </a:t>
            </a:r>
            <a:r>
              <a:rPr lang="ru-RU" sz="2000" dirty="0" err="1" smtClean="0"/>
              <a:t>і</a:t>
            </a:r>
            <a:r>
              <a:rPr lang="ru-RU" sz="2000" dirty="0" smtClean="0"/>
              <a:t> </a:t>
            </a:r>
            <a:r>
              <a:rPr lang="ru-RU" sz="2000" dirty="0" err="1" smtClean="0"/>
              <a:t>прийшов</a:t>
            </a:r>
            <a:r>
              <a:rPr lang="ru-RU" sz="2000" dirty="0" smtClean="0"/>
              <a:t> на </a:t>
            </a:r>
            <a:r>
              <a:rPr lang="ru-RU" sz="2000" dirty="0" err="1" smtClean="0"/>
              <a:t>телебачення</a:t>
            </a:r>
            <a:r>
              <a:rPr lang="ru-RU" sz="2000" dirty="0" smtClean="0"/>
              <a:t>. А участь у </a:t>
            </a:r>
            <a:r>
              <a:rPr lang="ru-RU" sz="2000" dirty="0" err="1" smtClean="0"/>
              <a:t>конкурсі</a:t>
            </a:r>
            <a:r>
              <a:rPr lang="ru-RU" sz="2000" dirty="0" smtClean="0"/>
              <a:t> на </a:t>
            </a:r>
            <a:r>
              <a:rPr lang="ru-RU" sz="2000" dirty="0" err="1" smtClean="0"/>
              <a:t>зайняття</a:t>
            </a:r>
            <a:r>
              <a:rPr lang="ru-RU" sz="2000" dirty="0" smtClean="0"/>
              <a:t> </a:t>
            </a:r>
            <a:r>
              <a:rPr lang="ru-RU" sz="2000" dirty="0" err="1" smtClean="0"/>
              <a:t>вакантної</a:t>
            </a:r>
            <a:r>
              <a:rPr lang="ru-RU" sz="2000" dirty="0" smtClean="0"/>
              <a:t> посади диктора </a:t>
            </a:r>
            <a:r>
              <a:rPr lang="ru-RU" sz="2000" dirty="0" err="1" smtClean="0"/>
              <a:t>прийняв</a:t>
            </a:r>
            <a:r>
              <a:rPr lang="ru-RU" sz="2000" dirty="0" smtClean="0"/>
              <a:t> </a:t>
            </a:r>
            <a:r>
              <a:rPr lang="ru-RU" sz="2000" dirty="0" err="1" smtClean="0"/>
              <a:t>випадково</a:t>
            </a:r>
            <a:r>
              <a:rPr lang="ru-RU" sz="2000" dirty="0" smtClean="0"/>
              <a:t> ... </a:t>
            </a:r>
            <a:r>
              <a:rPr lang="ru-RU" sz="2000" dirty="0" err="1" smtClean="0"/>
              <a:t>і</a:t>
            </a:r>
            <a:r>
              <a:rPr lang="ru-RU" sz="2000" dirty="0" smtClean="0"/>
              <a:t> </a:t>
            </a:r>
            <a:r>
              <a:rPr lang="ru-RU" sz="2000" dirty="0" err="1" smtClean="0"/>
              <a:t>переміг</a:t>
            </a:r>
            <a:r>
              <a:rPr lang="ru-RU" sz="2000" dirty="0" smtClean="0"/>
              <a:t> (не в </a:t>
            </a:r>
            <a:r>
              <a:rPr lang="ru-RU" sz="2000" dirty="0" err="1" smtClean="0"/>
              <a:t>останню</a:t>
            </a:r>
            <a:r>
              <a:rPr lang="ru-RU" sz="2000" dirty="0" smtClean="0"/>
              <a:t> </a:t>
            </a:r>
            <a:r>
              <a:rPr lang="ru-RU" sz="2000" dirty="0" err="1" smtClean="0"/>
              <a:t>чергу</a:t>
            </a:r>
            <a:r>
              <a:rPr lang="ru-RU" sz="2000" dirty="0" smtClean="0"/>
              <a:t> </a:t>
            </a:r>
            <a:r>
              <a:rPr lang="ru-RU" sz="2000" dirty="0" err="1" smtClean="0"/>
              <a:t>завдяки</a:t>
            </a:r>
            <a:r>
              <a:rPr lang="ru-RU" sz="2000" dirty="0" smtClean="0"/>
              <a:t> </a:t>
            </a:r>
            <a:r>
              <a:rPr lang="ru-RU" sz="2000" dirty="0" err="1" smtClean="0"/>
              <a:t>своїм</a:t>
            </a:r>
            <a:r>
              <a:rPr lang="ru-RU" sz="2000" dirty="0" smtClean="0"/>
              <a:t> </a:t>
            </a:r>
            <a:r>
              <a:rPr lang="ru-RU" sz="2000" dirty="0" err="1" smtClean="0"/>
              <a:t>типажність</a:t>
            </a:r>
            <a:r>
              <a:rPr lang="ru-RU" sz="2000" dirty="0" smtClean="0"/>
              <a:t> </a:t>
            </a:r>
            <a:r>
              <a:rPr lang="ru-RU" sz="2000" dirty="0" err="1" smtClean="0"/>
              <a:t>даними</a:t>
            </a:r>
            <a:r>
              <a:rPr lang="ru-RU" sz="2000" dirty="0" smtClean="0"/>
              <a:t> </a:t>
            </a:r>
            <a:r>
              <a:rPr lang="ru-RU" sz="2000" dirty="0" err="1" smtClean="0"/>
              <a:t>і</a:t>
            </a:r>
            <a:r>
              <a:rPr lang="ru-RU" sz="2000" dirty="0" smtClean="0"/>
              <a:t> голосу).</a:t>
            </a:r>
          </a:p>
          <a:p>
            <a:pPr algn="just"/>
            <a:r>
              <a:rPr lang="ru-RU" sz="2000" dirty="0" smtClean="0"/>
              <a:t>	Диктором </a:t>
            </a:r>
            <a:r>
              <a:rPr lang="ru-RU" sz="2000" dirty="0" err="1" smtClean="0"/>
              <a:t>програми</a:t>
            </a:r>
            <a:r>
              <a:rPr lang="ru-RU" sz="2000" dirty="0" smtClean="0"/>
              <a:t> «Час» </a:t>
            </a:r>
            <a:r>
              <a:rPr lang="ru-RU" sz="2000" dirty="0" err="1" smtClean="0"/>
              <a:t>він</a:t>
            </a:r>
            <a:r>
              <a:rPr lang="ru-RU" sz="2000" dirty="0" smtClean="0"/>
              <a:t> </a:t>
            </a:r>
            <a:r>
              <a:rPr lang="ru-RU" sz="2000" dirty="0" err="1" smtClean="0"/>
              <a:t>був</a:t>
            </a:r>
            <a:r>
              <a:rPr lang="ru-RU" sz="2000" dirty="0" smtClean="0"/>
              <a:t> </a:t>
            </a:r>
            <a:r>
              <a:rPr lang="ru-RU" sz="2000" dirty="0" err="1" smtClean="0"/>
              <a:t>більше</a:t>
            </a:r>
            <a:r>
              <a:rPr lang="ru-RU" sz="2000" dirty="0" smtClean="0"/>
              <a:t> 30 </a:t>
            </a:r>
            <a:r>
              <a:rPr lang="ru-RU" sz="2000" dirty="0" err="1" smtClean="0"/>
              <a:t>років</a:t>
            </a:r>
            <a:r>
              <a:rPr lang="ru-RU" sz="2000" dirty="0" smtClean="0"/>
              <a:t>, </a:t>
            </a:r>
            <a:r>
              <a:rPr lang="ru-RU" sz="2000" dirty="0" err="1" smtClean="0"/>
              <a:t>і</a:t>
            </a:r>
            <a:r>
              <a:rPr lang="ru-RU" sz="2000" dirty="0" smtClean="0"/>
              <a:t> </a:t>
            </a:r>
            <a:r>
              <a:rPr lang="ru-RU" sz="2000" dirty="0" err="1" smtClean="0"/>
              <a:t>мільйони</a:t>
            </a:r>
            <a:r>
              <a:rPr lang="ru-RU" sz="2000" dirty="0" smtClean="0"/>
              <a:t> </a:t>
            </a:r>
            <a:r>
              <a:rPr lang="ru-RU" sz="2000" dirty="0" err="1" smtClean="0"/>
              <a:t>радянських</a:t>
            </a:r>
            <a:r>
              <a:rPr lang="ru-RU" sz="2000" dirty="0" smtClean="0"/>
              <a:t> людей </a:t>
            </a:r>
            <a:r>
              <a:rPr lang="ru-RU" sz="2000" dirty="0" err="1" smtClean="0"/>
              <a:t>щодня</a:t>
            </a:r>
            <a:r>
              <a:rPr lang="ru-RU" sz="2000" dirty="0" smtClean="0"/>
              <a:t> </a:t>
            </a:r>
            <a:r>
              <a:rPr lang="ru-RU" sz="2000" dirty="0" err="1" smtClean="0"/>
              <a:t>бачили</a:t>
            </a:r>
            <a:r>
              <a:rPr lang="ru-RU" sz="2000" dirty="0" smtClean="0"/>
              <a:t> </a:t>
            </a:r>
            <a:r>
              <a:rPr lang="ru-RU" sz="2000" dirty="0" err="1" smtClean="0"/>
              <a:t>його</a:t>
            </a:r>
            <a:r>
              <a:rPr lang="ru-RU" sz="2000" dirty="0" smtClean="0"/>
              <a:t> на </a:t>
            </a:r>
            <a:r>
              <a:rPr lang="ru-RU" sz="2000" dirty="0" err="1" smtClean="0"/>
              <a:t>екранах</a:t>
            </a:r>
            <a:r>
              <a:rPr lang="ru-RU" sz="2000" dirty="0" smtClean="0"/>
              <a:t> </a:t>
            </a:r>
            <a:r>
              <a:rPr lang="ru-RU" sz="2000" dirty="0" err="1" smtClean="0"/>
              <a:t>своїх</a:t>
            </a:r>
            <a:r>
              <a:rPr lang="ru-RU" sz="2000" dirty="0" smtClean="0"/>
              <a:t> </a:t>
            </a:r>
            <a:r>
              <a:rPr lang="ru-RU" sz="2000" dirty="0" err="1" smtClean="0"/>
              <a:t>телевізорів</a:t>
            </a:r>
            <a:r>
              <a:rPr lang="ru-RU" sz="2000" dirty="0" smtClean="0"/>
              <a:t>, </a:t>
            </a:r>
            <a:r>
              <a:rPr lang="ru-RU" sz="2000" dirty="0" err="1" smtClean="0"/>
              <a:t>слухали</a:t>
            </a:r>
            <a:r>
              <a:rPr lang="ru-RU" sz="2000" dirty="0" smtClean="0"/>
              <a:t> </a:t>
            </a:r>
            <a:r>
              <a:rPr lang="ru-RU" sz="2000" dirty="0" err="1" smtClean="0"/>
              <a:t>його</a:t>
            </a:r>
            <a:r>
              <a:rPr lang="ru-RU" sz="2000" dirty="0" smtClean="0"/>
              <a:t> голос. </a:t>
            </a:r>
            <a:r>
              <a:rPr lang="ru-RU" sz="2000" dirty="0" err="1" smtClean="0"/>
              <a:t>Останній</a:t>
            </a:r>
            <a:r>
              <a:rPr lang="ru-RU" sz="2000" dirty="0" smtClean="0"/>
              <a:t> раз Кирилов </a:t>
            </a:r>
            <a:r>
              <a:rPr lang="ru-RU" sz="2000" dirty="0" err="1" smtClean="0"/>
              <a:t>вів</a:t>
            </a:r>
            <a:r>
              <a:rPr lang="ru-RU" sz="2000" dirty="0" smtClean="0"/>
              <a:t> </a:t>
            </a:r>
            <a:r>
              <a:rPr lang="ru-RU" sz="2000" dirty="0" err="1" smtClean="0"/>
              <a:t>програму</a:t>
            </a:r>
            <a:r>
              <a:rPr lang="ru-RU" sz="2000" dirty="0" smtClean="0"/>
              <a:t> «Час» 30 </a:t>
            </a:r>
            <a:r>
              <a:rPr lang="ru-RU" sz="2000" dirty="0" err="1" smtClean="0"/>
              <a:t>грудня</a:t>
            </a:r>
            <a:r>
              <a:rPr lang="ru-RU" sz="2000" dirty="0" smtClean="0"/>
              <a:t> 1989 року. Але </a:t>
            </a:r>
            <a:r>
              <a:rPr lang="ru-RU" sz="2000" dirty="0" err="1" smtClean="0"/>
              <a:t>крім</a:t>
            </a:r>
            <a:r>
              <a:rPr lang="ru-RU" sz="2000" dirty="0" smtClean="0"/>
              <a:t> </a:t>
            </a:r>
            <a:r>
              <a:rPr lang="ru-RU" sz="2000" dirty="0" err="1" smtClean="0"/>
              <a:t>цієї</a:t>
            </a:r>
            <a:r>
              <a:rPr lang="ru-RU" sz="2000" dirty="0" smtClean="0"/>
              <a:t> </a:t>
            </a:r>
            <a:r>
              <a:rPr lang="ru-RU" sz="2000" dirty="0" err="1" smtClean="0"/>
              <a:t>передачі</a:t>
            </a:r>
            <a:r>
              <a:rPr lang="ru-RU" sz="2000" dirty="0" smtClean="0"/>
              <a:t> </a:t>
            </a:r>
            <a:r>
              <a:rPr lang="ru-RU" sz="2000" dirty="0" err="1" smtClean="0"/>
              <a:t>він</a:t>
            </a:r>
            <a:r>
              <a:rPr lang="ru-RU" sz="2000" dirty="0" smtClean="0"/>
              <a:t> </a:t>
            </a:r>
            <a:r>
              <a:rPr lang="ru-RU" sz="2000" dirty="0" err="1" smtClean="0"/>
              <a:t>також</a:t>
            </a:r>
            <a:r>
              <a:rPr lang="ru-RU" sz="2000" dirty="0" smtClean="0"/>
              <a:t> </a:t>
            </a:r>
            <a:r>
              <a:rPr lang="ru-RU" sz="2000" dirty="0" err="1" smtClean="0"/>
              <a:t>працював</a:t>
            </a:r>
            <a:r>
              <a:rPr lang="ru-RU" sz="2000" dirty="0" smtClean="0"/>
              <a:t> в </a:t>
            </a:r>
            <a:r>
              <a:rPr lang="ru-RU" sz="2000" dirty="0" err="1" smtClean="0"/>
              <a:t>якості</a:t>
            </a:r>
            <a:r>
              <a:rPr lang="ru-RU" sz="2000" dirty="0" smtClean="0"/>
              <a:t> </a:t>
            </a:r>
            <a:r>
              <a:rPr lang="ru-RU" sz="2000" dirty="0" err="1" smtClean="0"/>
              <a:t>коментатора</a:t>
            </a:r>
            <a:r>
              <a:rPr lang="ru-RU" sz="2000" dirty="0" smtClean="0"/>
              <a:t>, репортера, </a:t>
            </a:r>
            <a:r>
              <a:rPr lang="ru-RU" sz="2000" dirty="0" err="1" smtClean="0"/>
              <a:t>ведучого</a:t>
            </a:r>
            <a:r>
              <a:rPr lang="ru-RU" sz="2000" dirty="0" smtClean="0"/>
              <a:t> </a:t>
            </a:r>
            <a:r>
              <a:rPr lang="ru-RU" sz="2000" dirty="0" err="1" smtClean="0"/>
              <a:t>і</a:t>
            </a:r>
            <a:r>
              <a:rPr lang="ru-RU" sz="2000" dirty="0" smtClean="0"/>
              <a:t> на </a:t>
            </a:r>
            <a:r>
              <a:rPr lang="ru-RU" sz="2000" dirty="0" err="1" smtClean="0"/>
              <a:t>інших</a:t>
            </a:r>
            <a:r>
              <a:rPr lang="ru-RU" sz="2000" dirty="0" smtClean="0"/>
              <a:t> </a:t>
            </a:r>
            <a:r>
              <a:rPr lang="ru-RU" sz="2000" dirty="0" err="1" smtClean="0"/>
              <a:t>програмах</a:t>
            </a:r>
            <a:r>
              <a:rPr lang="ru-RU" sz="2000" dirty="0" smtClean="0"/>
              <a:t> Центрального </a:t>
            </a:r>
            <a:r>
              <a:rPr lang="ru-RU" sz="2000" dirty="0" err="1" smtClean="0"/>
              <a:t>телебачення</a:t>
            </a:r>
            <a:r>
              <a:rPr lang="ru-RU" sz="2000" dirty="0" smtClean="0"/>
              <a:t> СРСР — </a:t>
            </a:r>
            <a:r>
              <a:rPr lang="ru-RU" sz="2000" dirty="0" err="1" smtClean="0"/>
              <a:t>це</a:t>
            </a:r>
            <a:r>
              <a:rPr lang="ru-RU" sz="2000" dirty="0" smtClean="0"/>
              <a:t> </a:t>
            </a:r>
            <a:r>
              <a:rPr lang="ru-RU" sz="2000" dirty="0" err="1" smtClean="0"/>
              <a:t>всіма</a:t>
            </a:r>
            <a:r>
              <a:rPr lang="ru-RU" sz="2000" dirty="0" smtClean="0"/>
              <a:t> </a:t>
            </a:r>
            <a:r>
              <a:rPr lang="ru-RU" sz="2000" dirty="0" err="1" smtClean="0"/>
              <a:t>улюблені</a:t>
            </a:r>
            <a:r>
              <a:rPr lang="ru-RU" sz="2000" dirty="0" smtClean="0"/>
              <a:t> «</a:t>
            </a:r>
            <a:r>
              <a:rPr lang="ru-RU" sz="2000" dirty="0" err="1" smtClean="0"/>
              <a:t>Блакитні</a:t>
            </a:r>
            <a:r>
              <a:rPr lang="ru-RU" sz="2000" dirty="0" smtClean="0"/>
              <a:t> </a:t>
            </a:r>
            <a:r>
              <a:rPr lang="ru-RU" sz="2000" dirty="0" err="1" smtClean="0"/>
              <a:t>вогники</a:t>
            </a:r>
            <a:r>
              <a:rPr lang="ru-RU" sz="2000" dirty="0" smtClean="0"/>
              <a:t>», «</a:t>
            </a:r>
            <a:r>
              <a:rPr lang="ru-RU" sz="2000" dirty="0" err="1" smtClean="0"/>
              <a:t>Пісні</a:t>
            </a:r>
            <a:r>
              <a:rPr lang="ru-RU" sz="2000" dirty="0" smtClean="0"/>
              <a:t> року», «</a:t>
            </a:r>
            <a:r>
              <a:rPr lang="ru-RU" sz="2000" dirty="0" err="1" smtClean="0"/>
              <a:t>Кінопанорама</a:t>
            </a:r>
            <a:r>
              <a:rPr lang="ru-RU" sz="2000" dirty="0" smtClean="0"/>
              <a:t>», </a:t>
            </a:r>
            <a:r>
              <a:rPr lang="ru-RU" sz="2000" dirty="0" err="1" smtClean="0"/>
              <a:t>телевізійні</a:t>
            </a:r>
            <a:r>
              <a:rPr lang="ru-RU" sz="2000" dirty="0" smtClean="0"/>
              <a:t> </a:t>
            </a:r>
            <a:r>
              <a:rPr lang="ru-RU" sz="2000" dirty="0" err="1" smtClean="0"/>
              <a:t>трансляції</a:t>
            </a:r>
            <a:r>
              <a:rPr lang="ru-RU" sz="2000" dirty="0" smtClean="0"/>
              <a:t> </a:t>
            </a:r>
            <a:r>
              <a:rPr lang="ru-RU" sz="2000" dirty="0" err="1" smtClean="0"/>
              <a:t>парадів</a:t>
            </a:r>
            <a:r>
              <a:rPr lang="ru-RU" sz="2000" dirty="0" smtClean="0"/>
              <a:t> на </a:t>
            </a:r>
            <a:r>
              <a:rPr lang="ru-RU" sz="2000" dirty="0" err="1" smtClean="0"/>
              <a:t>Красній</a:t>
            </a:r>
            <a:r>
              <a:rPr lang="ru-RU" sz="2000" dirty="0" smtClean="0"/>
              <a:t> </a:t>
            </a:r>
            <a:r>
              <a:rPr lang="ru-RU" sz="2000" dirty="0" err="1" smtClean="0"/>
              <a:t>площі</a:t>
            </a:r>
            <a:r>
              <a:rPr lang="ru-RU" sz="2000" dirty="0" smtClean="0"/>
              <a:t> ... У 1968-1989 роках </a:t>
            </a:r>
            <a:r>
              <a:rPr lang="ru-RU" sz="2000" dirty="0" err="1" smtClean="0"/>
              <a:t>очолював</a:t>
            </a:r>
            <a:r>
              <a:rPr lang="ru-RU" sz="2000" dirty="0" smtClean="0"/>
              <a:t> </a:t>
            </a:r>
            <a:r>
              <a:rPr lang="ru-RU" sz="2000" dirty="0" err="1" smtClean="0"/>
              <a:t>дикторський</a:t>
            </a:r>
            <a:r>
              <a:rPr lang="ru-RU" sz="2000" dirty="0" smtClean="0"/>
              <a:t> </a:t>
            </a:r>
            <a:r>
              <a:rPr lang="ru-RU" sz="2000" dirty="0" err="1" smtClean="0"/>
              <a:t>відділ</a:t>
            </a:r>
            <a:r>
              <a:rPr lang="ru-RU" sz="2000" dirty="0" smtClean="0"/>
              <a:t> на </a:t>
            </a:r>
            <a:r>
              <a:rPr lang="ru-RU" sz="2000" dirty="0" err="1" smtClean="0"/>
              <a:t>Першому</a:t>
            </a:r>
            <a:r>
              <a:rPr lang="ru-RU" sz="2000" dirty="0" smtClean="0"/>
              <a:t> </a:t>
            </a:r>
            <a:r>
              <a:rPr lang="ru-RU" sz="2000" dirty="0" err="1" smtClean="0"/>
              <a:t>каналі</a:t>
            </a:r>
            <a:r>
              <a:rPr lang="ru-RU" sz="2000" dirty="0" smtClean="0"/>
              <a:t>.</a:t>
            </a:r>
          </a:p>
          <a:p>
            <a:pPr algn="just"/>
            <a:r>
              <a:rPr lang="ru-RU" sz="2000" dirty="0" smtClean="0"/>
              <a:t>	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5536" y="1052736"/>
            <a:ext cx="8352928" cy="5324535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/>
          <a:p>
            <a:pPr algn="just"/>
            <a:r>
              <a:rPr lang="ru-RU" sz="2000" dirty="0" smtClean="0"/>
              <a:t>	В 1990-і роки талант </a:t>
            </a:r>
            <a:r>
              <a:rPr lang="ru-RU" sz="2000" dirty="0" err="1" smtClean="0"/>
              <a:t>першого</a:t>
            </a:r>
            <a:r>
              <a:rPr lang="ru-RU" sz="2000" dirty="0" smtClean="0"/>
              <a:t> диктора </a:t>
            </a:r>
            <a:r>
              <a:rPr lang="ru-RU" sz="2000" dirty="0" err="1" smtClean="0"/>
              <a:t>країни</a:t>
            </a:r>
            <a:r>
              <a:rPr lang="ru-RU" sz="2000" dirty="0" smtClean="0"/>
              <a:t> як </a:t>
            </a:r>
            <a:r>
              <a:rPr lang="ru-RU" sz="2000" dirty="0" err="1" smtClean="0"/>
              <a:t>і</a:t>
            </a:r>
            <a:r>
              <a:rPr lang="ru-RU" sz="2000" dirty="0" smtClean="0"/>
              <a:t> </a:t>
            </a:r>
            <a:r>
              <a:rPr lang="ru-RU" sz="2000" dirty="0" err="1" smtClean="0"/>
              <a:t>раніше</a:t>
            </a:r>
            <a:r>
              <a:rPr lang="ru-RU" sz="2000" dirty="0" smtClean="0"/>
              <a:t> </a:t>
            </a:r>
            <a:r>
              <a:rPr lang="ru-RU" sz="2000" dirty="0" err="1" smtClean="0"/>
              <a:t>був</a:t>
            </a:r>
            <a:r>
              <a:rPr lang="ru-RU" sz="2000" dirty="0" smtClean="0"/>
              <a:t> </a:t>
            </a:r>
            <a:r>
              <a:rPr lang="ru-RU" sz="2000" dirty="0" err="1" smtClean="0"/>
              <a:t>затребуваний</a:t>
            </a:r>
            <a:r>
              <a:rPr lang="ru-RU" sz="2000" dirty="0" smtClean="0"/>
              <a:t>. З перших </a:t>
            </a:r>
            <a:r>
              <a:rPr lang="ru-RU" sz="2000" dirty="0" err="1" smtClean="0"/>
              <a:t>днів</a:t>
            </a:r>
            <a:r>
              <a:rPr lang="ru-RU" sz="2000" dirty="0" smtClean="0"/>
              <a:t> </a:t>
            </a:r>
            <a:r>
              <a:rPr lang="ru-RU" sz="2000" dirty="0" err="1" smtClean="0"/>
              <a:t>виходу</a:t>
            </a:r>
            <a:r>
              <a:rPr lang="ru-RU" sz="2000" dirty="0" smtClean="0"/>
              <a:t> </a:t>
            </a:r>
            <a:r>
              <a:rPr lang="ru-RU" sz="2000" dirty="0" err="1" smtClean="0"/>
              <a:t>програми</a:t>
            </a:r>
            <a:r>
              <a:rPr lang="ru-RU" sz="2000" dirty="0" smtClean="0"/>
              <a:t> «</a:t>
            </a:r>
            <a:r>
              <a:rPr lang="ru-RU" sz="2000" dirty="0" err="1" smtClean="0"/>
              <a:t>Погляд</a:t>
            </a:r>
            <a:r>
              <a:rPr lang="ru-RU" sz="2000" dirty="0" smtClean="0"/>
              <a:t>» </a:t>
            </a:r>
            <a:r>
              <a:rPr lang="ru-RU" sz="2000" dirty="0" err="1" smtClean="0"/>
              <a:t>він</a:t>
            </a:r>
            <a:r>
              <a:rPr lang="ru-RU" sz="2000" dirty="0" smtClean="0"/>
              <a:t> </a:t>
            </a:r>
            <a:r>
              <a:rPr lang="ru-RU" sz="2000" dirty="0" err="1" smtClean="0"/>
              <a:t>був</a:t>
            </a:r>
            <a:r>
              <a:rPr lang="ru-RU" sz="2000" dirty="0" smtClean="0"/>
              <a:t> </a:t>
            </a:r>
            <a:r>
              <a:rPr lang="ru-RU" sz="2000" dirty="0" err="1" smtClean="0"/>
              <a:t>ведучим</a:t>
            </a:r>
            <a:r>
              <a:rPr lang="ru-RU" sz="2000" dirty="0" smtClean="0"/>
              <a:t> у </a:t>
            </a:r>
            <a:r>
              <a:rPr lang="ru-RU" sz="2000" dirty="0" err="1" smtClean="0"/>
              <a:t>студії</a:t>
            </a:r>
            <a:r>
              <a:rPr lang="ru-RU" sz="2000" dirty="0" smtClean="0"/>
              <a:t>, </a:t>
            </a:r>
            <a:r>
              <a:rPr lang="ru-RU" sz="2000" dirty="0" err="1" smtClean="0"/>
              <a:t>також</a:t>
            </a:r>
            <a:r>
              <a:rPr lang="ru-RU" sz="2000" dirty="0" smtClean="0"/>
              <a:t> </a:t>
            </a:r>
            <a:r>
              <a:rPr lang="ru-RU" sz="2000" dirty="0" err="1" smtClean="0"/>
              <a:t>вів</a:t>
            </a:r>
            <a:r>
              <a:rPr lang="ru-RU" sz="2000" dirty="0" smtClean="0"/>
              <a:t> </a:t>
            </a:r>
            <a:r>
              <a:rPr lang="ru-RU" sz="2000" dirty="0" err="1" smtClean="0"/>
              <a:t>програми</a:t>
            </a:r>
            <a:r>
              <a:rPr lang="ru-RU" sz="2000" dirty="0" smtClean="0"/>
              <a:t> «</a:t>
            </a:r>
            <a:r>
              <a:rPr lang="ru-RU" sz="2000" dirty="0" err="1" smtClean="0"/>
              <a:t>Екслібрис</a:t>
            </a:r>
            <a:r>
              <a:rPr lang="ru-RU" sz="2000" dirty="0" smtClean="0"/>
              <a:t>», «</a:t>
            </a:r>
            <a:r>
              <a:rPr lang="ru-RU" sz="2000" dirty="0" err="1" smtClean="0"/>
              <a:t>Супутник</a:t>
            </a:r>
            <a:r>
              <a:rPr lang="ru-RU" sz="2000" dirty="0" smtClean="0"/>
              <a:t> </a:t>
            </a:r>
            <a:r>
              <a:rPr lang="ru-RU" sz="2000" dirty="0" err="1" smtClean="0"/>
              <a:t>телеглядача</a:t>
            </a:r>
            <a:r>
              <a:rPr lang="ru-RU" sz="2000" dirty="0" smtClean="0"/>
              <a:t>», «Телескоп» </a:t>
            </a:r>
            <a:r>
              <a:rPr lang="ru-RU" sz="2000" dirty="0" err="1" smtClean="0"/>
              <a:t>і</a:t>
            </a:r>
            <a:r>
              <a:rPr lang="ru-RU" sz="2000" dirty="0" smtClean="0"/>
              <a:t> </a:t>
            </a:r>
            <a:r>
              <a:rPr lang="ru-RU" sz="2000" dirty="0" err="1" smtClean="0"/>
              <a:t>вечірній</a:t>
            </a:r>
            <a:r>
              <a:rPr lang="ru-RU" sz="2000" dirty="0" smtClean="0"/>
              <a:t> канал «ВІ</a:t>
            </a:r>
            <a:r>
              <a:rPr lang="en-US" sz="2000" dirty="0" smtClean="0"/>
              <a:t>D </a:t>
            </a:r>
            <a:r>
              <a:rPr lang="ru-RU" sz="2000" dirty="0" err="1" smtClean="0"/>
              <a:t>представляє</a:t>
            </a:r>
            <a:r>
              <a:rPr lang="ru-RU" sz="2000" dirty="0" smtClean="0"/>
              <a:t>», </a:t>
            </a:r>
            <a:r>
              <a:rPr lang="ru-RU" sz="2000" dirty="0" err="1" smtClean="0"/>
              <a:t>був</a:t>
            </a:r>
            <a:r>
              <a:rPr lang="ru-RU" sz="2000" dirty="0" smtClean="0"/>
              <a:t> </a:t>
            </a:r>
            <a:r>
              <a:rPr lang="ru-RU" sz="2000" dirty="0" err="1" smtClean="0"/>
              <a:t>ведучим</a:t>
            </a:r>
            <a:r>
              <a:rPr lang="ru-RU" sz="2000" dirty="0" smtClean="0"/>
              <a:t> </a:t>
            </a:r>
            <a:r>
              <a:rPr lang="ru-RU" sz="2000" dirty="0" err="1" smtClean="0"/>
              <a:t>програм</a:t>
            </a:r>
            <a:r>
              <a:rPr lang="ru-RU" sz="2000" dirty="0" smtClean="0"/>
              <a:t> </a:t>
            </a:r>
            <a:r>
              <a:rPr lang="ru-RU" sz="2000" dirty="0" err="1" smtClean="0"/>
              <a:t>Першого</a:t>
            </a:r>
            <a:r>
              <a:rPr lang="ru-RU" sz="2000" dirty="0" smtClean="0"/>
              <a:t> каналу «</a:t>
            </a:r>
            <a:r>
              <a:rPr lang="ru-RU" sz="2000" dirty="0" err="1" smtClean="0"/>
              <a:t>Всесвітня</a:t>
            </a:r>
            <a:r>
              <a:rPr lang="ru-RU" sz="2000" dirty="0" smtClean="0"/>
              <a:t> мережа», </a:t>
            </a:r>
            <a:r>
              <a:rPr lang="ru-RU" sz="2000" dirty="0" err="1" smtClean="0"/>
              <a:t>викладав</a:t>
            </a:r>
            <a:r>
              <a:rPr lang="ru-RU" sz="2000" dirty="0" smtClean="0"/>
              <a:t> в </a:t>
            </a:r>
            <a:r>
              <a:rPr lang="ru-RU" sz="2000" dirty="0" err="1" smtClean="0"/>
              <a:t>Інституті</a:t>
            </a:r>
            <a:r>
              <a:rPr lang="ru-RU" sz="2000" dirty="0" smtClean="0"/>
              <a:t> </a:t>
            </a:r>
            <a:r>
              <a:rPr lang="ru-RU" sz="2000" dirty="0" err="1" smtClean="0"/>
              <a:t>підвищення</a:t>
            </a:r>
            <a:r>
              <a:rPr lang="ru-RU" sz="2000" dirty="0" smtClean="0"/>
              <a:t> </a:t>
            </a:r>
            <a:r>
              <a:rPr lang="ru-RU" sz="2000" dirty="0" err="1" smtClean="0"/>
              <a:t>кваліфікації</a:t>
            </a:r>
            <a:r>
              <a:rPr lang="ru-RU" sz="2000" dirty="0" smtClean="0"/>
              <a:t> </a:t>
            </a:r>
            <a:r>
              <a:rPr lang="ru-RU" sz="2000" dirty="0" err="1" smtClean="0"/>
              <a:t>працівників</a:t>
            </a:r>
            <a:r>
              <a:rPr lang="ru-RU" sz="2000" dirty="0" smtClean="0"/>
              <a:t> </a:t>
            </a:r>
            <a:r>
              <a:rPr lang="ru-RU" sz="2000" dirty="0" err="1" smtClean="0"/>
              <a:t>телебачення</a:t>
            </a:r>
            <a:r>
              <a:rPr lang="ru-RU" sz="2000" dirty="0" smtClean="0"/>
              <a:t>.</a:t>
            </a:r>
          </a:p>
          <a:p>
            <a:pPr algn="just"/>
            <a:r>
              <a:rPr lang="ru-RU" sz="2000" dirty="0" smtClean="0"/>
              <a:t>	</a:t>
            </a:r>
            <a:r>
              <a:rPr lang="ru-RU" sz="2000" dirty="0" err="1" smtClean="0"/>
              <a:t>Народний</a:t>
            </a:r>
            <a:r>
              <a:rPr lang="ru-RU" sz="2000" dirty="0" smtClean="0"/>
              <a:t> артист СРСР, лауреат </a:t>
            </a:r>
            <a:r>
              <a:rPr lang="ru-RU" sz="2000" dirty="0" err="1" smtClean="0"/>
              <a:t>Державної</a:t>
            </a:r>
            <a:r>
              <a:rPr lang="ru-RU" sz="2000" dirty="0" smtClean="0"/>
              <a:t> </a:t>
            </a:r>
            <a:r>
              <a:rPr lang="ru-RU" sz="2000" dirty="0" err="1" smtClean="0"/>
              <a:t>премії</a:t>
            </a:r>
            <a:r>
              <a:rPr lang="ru-RU" sz="2000" dirty="0" smtClean="0"/>
              <a:t> СРСР, кавалер </a:t>
            </a:r>
            <a:r>
              <a:rPr lang="ru-RU" sz="2000" dirty="0" err="1" smtClean="0"/>
              <a:t>орденів</a:t>
            </a:r>
            <a:r>
              <a:rPr lang="ru-RU" sz="2000" dirty="0" smtClean="0"/>
              <a:t> Трудового Червоного Прапора та «За заслуги перед </a:t>
            </a:r>
            <a:r>
              <a:rPr lang="ru-RU" sz="2000" dirty="0" err="1" smtClean="0"/>
              <a:t>Вітчизною</a:t>
            </a:r>
            <a:r>
              <a:rPr lang="ru-RU" sz="2000" dirty="0" smtClean="0"/>
              <a:t>» </a:t>
            </a:r>
            <a:r>
              <a:rPr lang="en-US" sz="2000" dirty="0" smtClean="0"/>
              <a:t>IV </a:t>
            </a:r>
            <a:r>
              <a:rPr lang="ru-RU" sz="2000" dirty="0" err="1" smtClean="0"/>
              <a:t>і</a:t>
            </a:r>
            <a:r>
              <a:rPr lang="ru-RU" sz="2000" dirty="0" smtClean="0"/>
              <a:t> </a:t>
            </a:r>
            <a:r>
              <a:rPr lang="en-US" sz="2000" dirty="0" smtClean="0"/>
              <a:t>III </a:t>
            </a:r>
            <a:r>
              <a:rPr lang="ru-RU" sz="2000" dirty="0" err="1" smtClean="0"/>
              <a:t>ступеня</a:t>
            </a:r>
            <a:r>
              <a:rPr lang="ru-RU" sz="2000" dirty="0" smtClean="0"/>
              <a:t> — </a:t>
            </a:r>
            <a:r>
              <a:rPr lang="ru-RU" sz="2000" dirty="0" err="1" smtClean="0"/>
              <a:t>Ігор</a:t>
            </a:r>
            <a:r>
              <a:rPr lang="ru-RU" sz="2000" dirty="0" smtClean="0"/>
              <a:t> </a:t>
            </a:r>
            <a:r>
              <a:rPr lang="ru-RU" sz="2000" dirty="0" err="1" smtClean="0"/>
              <a:t>Леонідович</a:t>
            </a:r>
            <a:r>
              <a:rPr lang="ru-RU" sz="2000" dirty="0" smtClean="0"/>
              <a:t> </a:t>
            </a:r>
            <a:r>
              <a:rPr lang="ru-RU" sz="2000" dirty="0" err="1" smtClean="0"/>
              <a:t>нагороджений</a:t>
            </a:r>
            <a:r>
              <a:rPr lang="ru-RU" sz="2000" dirty="0" smtClean="0"/>
              <a:t> </a:t>
            </a:r>
            <a:r>
              <a:rPr lang="ru-RU" sz="2000" dirty="0" err="1" smtClean="0"/>
              <a:t>почесним</a:t>
            </a:r>
            <a:r>
              <a:rPr lang="ru-RU" sz="2000" dirty="0" smtClean="0"/>
              <a:t> призом </a:t>
            </a:r>
            <a:r>
              <a:rPr lang="ru-RU" sz="2000" dirty="0" err="1" smtClean="0"/>
              <a:t>Російської</a:t>
            </a:r>
            <a:r>
              <a:rPr lang="ru-RU" sz="2000" dirty="0" smtClean="0"/>
              <a:t> </a:t>
            </a:r>
            <a:r>
              <a:rPr lang="ru-RU" sz="2000" dirty="0" err="1" smtClean="0"/>
              <a:t>академії</a:t>
            </a:r>
            <a:r>
              <a:rPr lang="ru-RU" sz="2000" dirty="0" smtClean="0"/>
              <a:t> </a:t>
            </a:r>
            <a:r>
              <a:rPr lang="ru-RU" sz="2000" dirty="0" err="1" smtClean="0"/>
              <a:t>телебачення</a:t>
            </a:r>
            <a:r>
              <a:rPr lang="ru-RU" sz="2000" dirty="0" smtClean="0"/>
              <a:t> «ТЕФІ» — «За </a:t>
            </a:r>
            <a:r>
              <a:rPr lang="ru-RU" sz="2000" dirty="0" err="1" smtClean="0"/>
              <a:t>особистий</a:t>
            </a:r>
            <a:r>
              <a:rPr lang="ru-RU" sz="2000" dirty="0" smtClean="0"/>
              <a:t> </a:t>
            </a:r>
            <a:r>
              <a:rPr lang="ru-RU" sz="2000" dirty="0" err="1" smtClean="0"/>
              <a:t>внесок</a:t>
            </a:r>
            <a:r>
              <a:rPr lang="ru-RU" sz="2000" dirty="0" smtClean="0"/>
              <a:t> у </a:t>
            </a:r>
            <a:r>
              <a:rPr lang="ru-RU" sz="2000" dirty="0" err="1" smtClean="0"/>
              <a:t>розвиток</a:t>
            </a:r>
            <a:r>
              <a:rPr lang="ru-RU" sz="2000" dirty="0" smtClean="0"/>
              <a:t> </a:t>
            </a:r>
            <a:r>
              <a:rPr lang="ru-RU" sz="2000" dirty="0" err="1" smtClean="0"/>
              <a:t>вітчизняного</a:t>
            </a:r>
            <a:r>
              <a:rPr lang="ru-RU" sz="2000" dirty="0" smtClean="0"/>
              <a:t> </a:t>
            </a:r>
            <a:r>
              <a:rPr lang="ru-RU" sz="2000" dirty="0" err="1" smtClean="0"/>
              <a:t>телебачення</a:t>
            </a:r>
            <a:r>
              <a:rPr lang="ru-RU" sz="2000" dirty="0" smtClean="0"/>
              <a:t>», в 2001 </a:t>
            </a:r>
            <a:r>
              <a:rPr lang="ru-RU" sz="2000" dirty="0" err="1" smtClean="0"/>
              <a:t>році</a:t>
            </a:r>
            <a:r>
              <a:rPr lang="ru-RU" sz="2000" dirty="0" smtClean="0"/>
              <a:t> </a:t>
            </a:r>
            <a:r>
              <a:rPr lang="ru-RU" sz="2000" dirty="0" err="1" smtClean="0"/>
              <a:t>йому</a:t>
            </a:r>
            <a:r>
              <a:rPr lang="ru-RU" sz="2000" dirty="0" smtClean="0"/>
              <a:t> </a:t>
            </a:r>
            <a:r>
              <a:rPr lang="ru-RU" sz="2000" dirty="0" err="1" smtClean="0"/>
              <a:t>присвоєно</a:t>
            </a:r>
            <a:r>
              <a:rPr lang="ru-RU" sz="2000" dirty="0" smtClean="0"/>
              <a:t> титул«</a:t>
            </a:r>
            <a:r>
              <a:rPr lang="ru-RU" sz="2000" dirty="0" err="1" smtClean="0"/>
              <a:t>Людина-епоха</a:t>
            </a:r>
            <a:r>
              <a:rPr lang="ru-RU" sz="2000" dirty="0" smtClean="0"/>
              <a:t>».</a:t>
            </a:r>
          </a:p>
          <a:p>
            <a:pPr algn="just"/>
            <a:r>
              <a:rPr lang="ru-RU" sz="2000" dirty="0" smtClean="0"/>
              <a:t>	</a:t>
            </a:r>
            <a:r>
              <a:rPr lang="ru-RU" sz="2000" dirty="0" err="1" smtClean="0"/>
              <a:t>Професор</a:t>
            </a:r>
            <a:r>
              <a:rPr lang="ru-RU" sz="2000" dirty="0" smtClean="0"/>
              <a:t>, </a:t>
            </a:r>
            <a:r>
              <a:rPr lang="ru-RU" sz="2000" dirty="0" err="1" smtClean="0"/>
              <a:t>академік</a:t>
            </a:r>
            <a:r>
              <a:rPr lang="ru-RU" sz="2000" dirty="0" smtClean="0"/>
              <a:t> </a:t>
            </a:r>
            <a:r>
              <a:rPr lang="ru-RU" sz="2000" dirty="0" err="1" smtClean="0"/>
              <a:t>Міжнародної</a:t>
            </a:r>
            <a:r>
              <a:rPr lang="ru-RU" sz="2000" dirty="0" smtClean="0"/>
              <a:t> </a:t>
            </a:r>
            <a:r>
              <a:rPr lang="ru-RU" sz="2000" dirty="0" err="1" smtClean="0"/>
              <a:t>Академії</a:t>
            </a:r>
            <a:r>
              <a:rPr lang="ru-RU" sz="2000" dirty="0" smtClean="0"/>
              <a:t> Театру, член </a:t>
            </a:r>
            <a:r>
              <a:rPr lang="ru-RU" sz="2000" dirty="0" err="1" smtClean="0"/>
              <a:t>Російської</a:t>
            </a:r>
            <a:r>
              <a:rPr lang="ru-RU" sz="2000" dirty="0" smtClean="0"/>
              <a:t> </a:t>
            </a:r>
            <a:r>
              <a:rPr lang="ru-RU" sz="2000" dirty="0" err="1" smtClean="0"/>
              <a:t>академії</a:t>
            </a:r>
            <a:r>
              <a:rPr lang="ru-RU" sz="2000" dirty="0" smtClean="0"/>
              <a:t> </a:t>
            </a:r>
            <a:r>
              <a:rPr lang="ru-RU" sz="2000" dirty="0" err="1" smtClean="0"/>
              <a:t>телебачення</a:t>
            </a:r>
            <a:r>
              <a:rPr lang="ru-RU" sz="2000" dirty="0" smtClean="0"/>
              <a:t>, прославлений диктор </a:t>
            </a:r>
            <a:r>
              <a:rPr lang="ru-RU" sz="2000" dirty="0" err="1" smtClean="0"/>
              <a:t>Ігор</a:t>
            </a:r>
            <a:r>
              <a:rPr lang="ru-RU" sz="2000" dirty="0" smtClean="0"/>
              <a:t> </a:t>
            </a:r>
            <a:r>
              <a:rPr lang="ru-RU" sz="2000" dirty="0" err="1" smtClean="0"/>
              <a:t>Леонідович</a:t>
            </a:r>
            <a:r>
              <a:rPr lang="ru-RU" sz="2000" dirty="0" smtClean="0"/>
              <a:t> Кирилов </a:t>
            </a:r>
            <a:r>
              <a:rPr lang="ru-RU" sz="2000" dirty="0" err="1" smtClean="0"/>
              <a:t>сьогодні</a:t>
            </a:r>
            <a:r>
              <a:rPr lang="ru-RU" sz="2000" dirty="0" smtClean="0"/>
              <a:t> </a:t>
            </a:r>
            <a:r>
              <a:rPr lang="ru-RU" sz="2000" dirty="0" err="1" smtClean="0"/>
              <a:t>керує</a:t>
            </a:r>
            <a:r>
              <a:rPr lang="ru-RU" sz="2000" dirty="0" smtClean="0"/>
              <a:t> </a:t>
            </a:r>
            <a:r>
              <a:rPr lang="ru-RU" sz="2000" dirty="0" err="1" smtClean="0"/>
              <a:t>дирекцією</a:t>
            </a:r>
            <a:r>
              <a:rPr lang="ru-RU" sz="2000" dirty="0" smtClean="0"/>
              <a:t> </a:t>
            </a:r>
            <a:r>
              <a:rPr lang="ru-RU" sz="2000" dirty="0" err="1" smtClean="0"/>
              <a:t>оформлення</a:t>
            </a:r>
            <a:r>
              <a:rPr lang="ru-RU" sz="2000" dirty="0" smtClean="0"/>
              <a:t> </a:t>
            </a:r>
            <a:r>
              <a:rPr lang="ru-RU" sz="2000" dirty="0" err="1" smtClean="0"/>
              <a:t>ефіру</a:t>
            </a:r>
            <a:r>
              <a:rPr lang="ru-RU" sz="2000" dirty="0" smtClean="0"/>
              <a:t> </a:t>
            </a:r>
            <a:r>
              <a:rPr lang="ru-RU" sz="2000" dirty="0" err="1" smtClean="0"/>
              <a:t>Першого</a:t>
            </a:r>
            <a:r>
              <a:rPr lang="ru-RU" sz="2000" dirty="0" smtClean="0"/>
              <a:t> каналу, </a:t>
            </a:r>
            <a:r>
              <a:rPr lang="ru-RU" sz="2000" dirty="0" err="1" smtClean="0"/>
              <a:t>живе</a:t>
            </a:r>
            <a:r>
              <a:rPr lang="ru-RU" sz="2000" dirty="0" smtClean="0"/>
              <a:t> </a:t>
            </a:r>
            <a:r>
              <a:rPr lang="ru-RU" sz="2000" dirty="0" err="1" smtClean="0"/>
              <a:t>і</a:t>
            </a:r>
            <a:r>
              <a:rPr lang="ru-RU" sz="2000" dirty="0" smtClean="0"/>
              <a:t> </a:t>
            </a:r>
            <a:r>
              <a:rPr lang="ru-RU" sz="2000" dirty="0" err="1" smtClean="0"/>
              <a:t>працює</a:t>
            </a:r>
            <a:r>
              <a:rPr lang="ru-RU" sz="2000" dirty="0" smtClean="0"/>
              <a:t> в </a:t>
            </a:r>
            <a:r>
              <a:rPr lang="ru-RU" sz="2000" dirty="0" err="1" smtClean="0"/>
              <a:t>Москві</a:t>
            </a:r>
            <a:r>
              <a:rPr lang="ru-RU" sz="2000" dirty="0" smtClean="0"/>
              <a:t>.</a:t>
            </a:r>
            <a:br>
              <a:rPr lang="ru-RU" sz="2000" dirty="0" smtClean="0"/>
            </a:br>
            <a:endParaRPr lang="ru-RU" sz="2000" dirty="0" smtClean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-22313" y="764704"/>
            <a:ext cx="9320373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uk-UA" sz="3600" b="1" cap="all" dirty="0" smtClean="0">
                <a:ln w="0"/>
                <a:solidFill>
                  <a:srgbClr val="002060"/>
                </a:solidFill>
                <a:effectLst>
                  <a:reflection blurRad="12700" stA="50000" endPos="50000" dist="5000" dir="5400000" sy="-100000" rotWithShape="0"/>
                </a:effectLst>
              </a:rPr>
              <a:t>Тамара </a:t>
            </a:r>
            <a:r>
              <a:rPr lang="uk-UA" sz="3600" b="1" cap="all" dirty="0" err="1" smtClean="0">
                <a:ln w="0"/>
                <a:solidFill>
                  <a:srgbClr val="002060"/>
                </a:solidFill>
                <a:effectLst>
                  <a:reflection blurRad="12700" stA="50000" endPos="50000" dist="5000" dir="5400000" sy="-100000" rotWithShape="0"/>
                </a:effectLst>
              </a:rPr>
              <a:t>миколаївна</a:t>
            </a:r>
            <a:r>
              <a:rPr lang="uk-UA" sz="3600" b="1" cap="all" dirty="0" smtClean="0">
                <a:ln w="0"/>
                <a:solidFill>
                  <a:srgbClr val="002060"/>
                </a:solidFill>
                <a:effectLst>
                  <a:reflection blurRad="12700" stA="50000" endPos="50000" dist="5000" dir="5400000" sy="-100000" rotWithShape="0"/>
                </a:effectLst>
              </a:rPr>
              <a:t> </a:t>
            </a:r>
            <a:r>
              <a:rPr lang="uk-UA" sz="3600" b="1" cap="all" dirty="0" err="1" smtClean="0">
                <a:ln w="0"/>
                <a:solidFill>
                  <a:srgbClr val="002060"/>
                </a:solidFill>
                <a:effectLst>
                  <a:reflection blurRad="12700" stA="50000" endPos="50000" dist="5000" dir="5400000" sy="-100000" rotWithShape="0"/>
                </a:effectLst>
              </a:rPr>
              <a:t>гримальська</a:t>
            </a:r>
            <a:endParaRPr lang="ru-RU" sz="3600" b="1" cap="all" spc="0" dirty="0">
              <a:ln w="0"/>
              <a:solidFill>
                <a:srgbClr val="002060"/>
              </a:soli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539552" y="4005064"/>
            <a:ext cx="8280920" cy="2246769"/>
          </a:xfrm>
          <a:prstGeom prst="rect">
            <a:avLst/>
          </a:prstGeom>
          <a:noFill/>
          <a:effectLst>
            <a:glow rad="101600">
              <a:schemeClr val="accent2">
                <a:satMod val="175000"/>
                <a:alpha val="40000"/>
              </a:schemeClr>
            </a:glow>
          </a:effectLst>
        </p:spPr>
        <p:txBody>
          <a:bodyPr wrap="square">
            <a:spAutoFit/>
          </a:bodyPr>
          <a:lstStyle/>
          <a:p>
            <a:pPr algn="just"/>
            <a:r>
              <a:rPr lang="ru-RU" sz="2800" dirty="0" err="1" smtClean="0"/>
              <a:t>Диктор-телеведуча</a:t>
            </a:r>
            <a:r>
              <a:rPr lang="ru-RU" sz="2800" dirty="0" smtClean="0"/>
              <a:t> </a:t>
            </a:r>
            <a:r>
              <a:rPr lang="ru-RU" sz="2800" dirty="0" err="1" smtClean="0"/>
              <a:t>програм</a:t>
            </a:r>
            <a:r>
              <a:rPr lang="ru-RU" sz="2800" dirty="0" smtClean="0"/>
              <a:t> </a:t>
            </a:r>
            <a:r>
              <a:rPr lang="ru-RU" sz="2800" dirty="0" err="1" smtClean="0"/>
              <a:t>українського</a:t>
            </a:r>
            <a:r>
              <a:rPr lang="ru-RU" sz="2800" dirty="0" smtClean="0"/>
              <a:t> </a:t>
            </a:r>
            <a:r>
              <a:rPr lang="ru-RU" sz="2800" dirty="0" err="1" smtClean="0"/>
              <a:t>телебачення</a:t>
            </a:r>
            <a:r>
              <a:rPr lang="ru-RU" sz="2800" dirty="0" smtClean="0"/>
              <a:t>, народна артистка </a:t>
            </a:r>
            <a:r>
              <a:rPr lang="ru-RU" sz="2800" dirty="0" err="1" smtClean="0"/>
              <a:t>України</a:t>
            </a:r>
            <a:r>
              <a:rPr lang="ru-RU" sz="2800" dirty="0" smtClean="0"/>
              <a:t>, </a:t>
            </a:r>
            <a:r>
              <a:rPr lang="ru-RU" sz="2800" dirty="0" err="1" smtClean="0"/>
              <a:t>академік</a:t>
            </a:r>
            <a:r>
              <a:rPr lang="ru-RU" sz="2800" dirty="0" smtClean="0"/>
              <a:t> </a:t>
            </a:r>
            <a:r>
              <a:rPr lang="ru-RU" sz="2800" dirty="0" err="1" smtClean="0"/>
              <a:t>Телевізійної</a:t>
            </a:r>
            <a:r>
              <a:rPr lang="ru-RU" sz="2800" dirty="0" smtClean="0"/>
              <a:t> </a:t>
            </a:r>
            <a:r>
              <a:rPr lang="ru-RU" sz="2800" dirty="0" err="1" smtClean="0"/>
              <a:t>академії</a:t>
            </a:r>
            <a:r>
              <a:rPr lang="ru-RU" sz="2800" dirty="0" smtClean="0"/>
              <a:t> </a:t>
            </a:r>
            <a:r>
              <a:rPr lang="ru-RU" sz="2800" dirty="0" err="1" smtClean="0"/>
              <a:t>України</a:t>
            </a:r>
            <a:r>
              <a:rPr lang="ru-RU" sz="2800" dirty="0" smtClean="0"/>
              <a:t>, </a:t>
            </a:r>
            <a:r>
              <a:rPr lang="ru-RU" sz="2800" dirty="0" err="1" smtClean="0"/>
              <a:t>професор</a:t>
            </a:r>
            <a:r>
              <a:rPr lang="ru-RU" sz="2800" dirty="0" smtClean="0"/>
              <a:t> </a:t>
            </a:r>
            <a:r>
              <a:rPr lang="ru-RU" sz="2800" dirty="0" err="1" smtClean="0"/>
              <a:t>Національного</a:t>
            </a:r>
            <a:r>
              <a:rPr lang="ru-RU" sz="2800" dirty="0" smtClean="0"/>
              <a:t> </a:t>
            </a:r>
            <a:r>
              <a:rPr lang="ru-RU" sz="2800" dirty="0" err="1" smtClean="0"/>
              <a:t>педагогічного</a:t>
            </a:r>
            <a:r>
              <a:rPr lang="ru-RU" sz="2800" dirty="0" smtClean="0"/>
              <a:t> </a:t>
            </a:r>
            <a:r>
              <a:rPr lang="ru-RU" sz="2800" dirty="0" err="1" smtClean="0"/>
              <a:t>університету</a:t>
            </a:r>
            <a:r>
              <a:rPr lang="ru-RU" sz="2800" dirty="0" smtClean="0"/>
              <a:t> </a:t>
            </a:r>
            <a:r>
              <a:rPr lang="ru-RU" sz="2800" dirty="0" err="1" smtClean="0"/>
              <a:t>імені</a:t>
            </a:r>
            <a:r>
              <a:rPr lang="ru-RU" sz="2800" dirty="0" smtClean="0"/>
              <a:t> М. </a:t>
            </a:r>
            <a:r>
              <a:rPr lang="ru-RU" sz="2800" dirty="0" err="1" smtClean="0"/>
              <a:t>Драгоманова</a:t>
            </a:r>
            <a:r>
              <a:rPr lang="ru-RU" sz="2800" dirty="0" smtClean="0"/>
              <a:t>.</a:t>
            </a:r>
            <a:endParaRPr lang="ru-RU" sz="2800" dirty="0"/>
          </a:p>
        </p:txBody>
      </p:sp>
      <p:pic>
        <p:nvPicPr>
          <p:cNvPr id="6" name="Рисунок 5" descr="Grimalysyka Tamara Mikolaivna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779912" y="1412776"/>
            <a:ext cx="1438656" cy="2474976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4869160"/>
            <a:ext cx="8229600" cy="1728192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uk-UA" dirty="0" smtClean="0"/>
              <a:t>	З</a:t>
            </a:r>
            <a:r>
              <a:rPr lang="ru-RU" b="1" dirty="0" smtClean="0"/>
              <a:t> </a:t>
            </a:r>
            <a:r>
              <a:rPr lang="ru-RU" dirty="0" smtClean="0"/>
              <a:t>1931 року диктор Всесоюзного </a:t>
            </a:r>
            <a:r>
              <a:rPr lang="ru-RU" dirty="0" err="1" smtClean="0"/>
              <a:t>радіо</a:t>
            </a:r>
            <a:r>
              <a:rPr lang="ru-RU" dirty="0" smtClean="0"/>
              <a:t>, диктор Державного </a:t>
            </a:r>
            <a:r>
              <a:rPr lang="ru-RU" dirty="0" err="1" smtClean="0"/>
              <a:t>комітету</a:t>
            </a:r>
            <a:r>
              <a:rPr lang="ru-RU" dirty="0" smtClean="0"/>
              <a:t> Ради </a:t>
            </a:r>
            <a:r>
              <a:rPr lang="ru-RU" dirty="0" err="1" smtClean="0"/>
              <a:t>Міністрів</a:t>
            </a:r>
            <a:r>
              <a:rPr lang="ru-RU" dirty="0" smtClean="0"/>
              <a:t> СРСР по </a:t>
            </a:r>
            <a:r>
              <a:rPr lang="ru-RU" dirty="0" err="1" smtClean="0"/>
              <a:t>телебаченню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радіомовленню</a:t>
            </a:r>
            <a:r>
              <a:rPr lang="ru-RU" dirty="0" smtClean="0"/>
              <a:t>, </a:t>
            </a:r>
            <a:r>
              <a:rPr lang="ru-RU" dirty="0" err="1" smtClean="0"/>
              <a:t>народний</a:t>
            </a:r>
            <a:r>
              <a:rPr lang="ru-RU" dirty="0" smtClean="0"/>
              <a:t> артист РРФСР.</a:t>
            </a:r>
            <a:endParaRPr lang="ru-RU" dirty="0"/>
          </a:p>
        </p:txBody>
      </p:sp>
      <p:pic>
        <p:nvPicPr>
          <p:cNvPr id="4" name="Рисунок 3" descr="i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771800" y="764704"/>
            <a:ext cx="3600400" cy="2592288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539552" y="3573016"/>
            <a:ext cx="8036239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uk-UA" sz="3600" b="1" cap="all" spc="0" dirty="0" smtClean="0">
                <a:ln w="0"/>
                <a:solidFill>
                  <a:srgbClr val="002060"/>
                </a:solidFill>
                <a:effectLst>
                  <a:reflection blurRad="12700" stA="50000" endPos="50000" dist="5000" dir="5400000" sy="-100000" rotWithShape="0"/>
                </a:effectLst>
              </a:rPr>
              <a:t>Юрій Борисович Левітан</a:t>
            </a:r>
            <a:br>
              <a:rPr lang="uk-UA" sz="3600" b="1" cap="all" spc="0" dirty="0" smtClean="0">
                <a:ln w="0"/>
                <a:solidFill>
                  <a:srgbClr val="002060"/>
                </a:solidFill>
                <a:effectLst>
                  <a:reflection blurRad="12700" stA="50000" endPos="50000" dist="5000" dir="5400000" sy="-100000" rotWithShape="0"/>
                </a:effectLst>
              </a:rPr>
            </a:br>
            <a:r>
              <a:rPr lang="vi-VN" sz="3600" b="1" cap="all" spc="0" dirty="0" smtClean="0">
                <a:ln w="0"/>
                <a:solidFill>
                  <a:srgbClr val="002060"/>
                </a:solidFill>
                <a:effectLst>
                  <a:reflection blurRad="12700" stA="50000" endPos="50000" dist="5000" dir="5400000" sy="-100000" rotWithShape="0"/>
                </a:effectLst>
              </a:rPr>
              <a:t>(2 жовтня 1914 — 4 серпня 1983)</a:t>
            </a:r>
            <a:endParaRPr lang="ru-RU" sz="3600" b="1" cap="all" spc="0" dirty="0">
              <a:ln w="0"/>
              <a:solidFill>
                <a:srgbClr val="002060"/>
              </a:solidFill>
              <a:effectLst>
                <a:reflection blurRad="12700" stA="50000" endPos="50000" dist="5000" dir="5400000" sy="-100000" rotWithShape="0"/>
              </a:effectLst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27584" y="1196752"/>
            <a:ext cx="7560840" cy="468052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effectLst>
            <a:glow rad="101600">
              <a:schemeClr val="accent2">
                <a:satMod val="175000"/>
                <a:alpha val="40000"/>
              </a:schemeClr>
            </a:glow>
          </a:effectLst>
        </p:spPr>
        <p:txBody>
          <a:bodyPr wrap="square">
            <a:spAutoFit/>
          </a:bodyPr>
          <a:lstStyle/>
          <a:p>
            <a:pPr algn="ctr">
              <a:buFont typeface="Arial" pitchFamily="34" charset="0"/>
              <a:buChar char="•"/>
            </a:pPr>
            <a:r>
              <a:rPr lang="ru-RU" sz="2000" b="1" dirty="0" smtClean="0"/>
              <a:t>БІОГРАФІЯ</a:t>
            </a:r>
          </a:p>
          <a:p>
            <a:pPr algn="just"/>
            <a:r>
              <a:rPr lang="ru-RU" sz="2000" dirty="0" smtClean="0"/>
              <a:t>	</a:t>
            </a:r>
            <a:r>
              <a:rPr lang="ru-RU" sz="2000" dirty="0" err="1" smtClean="0"/>
              <a:t>Народилася</a:t>
            </a:r>
            <a:r>
              <a:rPr lang="ru-RU" sz="2000" dirty="0" smtClean="0"/>
              <a:t> 23 </a:t>
            </a:r>
            <a:r>
              <a:rPr lang="ru-RU" sz="2000" dirty="0" err="1" smtClean="0"/>
              <a:t>вересня</a:t>
            </a:r>
            <a:r>
              <a:rPr lang="ru-RU" sz="2000" dirty="0" smtClean="0"/>
              <a:t> 1946 у </a:t>
            </a:r>
            <a:r>
              <a:rPr lang="ru-RU" sz="2000" dirty="0" err="1" smtClean="0"/>
              <a:t>Димері</a:t>
            </a:r>
            <a:r>
              <a:rPr lang="ru-RU" sz="2000" dirty="0" smtClean="0"/>
              <a:t>  </a:t>
            </a:r>
            <a:r>
              <a:rPr lang="ru-RU" sz="2000" dirty="0" err="1" smtClean="0"/>
              <a:t>Київської</a:t>
            </a:r>
            <a:r>
              <a:rPr lang="ru-RU" sz="2000" dirty="0" smtClean="0"/>
              <a:t> </a:t>
            </a:r>
            <a:r>
              <a:rPr lang="ru-RU" sz="2000" dirty="0" err="1" smtClean="0"/>
              <a:t>області</a:t>
            </a:r>
            <a:r>
              <a:rPr lang="ru-RU" sz="2000" dirty="0" smtClean="0"/>
              <a:t>.</a:t>
            </a:r>
          </a:p>
          <a:p>
            <a:pPr algn="just"/>
            <a:r>
              <a:rPr lang="ru-RU" sz="2000" dirty="0" smtClean="0"/>
              <a:t>У 1968 </a:t>
            </a:r>
            <a:r>
              <a:rPr lang="ru-RU" sz="2000" dirty="0" err="1" smtClean="0"/>
              <a:t>закінчила</a:t>
            </a:r>
            <a:r>
              <a:rPr lang="ru-RU" sz="2000" dirty="0" smtClean="0"/>
              <a:t> </a:t>
            </a:r>
            <a:r>
              <a:rPr lang="ru-RU" sz="2000" dirty="0" err="1" smtClean="0"/>
              <a:t>Київський</a:t>
            </a:r>
            <a:r>
              <a:rPr lang="ru-RU" sz="2000" dirty="0" smtClean="0"/>
              <a:t> </a:t>
            </a:r>
            <a:r>
              <a:rPr lang="ru-RU" sz="2000" dirty="0" err="1" smtClean="0"/>
              <a:t>інститут</a:t>
            </a:r>
            <a:r>
              <a:rPr lang="ru-RU" sz="2000" dirty="0" smtClean="0"/>
              <a:t> театрального </a:t>
            </a:r>
            <a:r>
              <a:rPr lang="ru-RU" sz="2000" dirty="0" err="1" smtClean="0"/>
              <a:t>мистецтва</a:t>
            </a:r>
            <a:r>
              <a:rPr lang="ru-RU" sz="2000" dirty="0" smtClean="0"/>
              <a:t>.</a:t>
            </a:r>
          </a:p>
          <a:p>
            <a:pPr algn="just"/>
            <a:r>
              <a:rPr lang="ru-RU" sz="2000" dirty="0" smtClean="0"/>
              <a:t>	З </a:t>
            </a:r>
            <a:r>
              <a:rPr lang="ru-RU" sz="2000" dirty="0" err="1" smtClean="0"/>
              <a:t>цього</a:t>
            </a:r>
            <a:r>
              <a:rPr lang="ru-RU" sz="2000" dirty="0" smtClean="0"/>
              <a:t> ж часу </a:t>
            </a:r>
            <a:r>
              <a:rPr lang="ru-RU" sz="2000" dirty="0" err="1" smtClean="0"/>
              <a:t>працює</a:t>
            </a:r>
            <a:r>
              <a:rPr lang="ru-RU" sz="2000" dirty="0" smtClean="0"/>
              <a:t> диктором </a:t>
            </a:r>
            <a:r>
              <a:rPr lang="ru-RU" sz="2000" dirty="0" err="1" smtClean="0"/>
              <a:t>Українського</a:t>
            </a:r>
            <a:r>
              <a:rPr lang="ru-RU" sz="2000" dirty="0" smtClean="0"/>
              <a:t> </a:t>
            </a:r>
            <a:r>
              <a:rPr lang="ru-RU" sz="2000" dirty="0" err="1" smtClean="0"/>
              <a:t>телебачення</a:t>
            </a:r>
            <a:r>
              <a:rPr lang="ru-RU" sz="2000" dirty="0" smtClean="0"/>
              <a:t>.</a:t>
            </a:r>
          </a:p>
          <a:p>
            <a:pPr algn="just"/>
            <a:r>
              <a:rPr lang="ru-RU" sz="2000" dirty="0" smtClean="0"/>
              <a:t>	</a:t>
            </a:r>
            <a:r>
              <a:rPr lang="ru-RU" sz="2000" dirty="0" err="1" smtClean="0"/>
              <a:t>Ведуча</a:t>
            </a:r>
            <a:r>
              <a:rPr lang="ru-RU" sz="2000" dirty="0" smtClean="0"/>
              <a:t> программ: «</a:t>
            </a:r>
            <a:r>
              <a:rPr lang="ru-RU" sz="2000" dirty="0" err="1" smtClean="0"/>
              <a:t>Сонячні</a:t>
            </a:r>
            <a:r>
              <a:rPr lang="ru-RU" sz="2000" dirty="0" smtClean="0"/>
              <a:t> </a:t>
            </a:r>
            <a:r>
              <a:rPr lang="ru-RU" sz="2000" dirty="0" err="1" smtClean="0"/>
              <a:t>кларнети</a:t>
            </a:r>
            <a:r>
              <a:rPr lang="ru-RU" sz="2000" dirty="0" smtClean="0"/>
              <a:t>», «</a:t>
            </a:r>
            <a:r>
              <a:rPr lang="ru-RU" sz="2000" dirty="0" err="1" smtClean="0"/>
              <a:t>Майстри</a:t>
            </a:r>
            <a:r>
              <a:rPr lang="ru-RU" sz="2000" dirty="0" smtClean="0"/>
              <a:t> </a:t>
            </a:r>
            <a:r>
              <a:rPr lang="ru-RU" sz="2000" dirty="0" err="1" smtClean="0"/>
              <a:t>гумору</a:t>
            </a:r>
            <a:r>
              <a:rPr lang="ru-RU" sz="2000" dirty="0" smtClean="0"/>
              <a:t>», «І </a:t>
            </a:r>
            <a:r>
              <a:rPr lang="ru-RU" sz="2000" dirty="0" err="1" smtClean="0"/>
              <a:t>тільки</a:t>
            </a:r>
            <a:r>
              <a:rPr lang="ru-RU" sz="2000" dirty="0" smtClean="0"/>
              <a:t> </a:t>
            </a:r>
            <a:r>
              <a:rPr lang="ru-RU" sz="2000" dirty="0" err="1" smtClean="0"/>
              <a:t>музика</a:t>
            </a:r>
            <a:r>
              <a:rPr lang="ru-RU" sz="2000" dirty="0" smtClean="0"/>
              <a:t>», «</a:t>
            </a:r>
            <a:r>
              <a:rPr lang="ru-RU" sz="2000" dirty="0" err="1" smtClean="0"/>
              <a:t>Зичимо</a:t>
            </a:r>
            <a:r>
              <a:rPr lang="ru-RU" sz="2000" dirty="0" smtClean="0"/>
              <a:t> </a:t>
            </a:r>
            <a:r>
              <a:rPr lang="ru-RU" sz="2000" dirty="0" err="1" smtClean="0"/>
              <a:t>щастя</a:t>
            </a:r>
            <a:r>
              <a:rPr lang="ru-RU" sz="2000" dirty="0" smtClean="0"/>
              <a:t>»; </a:t>
            </a:r>
            <a:r>
              <a:rPr lang="ru-RU" sz="2000" dirty="0" err="1" smtClean="0"/>
              <a:t>радіопрограм</a:t>
            </a:r>
            <a:r>
              <a:rPr lang="ru-RU" sz="2000" dirty="0" smtClean="0"/>
              <a:t> «Загадки </a:t>
            </a:r>
            <a:r>
              <a:rPr lang="ru-RU" sz="2000" dirty="0" err="1" smtClean="0"/>
              <a:t>мови</a:t>
            </a:r>
            <a:r>
              <a:rPr lang="ru-RU" sz="2000" dirty="0" smtClean="0"/>
              <a:t>», «</a:t>
            </a:r>
            <a:r>
              <a:rPr lang="ru-RU" sz="2000" dirty="0" err="1" smtClean="0"/>
              <a:t>Цікаве</a:t>
            </a:r>
            <a:r>
              <a:rPr lang="ru-RU" sz="2000" dirty="0" smtClean="0"/>
              <a:t> </a:t>
            </a:r>
            <a:r>
              <a:rPr lang="ru-RU" sz="2000" dirty="0" err="1" smtClean="0"/>
              <a:t>мовознавство</a:t>
            </a:r>
            <a:r>
              <a:rPr lang="ru-RU" sz="2000" dirty="0" smtClean="0"/>
              <a:t>», «</a:t>
            </a:r>
            <a:r>
              <a:rPr lang="ru-RU" sz="2000" dirty="0" err="1" smtClean="0"/>
              <a:t>Малі</a:t>
            </a:r>
            <a:r>
              <a:rPr lang="ru-RU" sz="2000" dirty="0" smtClean="0"/>
              <a:t> </a:t>
            </a:r>
            <a:r>
              <a:rPr lang="ru-RU" sz="2000" dirty="0" err="1" smtClean="0"/>
              <a:t>таємниці</a:t>
            </a:r>
            <a:r>
              <a:rPr lang="ru-RU" sz="2000" dirty="0" smtClean="0"/>
              <a:t> великого </a:t>
            </a:r>
            <a:r>
              <a:rPr lang="ru-RU" sz="2000" dirty="0" err="1" smtClean="0"/>
              <a:t>світу</a:t>
            </a:r>
            <a:r>
              <a:rPr lang="ru-RU" sz="2000" dirty="0" smtClean="0"/>
              <a:t>», «</a:t>
            </a:r>
            <a:r>
              <a:rPr lang="ru-RU" sz="2000" dirty="0" err="1" smtClean="0"/>
              <a:t>Від</a:t>
            </a:r>
            <a:r>
              <a:rPr lang="ru-RU" sz="2000" dirty="0" smtClean="0"/>
              <a:t> </a:t>
            </a:r>
            <a:r>
              <a:rPr lang="ru-RU" sz="2000" dirty="0" err="1" smtClean="0"/>
              <a:t>суботи</a:t>
            </a:r>
            <a:r>
              <a:rPr lang="ru-RU" sz="2000" dirty="0" smtClean="0"/>
              <a:t> до </a:t>
            </a:r>
            <a:r>
              <a:rPr lang="ru-RU" sz="2000" dirty="0" err="1" smtClean="0"/>
              <a:t>суботи</a:t>
            </a:r>
            <a:r>
              <a:rPr lang="ru-RU" sz="2000" dirty="0" smtClean="0"/>
              <a:t>», «А ми до вас в </a:t>
            </a:r>
            <a:r>
              <a:rPr lang="ru-RU" sz="2000" dirty="0" err="1" smtClean="0"/>
              <a:t>ранковий</a:t>
            </a:r>
            <a:r>
              <a:rPr lang="ru-RU" sz="2000" dirty="0" smtClean="0"/>
              <a:t> час» </a:t>
            </a:r>
            <a:r>
              <a:rPr lang="ru-RU" sz="2000" dirty="0" err="1" smtClean="0"/>
              <a:t>творчого</a:t>
            </a:r>
            <a:r>
              <a:rPr lang="ru-RU" sz="2000" dirty="0" smtClean="0"/>
              <a:t> </a:t>
            </a:r>
            <a:r>
              <a:rPr lang="ru-RU" sz="2000" dirty="0" err="1" smtClean="0"/>
              <a:t>об'єднання</a:t>
            </a:r>
            <a:r>
              <a:rPr lang="ru-RU" sz="2000" dirty="0" smtClean="0"/>
              <a:t> </a:t>
            </a:r>
            <a:r>
              <a:rPr lang="ru-RU" sz="2000" dirty="0" err="1" smtClean="0"/>
              <a:t>громадсько-політичних</a:t>
            </a:r>
            <a:r>
              <a:rPr lang="ru-RU" sz="2000" dirty="0" smtClean="0"/>
              <a:t> </a:t>
            </a:r>
            <a:r>
              <a:rPr lang="ru-RU" sz="2000" dirty="0" err="1" smtClean="0"/>
              <a:t>програм</a:t>
            </a:r>
            <a:r>
              <a:rPr lang="ru-RU" sz="2000" dirty="0" smtClean="0"/>
              <a:t> </a:t>
            </a:r>
            <a:r>
              <a:rPr lang="ru-RU" sz="2000" dirty="0" err="1" smtClean="0"/>
              <a:t>Національно</a:t>
            </a:r>
            <a:r>
              <a:rPr lang="ru-RU" sz="2000" dirty="0" smtClean="0"/>
              <a:t> </a:t>
            </a:r>
            <a:r>
              <a:rPr lang="ru-RU" sz="2000" dirty="0" err="1" smtClean="0"/>
              <a:t>телекомпанії</a:t>
            </a:r>
            <a:r>
              <a:rPr lang="ru-RU" sz="2000" dirty="0" smtClean="0"/>
              <a:t> </a:t>
            </a:r>
            <a:r>
              <a:rPr lang="ru-RU" sz="2000" dirty="0" err="1" smtClean="0"/>
              <a:t>України</a:t>
            </a:r>
            <a:r>
              <a:rPr lang="ru-RU" sz="2000" dirty="0" smtClean="0"/>
              <a:t>.</a:t>
            </a:r>
          </a:p>
          <a:p>
            <a:pPr algn="just"/>
            <a:r>
              <a:rPr lang="ru-RU" sz="2000" dirty="0" smtClean="0"/>
              <a:t>	З 1995 року </a:t>
            </a:r>
            <a:r>
              <a:rPr lang="ru-RU" sz="2000" dirty="0" err="1" smtClean="0"/>
              <a:t>працює</a:t>
            </a:r>
            <a:r>
              <a:rPr lang="ru-RU" sz="2000" dirty="0" smtClean="0"/>
              <a:t> </a:t>
            </a:r>
            <a:r>
              <a:rPr lang="ru-RU" sz="2000" dirty="0" err="1" smtClean="0"/>
              <a:t>професором</a:t>
            </a:r>
            <a:r>
              <a:rPr lang="ru-RU" sz="2000" dirty="0" smtClean="0"/>
              <a:t> </a:t>
            </a:r>
            <a:r>
              <a:rPr lang="ru-RU" sz="2000" dirty="0" err="1" smtClean="0"/>
              <a:t>кафедри</a:t>
            </a:r>
            <a:r>
              <a:rPr lang="ru-RU" sz="2000" dirty="0" smtClean="0"/>
              <a:t> методики </a:t>
            </a:r>
            <a:r>
              <a:rPr lang="ru-RU" sz="2000" dirty="0" err="1" smtClean="0"/>
              <a:t>викладання</a:t>
            </a:r>
            <a:r>
              <a:rPr lang="ru-RU" sz="2000" dirty="0" smtClean="0"/>
              <a:t> </a:t>
            </a:r>
            <a:r>
              <a:rPr lang="ru-RU" sz="2000" dirty="0" err="1" smtClean="0"/>
              <a:t>української</a:t>
            </a:r>
            <a:r>
              <a:rPr lang="ru-RU" sz="2000" dirty="0" smtClean="0"/>
              <a:t> </a:t>
            </a:r>
            <a:r>
              <a:rPr lang="ru-RU" sz="2000" dirty="0" err="1" smtClean="0"/>
              <a:t>мови</a:t>
            </a:r>
            <a:r>
              <a:rPr lang="ru-RU" sz="2000" dirty="0" smtClean="0"/>
              <a:t> </a:t>
            </a:r>
            <a:r>
              <a:rPr lang="ru-RU" sz="2000" dirty="0" err="1" smtClean="0"/>
              <a:t>Національного</a:t>
            </a:r>
            <a:r>
              <a:rPr lang="ru-RU" sz="2000" dirty="0" smtClean="0"/>
              <a:t> </a:t>
            </a:r>
            <a:r>
              <a:rPr lang="ru-RU" sz="2000" dirty="0" err="1" smtClean="0"/>
              <a:t>педагогічного</a:t>
            </a:r>
            <a:r>
              <a:rPr lang="ru-RU" sz="2000" dirty="0" smtClean="0"/>
              <a:t> </a:t>
            </a:r>
            <a:r>
              <a:rPr lang="ru-RU" sz="2000" dirty="0" err="1" smtClean="0"/>
              <a:t>університету</a:t>
            </a:r>
            <a:r>
              <a:rPr lang="ru-RU" sz="2000" dirty="0" smtClean="0"/>
              <a:t> </a:t>
            </a:r>
            <a:r>
              <a:rPr lang="ru-RU" sz="2000" dirty="0" err="1" smtClean="0"/>
              <a:t>імені</a:t>
            </a:r>
            <a:r>
              <a:rPr lang="ru-RU" sz="2000" dirty="0" smtClean="0"/>
              <a:t> </a:t>
            </a:r>
            <a:r>
              <a:rPr lang="ru-RU" sz="2000" dirty="0" err="1" smtClean="0"/>
              <a:t>М.Драгоманова</a:t>
            </a:r>
            <a:r>
              <a:rPr lang="ru-RU" sz="2000" dirty="0" smtClean="0"/>
              <a:t>.</a:t>
            </a:r>
            <a:endParaRPr lang="ru-RU" sz="2000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67066" y="620688"/>
            <a:ext cx="7283918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uk-UA" sz="3600" b="1" cap="all" dirty="0" smtClean="0">
                <a:ln w="0"/>
                <a:solidFill>
                  <a:srgbClr val="002060"/>
                </a:solidFill>
                <a:effectLst>
                  <a:reflection blurRad="12700" stA="50000" endPos="50000" dist="5000" dir="5400000" sy="-100000" rotWithShape="0"/>
                </a:effectLst>
              </a:rPr>
              <a:t>Тетяна Василівна </a:t>
            </a:r>
            <a:r>
              <a:rPr lang="uk-UA" sz="3600" b="1" cap="all" dirty="0" err="1" smtClean="0">
                <a:ln w="0"/>
                <a:solidFill>
                  <a:srgbClr val="002060"/>
                </a:solidFill>
                <a:effectLst>
                  <a:reflection blurRad="12700" stA="50000" endPos="50000" dist="5000" dir="5400000" sy="-100000" rotWithShape="0"/>
                </a:effectLst>
              </a:rPr>
              <a:t>цимбал</a:t>
            </a:r>
            <a:endParaRPr lang="ru-RU" sz="3600" b="1" cap="all" spc="0" dirty="0">
              <a:ln w="0"/>
              <a:solidFill>
                <a:srgbClr val="002060"/>
              </a:soli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95536" y="3501008"/>
            <a:ext cx="8208912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 smtClean="0"/>
              <a:t>Диктор </a:t>
            </a:r>
            <a:r>
              <a:rPr lang="ru-RU" sz="2400" dirty="0" err="1" smtClean="0"/>
              <a:t>і</a:t>
            </a:r>
            <a:r>
              <a:rPr lang="ru-RU" sz="2400" dirty="0" smtClean="0"/>
              <a:t> </a:t>
            </a:r>
            <a:r>
              <a:rPr lang="ru-RU" sz="2400" dirty="0" err="1" smtClean="0"/>
              <a:t>ведуча</a:t>
            </a:r>
            <a:r>
              <a:rPr lang="ru-RU" sz="2400" dirty="0" smtClean="0"/>
              <a:t> </a:t>
            </a:r>
            <a:r>
              <a:rPr lang="ru-RU" sz="2400" dirty="0" err="1" smtClean="0"/>
              <a:t>програм</a:t>
            </a:r>
            <a:r>
              <a:rPr lang="ru-RU" sz="2400" dirty="0" smtClean="0"/>
              <a:t> </a:t>
            </a:r>
            <a:r>
              <a:rPr lang="ru-RU" sz="2400" dirty="0" err="1" smtClean="0"/>
              <a:t>українського</a:t>
            </a:r>
            <a:r>
              <a:rPr lang="ru-RU" sz="2400" dirty="0" smtClean="0"/>
              <a:t> </a:t>
            </a:r>
            <a:r>
              <a:rPr lang="ru-RU" sz="2400" dirty="0" err="1" smtClean="0"/>
              <a:t>телебачення</a:t>
            </a:r>
            <a:r>
              <a:rPr lang="ru-RU" sz="2400" dirty="0" smtClean="0"/>
              <a:t>, народна артистка </a:t>
            </a:r>
            <a:r>
              <a:rPr lang="ru-RU" sz="2400" dirty="0" err="1" smtClean="0"/>
              <a:t>України</a:t>
            </a:r>
            <a:r>
              <a:rPr lang="ru-RU" sz="2400" dirty="0" smtClean="0"/>
              <a:t>, </a:t>
            </a:r>
            <a:r>
              <a:rPr lang="ru-RU" sz="2400" dirty="0" err="1" smtClean="0"/>
              <a:t>академік</a:t>
            </a:r>
            <a:r>
              <a:rPr lang="ru-RU" sz="2400" dirty="0" smtClean="0"/>
              <a:t> </a:t>
            </a:r>
            <a:r>
              <a:rPr lang="ru-RU" sz="2400" dirty="0" err="1" smtClean="0"/>
              <a:t>Телевізійної</a:t>
            </a:r>
            <a:r>
              <a:rPr lang="ru-RU" sz="2400" dirty="0" smtClean="0"/>
              <a:t> </a:t>
            </a:r>
            <a:r>
              <a:rPr lang="ru-RU" sz="2400" dirty="0" err="1" smtClean="0"/>
              <a:t>академії</a:t>
            </a:r>
            <a:r>
              <a:rPr lang="ru-RU" sz="2400" dirty="0" smtClean="0"/>
              <a:t> </a:t>
            </a:r>
            <a:r>
              <a:rPr lang="ru-RU" sz="2400" dirty="0" err="1" smtClean="0"/>
              <a:t>України</a:t>
            </a:r>
            <a:r>
              <a:rPr lang="ru-RU" sz="2400" dirty="0" smtClean="0"/>
              <a:t>, </a:t>
            </a:r>
            <a:r>
              <a:rPr lang="ru-RU" sz="2400" dirty="0" err="1" smtClean="0"/>
              <a:t>професор</a:t>
            </a:r>
            <a:r>
              <a:rPr lang="ru-RU" sz="2400" dirty="0" smtClean="0"/>
              <a:t> </a:t>
            </a:r>
            <a:r>
              <a:rPr lang="ru-RU" sz="2400" dirty="0" err="1" smtClean="0"/>
              <a:t>Київського</a:t>
            </a:r>
            <a:r>
              <a:rPr lang="ru-RU" sz="2400" dirty="0" smtClean="0"/>
              <a:t> </a:t>
            </a:r>
            <a:r>
              <a:rPr lang="ru-RU" sz="2400" dirty="0" err="1" smtClean="0"/>
              <a:t>міжнародного</a:t>
            </a:r>
            <a:r>
              <a:rPr lang="ru-RU" sz="2400" dirty="0" smtClean="0"/>
              <a:t> </a:t>
            </a:r>
            <a:r>
              <a:rPr lang="ru-RU" sz="2400" dirty="0" err="1" smtClean="0"/>
              <a:t>університету</a:t>
            </a:r>
            <a:r>
              <a:rPr lang="ru-RU" sz="2400" dirty="0" smtClean="0"/>
              <a:t>. </a:t>
            </a:r>
            <a:r>
              <a:rPr lang="ru-RU" sz="2400" dirty="0" err="1" smtClean="0"/>
              <a:t>Ведуча</a:t>
            </a:r>
            <a:r>
              <a:rPr lang="ru-RU" sz="2400" dirty="0" smtClean="0"/>
              <a:t> </a:t>
            </a:r>
            <a:r>
              <a:rPr lang="ru-RU" sz="2400" dirty="0" err="1" smtClean="0"/>
              <a:t>програми</a:t>
            </a:r>
            <a:r>
              <a:rPr lang="ru-RU" sz="2400" dirty="0" smtClean="0"/>
              <a:t> «</a:t>
            </a:r>
            <a:r>
              <a:rPr lang="ru-RU" sz="2400" dirty="0" err="1" smtClean="0"/>
              <a:t>Лінії</a:t>
            </a:r>
            <a:r>
              <a:rPr lang="ru-RU" sz="2400" dirty="0" smtClean="0"/>
              <a:t> </a:t>
            </a:r>
            <a:r>
              <a:rPr lang="ru-RU" sz="2400" dirty="0" err="1" smtClean="0"/>
              <a:t>долі</a:t>
            </a:r>
            <a:r>
              <a:rPr lang="ru-RU" sz="2400" dirty="0" smtClean="0"/>
              <a:t>», </a:t>
            </a:r>
            <a:r>
              <a:rPr lang="ru-RU" sz="2400" dirty="0" err="1" smtClean="0"/>
              <a:t>концертів</a:t>
            </a:r>
            <a:r>
              <a:rPr lang="ru-RU" sz="2400" dirty="0" smtClean="0"/>
              <a:t> </a:t>
            </a:r>
            <a:r>
              <a:rPr lang="ru-RU" sz="2400" dirty="0" err="1" smtClean="0"/>
              <a:t>і</a:t>
            </a:r>
            <a:r>
              <a:rPr lang="ru-RU" sz="2400" dirty="0" smtClean="0"/>
              <a:t> </a:t>
            </a:r>
            <a:r>
              <a:rPr lang="ru-RU" sz="2400" dirty="0" err="1" smtClean="0"/>
              <a:t>тематичних</a:t>
            </a:r>
            <a:r>
              <a:rPr lang="ru-RU" sz="2400" dirty="0" smtClean="0"/>
              <a:t> </a:t>
            </a:r>
            <a:r>
              <a:rPr lang="ru-RU" sz="2400" dirty="0" err="1" smtClean="0"/>
              <a:t>вечорів</a:t>
            </a:r>
            <a:r>
              <a:rPr lang="ru-RU" sz="2400" dirty="0" smtClean="0"/>
              <a:t>, старший редактор </a:t>
            </a:r>
            <a:r>
              <a:rPr lang="ru-RU" sz="2400" dirty="0" err="1" smtClean="0"/>
              <a:t>відділу</a:t>
            </a:r>
            <a:r>
              <a:rPr lang="ru-RU" sz="2400" dirty="0" smtClean="0"/>
              <a:t> </a:t>
            </a:r>
            <a:r>
              <a:rPr lang="ru-RU" sz="2400" dirty="0" err="1" smtClean="0"/>
              <a:t>публіцистики</a:t>
            </a:r>
            <a:r>
              <a:rPr lang="ru-RU" sz="2400" dirty="0" smtClean="0"/>
              <a:t> </a:t>
            </a:r>
            <a:r>
              <a:rPr lang="ru-RU" sz="2400" dirty="0" err="1" smtClean="0"/>
              <a:t>редакції</a:t>
            </a:r>
            <a:r>
              <a:rPr lang="ru-RU" sz="2400" dirty="0" smtClean="0"/>
              <a:t> </a:t>
            </a:r>
            <a:r>
              <a:rPr lang="ru-RU" sz="2400" dirty="0" err="1" smtClean="0"/>
              <a:t>суспільних</a:t>
            </a:r>
            <a:r>
              <a:rPr lang="ru-RU" sz="2400" dirty="0" smtClean="0"/>
              <a:t> </a:t>
            </a:r>
            <a:r>
              <a:rPr lang="ru-RU" sz="2400" dirty="0" err="1" smtClean="0"/>
              <a:t>проектів</a:t>
            </a:r>
            <a:r>
              <a:rPr lang="ru-RU" sz="2400" dirty="0" smtClean="0"/>
              <a:t> </a:t>
            </a:r>
            <a:r>
              <a:rPr lang="ru-RU" sz="2400" dirty="0" err="1" smtClean="0"/>
              <a:t>творчого</a:t>
            </a:r>
            <a:r>
              <a:rPr lang="ru-RU" sz="2400" dirty="0" smtClean="0"/>
              <a:t> </a:t>
            </a:r>
            <a:r>
              <a:rPr lang="ru-RU" sz="2400" dirty="0" err="1" smtClean="0"/>
              <a:t>об'єднання</a:t>
            </a:r>
            <a:r>
              <a:rPr lang="ru-RU" sz="2400" dirty="0" smtClean="0"/>
              <a:t> </a:t>
            </a:r>
            <a:r>
              <a:rPr lang="ru-RU" sz="2400" dirty="0" err="1" smtClean="0"/>
              <a:t>громадсько-політичних</a:t>
            </a:r>
            <a:r>
              <a:rPr lang="ru-RU" sz="2400" dirty="0" smtClean="0"/>
              <a:t> </a:t>
            </a:r>
            <a:r>
              <a:rPr lang="ru-RU" sz="2400" dirty="0" err="1" smtClean="0"/>
              <a:t>програм</a:t>
            </a:r>
            <a:r>
              <a:rPr lang="ru-RU" sz="2400" dirty="0" smtClean="0"/>
              <a:t> </a:t>
            </a:r>
            <a:r>
              <a:rPr lang="ru-RU" sz="2400" dirty="0" err="1" smtClean="0"/>
              <a:t>Національної</a:t>
            </a:r>
            <a:r>
              <a:rPr lang="ru-RU" sz="2400" dirty="0" smtClean="0"/>
              <a:t> </a:t>
            </a:r>
            <a:r>
              <a:rPr lang="ru-RU" sz="2400" dirty="0" err="1" smtClean="0"/>
              <a:t>телекомпанії</a:t>
            </a:r>
            <a:r>
              <a:rPr lang="ru-RU" sz="2400" dirty="0" smtClean="0"/>
              <a:t> </a:t>
            </a:r>
            <a:r>
              <a:rPr lang="ru-RU" sz="2400" dirty="0" err="1" smtClean="0"/>
              <a:t>України</a:t>
            </a:r>
            <a:r>
              <a:rPr lang="ru-RU" sz="2400" dirty="0" smtClean="0"/>
              <a:t>.</a:t>
            </a:r>
            <a:endParaRPr lang="ru-RU" sz="2400" dirty="0"/>
          </a:p>
        </p:txBody>
      </p:sp>
      <p:pic>
        <p:nvPicPr>
          <p:cNvPr id="4" name="Рисунок 3" descr="1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987824" y="1340768"/>
            <a:ext cx="3291632" cy="2076252"/>
          </a:xfrm>
          <a:prstGeom prst="rect">
            <a:avLst/>
          </a:prstGeom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1052736"/>
            <a:ext cx="8640960" cy="529375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40000"/>
                <a:lumOff val="60000"/>
              </a:schemeClr>
            </a:solidFill>
          </a:ln>
          <a:effectLst>
            <a:glow rad="139700">
              <a:schemeClr val="accent4">
                <a:satMod val="175000"/>
                <a:alpha val="40000"/>
              </a:schemeClr>
            </a:glow>
          </a:effectLst>
        </p:spPr>
        <p:txBody>
          <a:bodyPr wrap="square">
            <a:spAutoFit/>
          </a:bodyPr>
          <a:lstStyle/>
          <a:p>
            <a:pPr algn="ctr">
              <a:buFont typeface="Arial" pitchFamily="34" charset="0"/>
              <a:buChar char="•"/>
            </a:pPr>
            <a:r>
              <a:rPr lang="ru-RU" sz="2000" b="1" dirty="0" smtClean="0">
                <a:solidFill>
                  <a:schemeClr val="accent1">
                    <a:lumMod val="75000"/>
                  </a:schemeClr>
                </a:solidFill>
              </a:rPr>
              <a:t>БІОГРАФІЯ</a:t>
            </a:r>
          </a:p>
          <a:p>
            <a:pPr algn="just"/>
            <a:r>
              <a:rPr lang="ru-RU" sz="2000" dirty="0" err="1" smtClean="0"/>
              <a:t>Народилася</a:t>
            </a:r>
            <a:r>
              <a:rPr lang="ru-RU" sz="2000" dirty="0" smtClean="0"/>
              <a:t> 14 </a:t>
            </a:r>
            <a:r>
              <a:rPr lang="ru-RU" sz="2000" dirty="0" err="1" smtClean="0"/>
              <a:t>вересня</a:t>
            </a:r>
            <a:r>
              <a:rPr lang="ru-RU" sz="2000" dirty="0" smtClean="0"/>
              <a:t> 1946 у </a:t>
            </a:r>
            <a:r>
              <a:rPr lang="ru-RU" sz="2000" dirty="0" err="1" smtClean="0"/>
              <a:t>Києві</a:t>
            </a:r>
            <a:r>
              <a:rPr lang="ru-RU" sz="2000" dirty="0" smtClean="0"/>
              <a:t>.</a:t>
            </a:r>
          </a:p>
          <a:p>
            <a:pPr algn="just"/>
            <a:r>
              <a:rPr lang="ru-RU" sz="2000" dirty="0" smtClean="0"/>
              <a:t>	1969 — </a:t>
            </a:r>
            <a:r>
              <a:rPr lang="ru-RU" sz="2000" dirty="0" err="1" smtClean="0"/>
              <a:t>закінчила</a:t>
            </a:r>
            <a:r>
              <a:rPr lang="ru-RU" sz="2000" dirty="0" smtClean="0"/>
              <a:t> факультет </a:t>
            </a:r>
            <a:r>
              <a:rPr lang="ru-RU" sz="2000" dirty="0" err="1" smtClean="0"/>
              <a:t>романо-германської</a:t>
            </a:r>
            <a:r>
              <a:rPr lang="ru-RU" sz="2000" dirty="0" smtClean="0"/>
              <a:t> </a:t>
            </a:r>
            <a:r>
              <a:rPr lang="ru-RU" sz="2000" dirty="0" err="1" smtClean="0"/>
              <a:t>філології</a:t>
            </a:r>
            <a:r>
              <a:rPr lang="ru-RU" sz="2000" dirty="0" smtClean="0"/>
              <a:t> </a:t>
            </a:r>
            <a:r>
              <a:rPr lang="ru-RU" sz="2000" dirty="0" err="1" smtClean="0"/>
              <a:t>Київського</a:t>
            </a:r>
            <a:r>
              <a:rPr lang="ru-RU" sz="2000" dirty="0" smtClean="0"/>
              <a:t> </a:t>
            </a:r>
            <a:r>
              <a:rPr lang="ru-RU" sz="2000" dirty="0" err="1" smtClean="0"/>
              <a:t>національного</a:t>
            </a:r>
            <a:r>
              <a:rPr lang="ru-RU" sz="2000" dirty="0" smtClean="0"/>
              <a:t> </a:t>
            </a:r>
            <a:r>
              <a:rPr lang="ru-RU" sz="2000" dirty="0" err="1" smtClean="0"/>
              <a:t>університету</a:t>
            </a:r>
            <a:r>
              <a:rPr lang="ru-RU" sz="2000" dirty="0" smtClean="0"/>
              <a:t> </a:t>
            </a:r>
            <a:r>
              <a:rPr lang="ru-RU" sz="2000" dirty="0" err="1" smtClean="0"/>
              <a:t>ім</a:t>
            </a:r>
            <a:r>
              <a:rPr lang="ru-RU" sz="2000" dirty="0" smtClean="0"/>
              <a:t>. Тараса </a:t>
            </a:r>
            <a:r>
              <a:rPr lang="ru-RU" sz="2000" dirty="0" err="1" smtClean="0"/>
              <a:t>Шевченка</a:t>
            </a:r>
            <a:r>
              <a:rPr lang="ru-RU" sz="2000" dirty="0" smtClean="0"/>
              <a:t>.</a:t>
            </a:r>
          </a:p>
          <a:p>
            <a:pPr algn="just"/>
            <a:r>
              <a:rPr lang="ru-RU" sz="2000" dirty="0" err="1" smtClean="0"/>
              <a:t>Навчаючись</a:t>
            </a:r>
            <a:r>
              <a:rPr lang="ru-RU" sz="2000" dirty="0" smtClean="0"/>
              <a:t> в </a:t>
            </a:r>
            <a:r>
              <a:rPr lang="ru-RU" sz="2000" dirty="0" err="1" smtClean="0"/>
              <a:t>університеті</a:t>
            </a:r>
            <a:r>
              <a:rPr lang="ru-RU" sz="2000" dirty="0" smtClean="0"/>
              <a:t>, почала </a:t>
            </a:r>
            <a:r>
              <a:rPr lang="ru-RU" sz="2000" dirty="0" err="1" smtClean="0"/>
              <a:t>працювати</a:t>
            </a:r>
            <a:r>
              <a:rPr lang="ru-RU" sz="2000" dirty="0" smtClean="0"/>
              <a:t> в </a:t>
            </a:r>
            <a:r>
              <a:rPr lang="ru-RU" sz="2000" dirty="0" err="1" smtClean="0"/>
              <a:t>молодіжній</a:t>
            </a:r>
            <a:r>
              <a:rPr lang="ru-RU" sz="2000" dirty="0" smtClean="0"/>
              <a:t> </a:t>
            </a:r>
            <a:r>
              <a:rPr lang="ru-RU" sz="2000" dirty="0" err="1" smtClean="0"/>
              <a:t>редакції</a:t>
            </a:r>
            <a:r>
              <a:rPr lang="ru-RU" sz="2000" dirty="0" smtClean="0"/>
              <a:t> УТ, де брала участь у </a:t>
            </a:r>
            <a:r>
              <a:rPr lang="ru-RU" sz="2000" dirty="0" err="1" smtClean="0"/>
              <a:t>створенні</a:t>
            </a:r>
            <a:r>
              <a:rPr lang="ru-RU" sz="2000" dirty="0" smtClean="0"/>
              <a:t> </a:t>
            </a:r>
            <a:r>
              <a:rPr lang="ru-RU" sz="2000" dirty="0" err="1" smtClean="0"/>
              <a:t>програм</a:t>
            </a:r>
            <a:r>
              <a:rPr lang="ru-RU" sz="2000" dirty="0" smtClean="0"/>
              <a:t> «</a:t>
            </a:r>
            <a:r>
              <a:rPr lang="ru-RU" sz="2000" dirty="0" err="1" smtClean="0"/>
              <a:t>Я+Ти</a:t>
            </a:r>
            <a:r>
              <a:rPr lang="ru-RU" sz="2000" dirty="0" smtClean="0"/>
              <a:t>», «</a:t>
            </a:r>
            <a:r>
              <a:rPr lang="ru-RU" sz="2000" dirty="0" err="1" smtClean="0"/>
              <a:t>Комсомольська</a:t>
            </a:r>
            <a:r>
              <a:rPr lang="ru-RU" sz="2000" dirty="0" smtClean="0"/>
              <a:t> </a:t>
            </a:r>
            <a:r>
              <a:rPr lang="ru-RU" sz="2000" dirty="0" err="1" smtClean="0"/>
              <a:t>традиція</a:t>
            </a:r>
            <a:r>
              <a:rPr lang="ru-RU" sz="2000" dirty="0" smtClean="0"/>
              <a:t>», «</a:t>
            </a:r>
            <a:r>
              <a:rPr lang="ru-RU" sz="2000" dirty="0" err="1" smtClean="0"/>
              <a:t>Комсомольські</a:t>
            </a:r>
            <a:r>
              <a:rPr lang="ru-RU" sz="2000" dirty="0" smtClean="0"/>
              <a:t> </a:t>
            </a:r>
            <a:r>
              <a:rPr lang="ru-RU" sz="2000" dirty="0" err="1" smtClean="0"/>
              <a:t>зорі</a:t>
            </a:r>
            <a:r>
              <a:rPr lang="ru-RU" sz="2000" dirty="0" smtClean="0"/>
              <a:t>».</a:t>
            </a:r>
          </a:p>
          <a:p>
            <a:pPr algn="just"/>
            <a:r>
              <a:rPr lang="ru-RU" sz="2000" dirty="0" smtClean="0"/>
              <a:t>	</a:t>
            </a:r>
            <a:r>
              <a:rPr lang="ru-RU" sz="2000" dirty="0" err="1" smtClean="0"/>
              <a:t>Займалася</a:t>
            </a:r>
            <a:r>
              <a:rPr lang="ru-RU" sz="2000" dirty="0" smtClean="0"/>
              <a:t> </a:t>
            </a:r>
            <a:r>
              <a:rPr lang="ru-RU" sz="2000" dirty="0" err="1" smtClean="0"/>
              <a:t>художньою</a:t>
            </a:r>
            <a:r>
              <a:rPr lang="ru-RU" sz="2000" dirty="0" smtClean="0"/>
              <a:t> </a:t>
            </a:r>
            <a:r>
              <a:rPr lang="ru-RU" sz="2000" dirty="0" err="1" smtClean="0"/>
              <a:t>телепубліцистикою</a:t>
            </a:r>
            <a:r>
              <a:rPr lang="ru-RU" sz="2000" dirty="0" smtClean="0"/>
              <a:t> (цикл </a:t>
            </a:r>
            <a:r>
              <a:rPr lang="ru-RU" sz="2000" dirty="0" err="1" smtClean="0"/>
              <a:t>програм</a:t>
            </a:r>
            <a:r>
              <a:rPr lang="ru-RU" sz="2000" dirty="0" smtClean="0"/>
              <a:t> «Через </a:t>
            </a:r>
            <a:r>
              <a:rPr lang="ru-RU" sz="2000" dirty="0" err="1" smtClean="0"/>
              <a:t>обставини</a:t>
            </a:r>
            <a:r>
              <a:rPr lang="ru-RU" sz="2000" dirty="0" smtClean="0"/>
              <a:t>, </a:t>
            </a:r>
            <a:r>
              <a:rPr lang="ru-RU" sz="2000" dirty="0" err="1" smtClean="0"/>
              <a:t>що</a:t>
            </a:r>
            <a:r>
              <a:rPr lang="ru-RU" sz="2000" dirty="0" smtClean="0"/>
              <a:t> </a:t>
            </a:r>
            <a:r>
              <a:rPr lang="ru-RU" sz="2000" dirty="0" err="1" smtClean="0"/>
              <a:t>склались</a:t>
            </a:r>
            <a:r>
              <a:rPr lang="ru-RU" sz="2000" dirty="0" smtClean="0"/>
              <a:t>», </a:t>
            </a:r>
            <a:r>
              <a:rPr lang="ru-RU" sz="2000" dirty="0" err="1" smtClean="0"/>
              <a:t>зустрічі</a:t>
            </a:r>
            <a:r>
              <a:rPr lang="ru-RU" sz="2000" dirty="0" smtClean="0"/>
              <a:t> в </a:t>
            </a:r>
            <a:r>
              <a:rPr lang="ru-RU" sz="2000" dirty="0" err="1" smtClean="0"/>
              <a:t>Чорнобилі</a:t>
            </a:r>
            <a:r>
              <a:rPr lang="ru-RU" sz="2000" dirty="0" smtClean="0"/>
              <a:t> </a:t>
            </a:r>
            <a:r>
              <a:rPr lang="ru-RU" sz="2000" dirty="0" smtClean="0">
                <a:hlinkClick r:id="rId2" tooltip="1986"/>
              </a:rPr>
              <a:t>1986</a:t>
            </a:r>
            <a:r>
              <a:rPr lang="ru-RU" sz="2000" dirty="0" smtClean="0"/>
              <a:t> року, </a:t>
            </a:r>
            <a:r>
              <a:rPr lang="ru-RU" sz="2000" dirty="0" err="1" smtClean="0"/>
              <a:t>телемарафони</a:t>
            </a:r>
            <a:r>
              <a:rPr lang="ru-RU" sz="2000" dirty="0" smtClean="0"/>
              <a:t> «</a:t>
            </a:r>
            <a:r>
              <a:rPr lang="ru-RU" sz="2000" dirty="0" err="1" smtClean="0"/>
              <a:t>Дзвони</a:t>
            </a:r>
            <a:r>
              <a:rPr lang="ru-RU" sz="2000" dirty="0" smtClean="0"/>
              <a:t> </a:t>
            </a:r>
            <a:r>
              <a:rPr lang="ru-RU" sz="2000" dirty="0" err="1" smtClean="0"/>
              <a:t>Чорнобиля</a:t>
            </a:r>
            <a:r>
              <a:rPr lang="ru-RU" sz="2000" dirty="0" smtClean="0"/>
              <a:t>»).</a:t>
            </a:r>
          </a:p>
          <a:p>
            <a:pPr algn="just"/>
            <a:r>
              <a:rPr lang="ru-RU" sz="2000" dirty="0" smtClean="0"/>
              <a:t>	</a:t>
            </a:r>
            <a:r>
              <a:rPr lang="ru-RU" sz="2000" dirty="0" err="1" smtClean="0"/>
              <a:t>Більш</a:t>
            </a:r>
            <a:r>
              <a:rPr lang="ru-RU" sz="2000" dirty="0" smtClean="0"/>
              <a:t> як 10 </a:t>
            </a:r>
            <a:r>
              <a:rPr lang="ru-RU" sz="2000" dirty="0" err="1" smtClean="0"/>
              <a:t>років</a:t>
            </a:r>
            <a:r>
              <a:rPr lang="ru-RU" sz="2000" dirty="0" smtClean="0"/>
              <a:t> </a:t>
            </a:r>
            <a:r>
              <a:rPr lang="ru-RU" sz="2000" dirty="0" err="1" smtClean="0"/>
              <a:t>була</a:t>
            </a:r>
            <a:r>
              <a:rPr lang="ru-RU" sz="2000" dirty="0" smtClean="0"/>
              <a:t> </a:t>
            </a:r>
            <a:r>
              <a:rPr lang="ru-RU" sz="2000" dirty="0" err="1" smtClean="0"/>
              <a:t>ведучою</a:t>
            </a:r>
            <a:r>
              <a:rPr lang="ru-RU" sz="2000" dirty="0" smtClean="0"/>
              <a:t> </a:t>
            </a:r>
            <a:r>
              <a:rPr lang="ru-RU" sz="2000" dirty="0" err="1" smtClean="0"/>
              <a:t>програми</a:t>
            </a:r>
            <a:r>
              <a:rPr lang="ru-RU" sz="2000" dirty="0" smtClean="0"/>
              <a:t> «</a:t>
            </a:r>
            <a:r>
              <a:rPr lang="ru-RU" sz="2000" dirty="0" err="1" smtClean="0"/>
              <a:t>Новини</a:t>
            </a:r>
            <a:r>
              <a:rPr lang="ru-RU" sz="2000" dirty="0" smtClean="0"/>
              <a:t> </a:t>
            </a:r>
            <a:r>
              <a:rPr lang="ru-RU" sz="2000" dirty="0" err="1" smtClean="0"/>
              <a:t>кіноекрану</a:t>
            </a:r>
            <a:r>
              <a:rPr lang="ru-RU" sz="2000" dirty="0" smtClean="0"/>
              <a:t>» </a:t>
            </a:r>
            <a:r>
              <a:rPr lang="ru-RU" sz="2000" dirty="0" err="1" smtClean="0"/>
              <a:t>й</a:t>
            </a:r>
            <a:r>
              <a:rPr lang="ru-RU" sz="2000" dirty="0" smtClean="0"/>
              <a:t> </a:t>
            </a:r>
            <a:r>
              <a:rPr lang="ru-RU" sz="2000" dirty="0" err="1" smtClean="0"/>
              <a:t>кіноогляду</a:t>
            </a:r>
            <a:r>
              <a:rPr lang="ru-RU" sz="2000" dirty="0" smtClean="0"/>
              <a:t> «Все про </a:t>
            </a:r>
            <a:r>
              <a:rPr lang="ru-RU" sz="2000" dirty="0" err="1" smtClean="0"/>
              <a:t>кіно</a:t>
            </a:r>
            <a:r>
              <a:rPr lang="ru-RU" sz="2000" dirty="0" smtClean="0"/>
              <a:t>».</a:t>
            </a:r>
          </a:p>
          <a:p>
            <a:pPr algn="just"/>
            <a:r>
              <a:rPr lang="ru-RU" sz="2000" dirty="0" smtClean="0"/>
              <a:t>	</a:t>
            </a:r>
            <a:r>
              <a:rPr lang="ru-RU" sz="2000" dirty="0" err="1" smtClean="0"/>
              <a:t>Залишаючись</a:t>
            </a:r>
            <a:r>
              <a:rPr lang="ru-RU" sz="2000" dirty="0" smtClean="0"/>
              <a:t> </a:t>
            </a:r>
            <a:r>
              <a:rPr lang="ru-RU" sz="2000" dirty="0" err="1" smtClean="0"/>
              <a:t>обличчям</a:t>
            </a:r>
            <a:r>
              <a:rPr lang="ru-RU" sz="2000" dirty="0" smtClean="0"/>
              <a:t> </a:t>
            </a:r>
            <a:r>
              <a:rPr lang="ru-RU" sz="2000" dirty="0" err="1" smtClean="0"/>
              <a:t>Першого</a:t>
            </a:r>
            <a:r>
              <a:rPr lang="ru-RU" sz="2000" dirty="0" smtClean="0"/>
              <a:t> </a:t>
            </a:r>
            <a:r>
              <a:rPr lang="ru-RU" sz="2000" dirty="0" err="1" smtClean="0"/>
              <a:t>національного</a:t>
            </a:r>
            <a:r>
              <a:rPr lang="ru-RU" sz="2000" dirty="0" smtClean="0"/>
              <a:t>, вона пристала на </a:t>
            </a:r>
            <a:r>
              <a:rPr lang="ru-RU" sz="2000" dirty="0" err="1" smtClean="0"/>
              <a:t>пропозицію</a:t>
            </a:r>
            <a:r>
              <a:rPr lang="ru-RU" sz="2000" dirty="0" smtClean="0"/>
              <a:t> </a:t>
            </a:r>
            <a:r>
              <a:rPr lang="ru-RU" sz="2000" dirty="0" err="1" smtClean="0"/>
              <a:t>Олександра</a:t>
            </a:r>
            <a:r>
              <a:rPr lang="ru-RU" sz="2000" dirty="0" smtClean="0"/>
              <a:t> </a:t>
            </a:r>
            <a:r>
              <a:rPr lang="ru-RU" sz="2000" dirty="0" err="1" smtClean="0"/>
              <a:t>Ткаченка</a:t>
            </a:r>
            <a:r>
              <a:rPr lang="ru-RU" sz="2000" dirty="0" smtClean="0"/>
              <a:t> прийти на </a:t>
            </a:r>
            <a:r>
              <a:rPr lang="ru-RU" sz="2000" dirty="0" err="1" smtClean="0"/>
              <a:t>оновлений</a:t>
            </a:r>
            <a:r>
              <a:rPr lang="ru-RU" sz="2000" dirty="0" smtClean="0"/>
              <a:t> «</a:t>
            </a:r>
            <a:r>
              <a:rPr lang="ru-RU" sz="2000" dirty="0" err="1" smtClean="0"/>
              <a:t>Новий</a:t>
            </a:r>
            <a:r>
              <a:rPr lang="ru-RU" sz="2000" dirty="0" smtClean="0"/>
              <a:t> канал», де вела </a:t>
            </a:r>
            <a:r>
              <a:rPr lang="ru-RU" sz="2000" dirty="0" err="1" smtClean="0"/>
              <a:t>програму</a:t>
            </a:r>
            <a:r>
              <a:rPr lang="ru-RU" sz="2000" dirty="0" smtClean="0"/>
              <a:t> «</a:t>
            </a:r>
            <a:r>
              <a:rPr lang="ru-RU" sz="2000" dirty="0" err="1" smtClean="0"/>
              <a:t>Тетянин</a:t>
            </a:r>
            <a:r>
              <a:rPr lang="ru-RU" sz="2000" dirty="0" smtClean="0"/>
              <a:t> </a:t>
            </a:r>
            <a:r>
              <a:rPr lang="ru-RU" sz="2000" dirty="0" err="1" smtClean="0"/>
              <a:t>полудень</a:t>
            </a:r>
            <a:r>
              <a:rPr lang="ru-RU" sz="2000" dirty="0" smtClean="0"/>
              <a:t>». </a:t>
            </a:r>
            <a:r>
              <a:rPr lang="ru-RU" sz="2000" dirty="0" err="1" smtClean="0"/>
              <a:t>Згодом</a:t>
            </a:r>
            <a:r>
              <a:rPr lang="ru-RU" sz="2000" dirty="0" smtClean="0"/>
              <a:t> </a:t>
            </a:r>
            <a:r>
              <a:rPr lang="ru-RU" sz="2000" dirty="0" err="1" smtClean="0"/>
              <a:t>працювала</a:t>
            </a:r>
            <a:r>
              <a:rPr lang="ru-RU" sz="2000" dirty="0" smtClean="0"/>
              <a:t> в </a:t>
            </a:r>
            <a:r>
              <a:rPr lang="ru-RU" sz="2000" dirty="0" err="1" smtClean="0"/>
              <a:t>програмі</a:t>
            </a:r>
            <a:r>
              <a:rPr lang="ru-RU" sz="2000" dirty="0" smtClean="0"/>
              <a:t> «</a:t>
            </a:r>
            <a:r>
              <a:rPr lang="ru-RU" sz="2000" dirty="0" err="1" smtClean="0"/>
              <a:t>Тетянин</a:t>
            </a:r>
            <a:r>
              <a:rPr lang="ru-RU" sz="2000" dirty="0" smtClean="0"/>
              <a:t> день» на </a:t>
            </a:r>
            <a:r>
              <a:rPr lang="ru-RU" sz="2000" dirty="0" err="1" smtClean="0"/>
              <a:t>каналі</a:t>
            </a:r>
            <a:r>
              <a:rPr lang="ru-RU" sz="2000" dirty="0" smtClean="0"/>
              <a:t> СТБ.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251520" y="908720"/>
            <a:ext cx="8640960" cy="5400600"/>
          </a:xfrm>
          <a:solidFill>
            <a:schemeClr val="accent1">
              <a:lumMod val="40000"/>
              <a:lumOff val="60000"/>
            </a:schemeClr>
          </a:solidFill>
          <a:ln/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ctr"/>
            <a:r>
              <a:rPr lang="ru-RU" sz="2000" b="1" cap="all" dirty="0" smtClean="0"/>
              <a:t>БІОГРАФІЯ</a:t>
            </a:r>
          </a:p>
          <a:p>
            <a:pPr algn="just">
              <a:buNone/>
            </a:pPr>
            <a:r>
              <a:rPr lang="ru-RU" sz="2000" b="1" cap="all" dirty="0" smtClean="0"/>
              <a:t>	</a:t>
            </a:r>
            <a:r>
              <a:rPr lang="en-US" sz="2000" b="1" cap="all" dirty="0" smtClean="0"/>
              <a:t>	</a:t>
            </a:r>
            <a:r>
              <a:rPr lang="ru-RU" sz="2000" dirty="0" smtClean="0"/>
              <a:t>У роки </a:t>
            </a:r>
            <a:r>
              <a:rPr lang="ru-RU" sz="2000" dirty="0" err="1" smtClean="0"/>
              <a:t>Великої</a:t>
            </a:r>
            <a:r>
              <a:rPr lang="ru-RU" sz="2000" dirty="0" smtClean="0"/>
              <a:t> </a:t>
            </a:r>
            <a:r>
              <a:rPr lang="ru-RU" sz="2000" dirty="0" err="1" smtClean="0"/>
              <a:t>Вітчизняної</a:t>
            </a:r>
            <a:r>
              <a:rPr lang="ru-RU" sz="2000" dirty="0" smtClean="0"/>
              <a:t> </a:t>
            </a:r>
            <a:r>
              <a:rPr lang="ru-RU" sz="2000" dirty="0" err="1" smtClean="0"/>
              <a:t>війни</a:t>
            </a:r>
            <a:r>
              <a:rPr lang="ru-RU" sz="2000" dirty="0" smtClean="0"/>
              <a:t> 1941-1945 читав </a:t>
            </a:r>
            <a:r>
              <a:rPr lang="ru-RU" sz="2000" dirty="0" err="1" smtClean="0"/>
              <a:t>зведення</a:t>
            </a:r>
            <a:r>
              <a:rPr lang="ru-RU" sz="2000" dirty="0" smtClean="0"/>
              <a:t> </a:t>
            </a:r>
            <a:r>
              <a:rPr lang="ru-RU" sz="2000" dirty="0" err="1" smtClean="0"/>
              <a:t>Радінформбюро</a:t>
            </a:r>
            <a:r>
              <a:rPr lang="ru-RU" sz="2000" dirty="0" smtClean="0"/>
              <a:t> </a:t>
            </a:r>
            <a:r>
              <a:rPr lang="ru-RU" sz="2000" dirty="0" err="1" smtClean="0"/>
              <a:t>і</a:t>
            </a:r>
            <a:r>
              <a:rPr lang="ru-RU" sz="2000" dirty="0" smtClean="0"/>
              <a:t> </a:t>
            </a:r>
            <a:r>
              <a:rPr lang="ru-RU" sz="2000" dirty="0" err="1" smtClean="0"/>
              <a:t>накази</a:t>
            </a:r>
            <a:r>
              <a:rPr lang="ru-RU" sz="2000" dirty="0" smtClean="0"/>
              <a:t> Верховного </a:t>
            </a:r>
            <a:r>
              <a:rPr lang="ru-RU" sz="2000" dirty="0" err="1" smtClean="0"/>
              <a:t>Головнокомандувача</a:t>
            </a:r>
            <a:r>
              <a:rPr lang="ru-RU" sz="2000" dirty="0" smtClean="0"/>
              <a:t> І. В. </a:t>
            </a:r>
            <a:r>
              <a:rPr lang="ru-RU" sz="2000" dirty="0" err="1" smtClean="0"/>
              <a:t>Сталіна</a:t>
            </a:r>
            <a:r>
              <a:rPr lang="ru-RU" sz="2000" dirty="0" smtClean="0"/>
              <a:t>, </a:t>
            </a:r>
            <a:r>
              <a:rPr lang="ru-RU" sz="2000" dirty="0" err="1" smtClean="0"/>
              <a:t>і</a:t>
            </a:r>
            <a:r>
              <a:rPr lang="ru-RU" sz="2000" dirty="0" smtClean="0"/>
              <a:t> </a:t>
            </a:r>
            <a:r>
              <a:rPr lang="ru-RU" sz="2000" dirty="0" err="1" smtClean="0"/>
              <a:t>його</a:t>
            </a:r>
            <a:r>
              <a:rPr lang="ru-RU" sz="2000" dirty="0" smtClean="0"/>
              <a:t> голос став </a:t>
            </a:r>
            <a:r>
              <a:rPr lang="ru-RU" sz="2000" dirty="0" err="1" smtClean="0"/>
              <a:t>відомий</a:t>
            </a:r>
            <a:r>
              <a:rPr lang="ru-RU" sz="2000" dirty="0" smtClean="0"/>
              <a:t> кожному жителю СРСР.</a:t>
            </a:r>
            <a:endParaRPr lang="en-US" sz="2000" dirty="0" smtClean="0"/>
          </a:p>
          <a:p>
            <a:pPr algn="just">
              <a:buNone/>
            </a:pPr>
            <a:r>
              <a:rPr lang="en-US" sz="2000" dirty="0" smtClean="0"/>
              <a:t>		</a:t>
            </a:r>
            <a:r>
              <a:rPr lang="ru-RU" sz="2000" dirty="0" err="1" smtClean="0"/>
              <a:t>Саме</a:t>
            </a:r>
            <a:r>
              <a:rPr lang="ru-RU" sz="2000" dirty="0" smtClean="0"/>
              <a:t> </a:t>
            </a:r>
            <a:r>
              <a:rPr lang="ru-RU" sz="2000" dirty="0" err="1" smtClean="0"/>
              <a:t>Юрію</a:t>
            </a:r>
            <a:r>
              <a:rPr lang="ru-RU" sz="2000" dirty="0" smtClean="0"/>
              <a:t> Левитану, </a:t>
            </a:r>
            <a:r>
              <a:rPr lang="ru-RU" sz="2000" dirty="0" err="1" smtClean="0"/>
              <a:t>завдяки</a:t>
            </a:r>
            <a:r>
              <a:rPr lang="ru-RU" sz="2000" dirty="0" smtClean="0"/>
              <a:t> </a:t>
            </a:r>
            <a:r>
              <a:rPr lang="ru-RU" sz="2000" dirty="0" err="1" smtClean="0"/>
              <a:t>унікальному</a:t>
            </a:r>
            <a:r>
              <a:rPr lang="ru-RU" sz="2000" dirty="0" smtClean="0"/>
              <a:t> тембром голосу, </a:t>
            </a:r>
            <a:r>
              <a:rPr lang="ru-RU" sz="2000" dirty="0" err="1" smtClean="0"/>
              <a:t>було</a:t>
            </a:r>
            <a:r>
              <a:rPr lang="ru-RU" sz="2000" dirty="0" smtClean="0"/>
              <a:t> </a:t>
            </a:r>
            <a:r>
              <a:rPr lang="ru-RU" sz="2000" dirty="0" err="1" smtClean="0"/>
              <a:t>довірено</a:t>
            </a:r>
            <a:r>
              <a:rPr lang="ru-RU" sz="2000" dirty="0" smtClean="0"/>
              <a:t> </a:t>
            </a:r>
            <a:r>
              <a:rPr lang="ru-RU" sz="2000" dirty="0" err="1" smtClean="0"/>
              <a:t>оголошувати</a:t>
            </a:r>
            <a:r>
              <a:rPr lang="ru-RU" sz="2000" dirty="0" smtClean="0"/>
              <a:t> про перемогу </a:t>
            </a:r>
            <a:r>
              <a:rPr lang="ru-RU" sz="2000" dirty="0" err="1" smtClean="0"/>
              <a:t>і</a:t>
            </a:r>
            <a:r>
              <a:rPr lang="ru-RU" sz="2000" dirty="0" smtClean="0"/>
              <a:t> </a:t>
            </a:r>
            <a:r>
              <a:rPr lang="ru-RU" sz="2000" dirty="0" err="1" smtClean="0"/>
              <a:t>взяття</a:t>
            </a:r>
            <a:r>
              <a:rPr lang="ru-RU" sz="2000" dirty="0" smtClean="0"/>
              <a:t> </a:t>
            </a:r>
            <a:r>
              <a:rPr lang="ru-RU" sz="2000" dirty="0" err="1" smtClean="0"/>
              <a:t>Берліна</a:t>
            </a:r>
            <a:r>
              <a:rPr lang="ru-RU" sz="2000" dirty="0" smtClean="0"/>
              <a:t>. Член КПРС </a:t>
            </a:r>
            <a:r>
              <a:rPr lang="ru-RU" sz="2000" dirty="0" err="1" smtClean="0"/>
              <a:t>з</a:t>
            </a:r>
            <a:r>
              <a:rPr lang="ru-RU" sz="2000" dirty="0" smtClean="0"/>
              <a:t> 1941 року.</a:t>
            </a:r>
            <a:r>
              <a:rPr lang="en-US" sz="2000" b="1" dirty="0" smtClean="0"/>
              <a:t> </a:t>
            </a:r>
            <a:r>
              <a:rPr lang="ru-RU" sz="2000" dirty="0" err="1" smtClean="0"/>
              <a:t>Юрій</a:t>
            </a:r>
            <a:r>
              <a:rPr lang="ru-RU" sz="2000" dirty="0" smtClean="0"/>
              <a:t> Борисович </a:t>
            </a:r>
            <a:r>
              <a:rPr lang="ru-RU" sz="2000" dirty="0" err="1" smtClean="0"/>
              <a:t>Левітан</a:t>
            </a:r>
            <a:r>
              <a:rPr lang="ru-RU" sz="2000" dirty="0" smtClean="0"/>
              <a:t> </a:t>
            </a:r>
            <a:r>
              <a:rPr lang="ru-RU" sz="2000" dirty="0" err="1" smtClean="0"/>
              <a:t>народився</a:t>
            </a:r>
            <a:r>
              <a:rPr lang="ru-RU" sz="2000" dirty="0" smtClean="0"/>
              <a:t> у </a:t>
            </a:r>
            <a:r>
              <a:rPr lang="ru-RU" sz="2000" dirty="0" err="1" smtClean="0"/>
              <a:t>Володимирі</a:t>
            </a:r>
            <a:r>
              <a:rPr lang="ru-RU" sz="2000" dirty="0" smtClean="0"/>
              <a:t>, в </a:t>
            </a:r>
            <a:r>
              <a:rPr lang="ru-RU" sz="2000" dirty="0" err="1" smtClean="0"/>
              <a:t>єврейській</a:t>
            </a:r>
            <a:r>
              <a:rPr lang="ru-RU" sz="2000" dirty="0" smtClean="0"/>
              <a:t> </a:t>
            </a:r>
            <a:r>
              <a:rPr lang="ru-RU" sz="2000" dirty="0" err="1" smtClean="0"/>
              <a:t>родині</a:t>
            </a:r>
            <a:r>
              <a:rPr lang="ru-RU" sz="2000" dirty="0" smtClean="0"/>
              <a:t>. </a:t>
            </a:r>
            <a:r>
              <a:rPr lang="ru-RU" sz="2000" dirty="0" err="1" smtClean="0"/>
              <a:t>Його</a:t>
            </a:r>
            <a:r>
              <a:rPr lang="ru-RU" sz="2000" dirty="0" smtClean="0"/>
              <a:t> </a:t>
            </a:r>
            <a:r>
              <a:rPr lang="ru-RU" sz="2000" dirty="0" err="1" smtClean="0"/>
              <a:t>батько</a:t>
            </a:r>
            <a:r>
              <a:rPr lang="ru-RU" sz="2000" dirty="0" smtClean="0"/>
              <a:t> Бер </a:t>
            </a:r>
            <a:r>
              <a:rPr lang="ru-RU" sz="2000" dirty="0" err="1" smtClean="0"/>
              <a:t>Левітан</a:t>
            </a:r>
            <a:r>
              <a:rPr lang="ru-RU" sz="2000" dirty="0" smtClean="0"/>
              <a:t> </a:t>
            </a:r>
            <a:r>
              <a:rPr lang="ru-RU" sz="2000" dirty="0" err="1" smtClean="0"/>
              <a:t>працював</a:t>
            </a:r>
            <a:r>
              <a:rPr lang="ru-RU" sz="2000" dirty="0" smtClean="0"/>
              <a:t> в </a:t>
            </a:r>
            <a:r>
              <a:rPr lang="ru-RU" sz="2000" dirty="0" err="1" smtClean="0"/>
              <a:t>артілі</a:t>
            </a:r>
            <a:r>
              <a:rPr lang="ru-RU" sz="2000" dirty="0" smtClean="0"/>
              <a:t> </a:t>
            </a:r>
            <a:r>
              <a:rPr lang="ru-RU" sz="2000" dirty="0" err="1" smtClean="0"/>
              <a:t>кравцем</a:t>
            </a:r>
            <a:r>
              <a:rPr lang="ru-RU" sz="2000" dirty="0" smtClean="0"/>
              <a:t>, </a:t>
            </a:r>
            <a:r>
              <a:rPr lang="ru-RU" sz="2000" dirty="0" err="1" smtClean="0"/>
              <a:t>мати</a:t>
            </a:r>
            <a:r>
              <a:rPr lang="ru-RU" sz="2000" dirty="0" smtClean="0"/>
              <a:t> </a:t>
            </a:r>
            <a:r>
              <a:rPr lang="ru-RU" sz="2000" dirty="0" err="1" smtClean="0"/>
              <a:t>Марія</a:t>
            </a:r>
            <a:r>
              <a:rPr lang="ru-RU" sz="2000" dirty="0" smtClean="0"/>
              <a:t> </a:t>
            </a:r>
            <a:r>
              <a:rPr lang="ru-RU" sz="2000" dirty="0" err="1" smtClean="0"/>
              <a:t>була</a:t>
            </a:r>
            <a:r>
              <a:rPr lang="ru-RU" sz="2000" dirty="0" smtClean="0"/>
              <a:t> </a:t>
            </a:r>
            <a:r>
              <a:rPr lang="ru-RU" sz="2000" dirty="0" err="1" smtClean="0"/>
              <a:t>домогосподаркою</a:t>
            </a:r>
            <a:r>
              <a:rPr lang="ru-RU" sz="2000" dirty="0" smtClean="0"/>
              <a:t>.</a:t>
            </a:r>
            <a:endParaRPr lang="en-US" sz="2000" dirty="0" smtClean="0"/>
          </a:p>
          <a:p>
            <a:pPr algn="just">
              <a:buNone/>
            </a:pPr>
            <a:r>
              <a:rPr lang="en-US" sz="2000" dirty="0" smtClean="0"/>
              <a:t>		</a:t>
            </a:r>
            <a:r>
              <a:rPr lang="ru-RU" sz="2000" dirty="0" err="1" smtClean="0"/>
              <a:t>Протягом</a:t>
            </a:r>
            <a:r>
              <a:rPr lang="ru-RU" sz="2000" dirty="0" smtClean="0"/>
              <a:t> </a:t>
            </a:r>
            <a:r>
              <a:rPr lang="ru-RU" sz="2000" dirty="0" err="1" smtClean="0"/>
              <a:t>усіх</a:t>
            </a:r>
            <a:r>
              <a:rPr lang="ru-RU" sz="2000" dirty="0" smtClean="0"/>
              <a:t> </a:t>
            </a:r>
            <a:r>
              <a:rPr lang="ru-RU" sz="2000" dirty="0" err="1" smtClean="0"/>
              <a:t>років</a:t>
            </a:r>
            <a:r>
              <a:rPr lang="ru-RU" sz="2000" dirty="0" smtClean="0"/>
              <a:t> </a:t>
            </a:r>
            <a:r>
              <a:rPr lang="ru-RU" sz="2000" dirty="0" err="1" smtClean="0"/>
              <a:t>війни</a:t>
            </a:r>
            <a:r>
              <a:rPr lang="ru-RU" sz="2000" dirty="0" smtClean="0"/>
              <a:t> </a:t>
            </a:r>
            <a:r>
              <a:rPr lang="ru-RU" sz="2000" dirty="0" err="1" smtClean="0"/>
              <a:t>Левітан</a:t>
            </a:r>
            <a:r>
              <a:rPr lang="ru-RU" sz="2000" dirty="0" smtClean="0"/>
              <a:t> </a:t>
            </a:r>
            <a:r>
              <a:rPr lang="ru-RU" sz="2000" dirty="0" err="1" smtClean="0"/>
              <a:t>зачитував</a:t>
            </a:r>
            <a:r>
              <a:rPr lang="ru-RU" sz="2000" dirty="0" smtClean="0"/>
              <a:t> </a:t>
            </a:r>
            <a:r>
              <a:rPr lang="ru-RU" sz="2000" dirty="0" err="1" smtClean="0"/>
              <a:t>щоденні</a:t>
            </a:r>
            <a:r>
              <a:rPr lang="ru-RU" sz="2000" dirty="0" smtClean="0"/>
              <a:t> </a:t>
            </a:r>
            <a:r>
              <a:rPr lang="ru-RU" sz="2000" dirty="0" err="1" smtClean="0"/>
              <a:t>фронтові</a:t>
            </a:r>
            <a:r>
              <a:rPr lang="ru-RU" sz="2000" dirty="0" smtClean="0"/>
              <a:t> </a:t>
            </a:r>
            <a:r>
              <a:rPr lang="ru-RU" sz="2000" dirty="0" err="1" smtClean="0"/>
              <a:t>звернення</a:t>
            </a:r>
            <a:r>
              <a:rPr lang="ru-RU" sz="2000" dirty="0" smtClean="0"/>
              <a:t> </a:t>
            </a:r>
            <a:r>
              <a:rPr lang="ru-RU" sz="2000" dirty="0" err="1" smtClean="0"/>
              <a:t>й</a:t>
            </a:r>
            <a:r>
              <a:rPr lang="ru-RU" sz="2000" dirty="0" smtClean="0"/>
              <a:t> </a:t>
            </a:r>
            <a:r>
              <a:rPr lang="ru-RU" sz="2000" dirty="0" err="1" smtClean="0"/>
              <a:t>накази</a:t>
            </a:r>
            <a:r>
              <a:rPr lang="ru-RU" sz="2000" dirty="0" smtClean="0"/>
              <a:t> Верховного </a:t>
            </a:r>
            <a:r>
              <a:rPr lang="ru-RU" sz="2000" dirty="0" err="1" smtClean="0"/>
              <a:t>Головнокомандувача</a:t>
            </a:r>
            <a:r>
              <a:rPr lang="ru-RU" sz="2000" dirty="0" smtClean="0"/>
              <a:t>. </a:t>
            </a:r>
            <a:r>
              <a:rPr lang="ru-RU" sz="2000" dirty="0" err="1" smtClean="0"/>
              <a:t>Восени</a:t>
            </a:r>
            <a:r>
              <a:rPr lang="ru-RU" sz="2000" dirty="0" smtClean="0"/>
              <a:t> 1941-го </a:t>
            </a:r>
            <a:r>
              <a:rPr lang="ru-RU" sz="2000" dirty="0" err="1" smtClean="0"/>
              <a:t>Левітан</a:t>
            </a:r>
            <a:r>
              <a:rPr lang="ru-RU" sz="2000" dirty="0" smtClean="0"/>
              <a:t> </a:t>
            </a:r>
            <a:r>
              <a:rPr lang="ru-RU" sz="2000" dirty="0" err="1" smtClean="0"/>
              <a:t>був</a:t>
            </a:r>
            <a:r>
              <a:rPr lang="ru-RU" sz="2000" dirty="0" smtClean="0"/>
              <a:t> </a:t>
            </a:r>
            <a:r>
              <a:rPr lang="ru-RU" sz="2000" dirty="0" err="1" smtClean="0"/>
              <a:t>евакуйований</a:t>
            </a:r>
            <a:r>
              <a:rPr lang="ru-RU" sz="2000" dirty="0" smtClean="0"/>
              <a:t> у </a:t>
            </a:r>
            <a:r>
              <a:rPr lang="ru-RU" sz="2000" dirty="0" err="1" smtClean="0"/>
              <a:t>Свердловськ</a:t>
            </a:r>
            <a:r>
              <a:rPr lang="ru-RU" sz="2000" dirty="0" smtClean="0"/>
              <a:t> (</a:t>
            </a:r>
            <a:r>
              <a:rPr lang="ru-RU" sz="2000" dirty="0" err="1" smtClean="0"/>
              <a:t>нині</a:t>
            </a:r>
            <a:r>
              <a:rPr lang="ru-RU" sz="2000" dirty="0" smtClean="0"/>
              <a:t> </a:t>
            </a:r>
            <a:r>
              <a:rPr lang="ru-RU" sz="2000" dirty="0" err="1" smtClean="0"/>
              <a:t>Єкатеринбург</a:t>
            </a:r>
            <a:r>
              <a:rPr lang="ru-RU" sz="2000" dirty="0" smtClean="0"/>
              <a:t>) разом </a:t>
            </a:r>
            <a:r>
              <a:rPr lang="ru-RU" sz="2000" dirty="0" err="1" smtClean="0"/>
              <a:t>з</a:t>
            </a:r>
            <a:r>
              <a:rPr lang="ru-RU" sz="2000" dirty="0" smtClean="0"/>
              <a:t> диктором Ольгою </a:t>
            </a:r>
            <a:r>
              <a:rPr lang="ru-RU" sz="2000" dirty="0" err="1" smtClean="0"/>
              <a:t>Сергіївною</a:t>
            </a:r>
            <a:r>
              <a:rPr lang="ru-RU" sz="2000" dirty="0" smtClean="0"/>
              <a:t> </a:t>
            </a:r>
            <a:r>
              <a:rPr lang="ru-RU" sz="2000" dirty="0" err="1" smtClean="0"/>
              <a:t>Висоцькою</a:t>
            </a:r>
            <a:r>
              <a:rPr lang="ru-RU" sz="2000" dirty="0" smtClean="0"/>
              <a:t>. Вести </a:t>
            </a:r>
            <a:r>
              <a:rPr lang="ru-RU" sz="2000" dirty="0" err="1" smtClean="0"/>
              <a:t>мовлення</a:t>
            </a:r>
            <a:r>
              <a:rPr lang="ru-RU" sz="2000" dirty="0" smtClean="0"/>
              <a:t> </a:t>
            </a:r>
            <a:r>
              <a:rPr lang="ru-RU" sz="2000" dirty="0" err="1" smtClean="0"/>
              <a:t>зі</a:t>
            </a:r>
            <a:r>
              <a:rPr lang="ru-RU" sz="2000" dirty="0" smtClean="0"/>
              <a:t> </a:t>
            </a:r>
            <a:r>
              <a:rPr lang="ru-RU" sz="2000" dirty="0" err="1" smtClean="0"/>
              <a:t>столиці</a:t>
            </a:r>
            <a:r>
              <a:rPr lang="ru-RU" sz="2000" dirty="0" smtClean="0"/>
              <a:t> до того часу стало </a:t>
            </a:r>
            <a:r>
              <a:rPr lang="ru-RU" sz="2000" dirty="0" err="1" smtClean="0"/>
              <a:t>технічно</a:t>
            </a:r>
            <a:r>
              <a:rPr lang="ru-RU" sz="2000" dirty="0" smtClean="0"/>
              <a:t> </a:t>
            </a:r>
            <a:r>
              <a:rPr lang="ru-RU" sz="2000" dirty="0" err="1" smtClean="0"/>
              <a:t>неможливо</a:t>
            </a:r>
            <a:r>
              <a:rPr lang="ru-RU" sz="2000" dirty="0" smtClean="0"/>
              <a:t> — </a:t>
            </a:r>
            <a:r>
              <a:rPr lang="ru-RU" sz="2000" dirty="0" err="1" smtClean="0"/>
              <a:t>всі</a:t>
            </a:r>
            <a:r>
              <a:rPr lang="ru-RU" sz="2000" dirty="0" smtClean="0"/>
              <a:t> </a:t>
            </a:r>
            <a:r>
              <a:rPr lang="ru-RU" sz="2000" dirty="0" err="1" smtClean="0"/>
              <a:t>підмосковні</a:t>
            </a:r>
            <a:r>
              <a:rPr lang="ru-RU" sz="2000" dirty="0" smtClean="0"/>
              <a:t> </a:t>
            </a:r>
            <a:r>
              <a:rPr lang="ru-RU" sz="2000" dirty="0" err="1" smtClean="0"/>
              <a:t>радіовежі</a:t>
            </a:r>
            <a:r>
              <a:rPr lang="ru-RU" sz="2000" dirty="0" smtClean="0"/>
              <a:t> </a:t>
            </a:r>
            <a:r>
              <a:rPr lang="ru-RU" sz="2000" dirty="0" err="1" smtClean="0"/>
              <a:t>були</a:t>
            </a:r>
            <a:r>
              <a:rPr lang="ru-RU" sz="2000" dirty="0" smtClean="0"/>
              <a:t> </a:t>
            </a:r>
            <a:r>
              <a:rPr lang="ru-RU" sz="2000" dirty="0" err="1" smtClean="0"/>
              <a:t>демонтовані</a:t>
            </a:r>
            <a:r>
              <a:rPr lang="ru-RU" sz="2000" dirty="0" smtClean="0"/>
              <a:t>, </a:t>
            </a:r>
            <a:r>
              <a:rPr lang="ru-RU" sz="2000" dirty="0" err="1" smtClean="0"/>
              <a:t>оскільки</a:t>
            </a:r>
            <a:r>
              <a:rPr lang="ru-RU" sz="2000" dirty="0" smtClean="0"/>
              <a:t> </a:t>
            </a:r>
            <a:r>
              <a:rPr lang="ru-RU" sz="2000" dirty="0" err="1" smtClean="0"/>
              <a:t>були</a:t>
            </a:r>
            <a:r>
              <a:rPr lang="ru-RU" sz="2000" dirty="0" smtClean="0"/>
              <a:t> хорошими </a:t>
            </a:r>
            <a:r>
              <a:rPr lang="ru-RU" sz="2000" dirty="0" err="1" smtClean="0"/>
              <a:t>орієнтирами</a:t>
            </a:r>
            <a:r>
              <a:rPr lang="ru-RU" sz="2000" dirty="0" smtClean="0"/>
              <a:t> для </a:t>
            </a:r>
            <a:r>
              <a:rPr lang="ru-RU" sz="2000" dirty="0" err="1" smtClean="0"/>
              <a:t>німецьких</a:t>
            </a:r>
            <a:r>
              <a:rPr lang="ru-RU" sz="2000" dirty="0" smtClean="0"/>
              <a:t> </a:t>
            </a:r>
            <a:r>
              <a:rPr lang="ru-RU" sz="2000" dirty="0" err="1" smtClean="0"/>
              <a:t>бомбардувальників</a:t>
            </a:r>
            <a:r>
              <a:rPr lang="ru-RU" sz="2000" dirty="0" smtClean="0"/>
              <a:t>.</a:t>
            </a:r>
          </a:p>
          <a:p>
            <a:pPr algn="just">
              <a:buNone/>
            </a:pPr>
            <a:r>
              <a:rPr lang="ru-RU" sz="2000" dirty="0" smtClean="0"/>
              <a:t>		</a:t>
            </a:r>
          </a:p>
          <a:p>
            <a:pPr>
              <a:buNone/>
            </a:pPr>
            <a:endParaRPr lang="ru-RU" sz="2000" dirty="0" smtClean="0"/>
          </a:p>
          <a:p>
            <a:pPr>
              <a:buNone/>
            </a:pPr>
            <a:endParaRPr lang="ru-RU" sz="2000" dirty="0" smtClean="0"/>
          </a:p>
          <a:p>
            <a:pPr>
              <a:buNone/>
            </a:pPr>
            <a:endParaRPr lang="ru-RU" sz="2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23528" y="764704"/>
            <a:ext cx="8568952" cy="5832648"/>
          </a:xfrm>
          <a:solidFill>
            <a:schemeClr val="accent1">
              <a:lumMod val="40000"/>
              <a:lumOff val="60000"/>
            </a:schemeClr>
          </a:solidFill>
          <a:ln/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just">
              <a:buNone/>
            </a:pPr>
            <a:r>
              <a:rPr lang="ru-RU" sz="1800" dirty="0" smtClean="0"/>
              <a:t>		</a:t>
            </a:r>
            <a:r>
              <a:rPr lang="ru-RU" sz="2000" dirty="0" err="1" smtClean="0"/>
              <a:t>Уральська</a:t>
            </a:r>
            <a:r>
              <a:rPr lang="ru-RU" sz="2000" dirty="0" smtClean="0"/>
              <a:t> </a:t>
            </a:r>
            <a:r>
              <a:rPr lang="ru-RU" sz="2000" dirty="0" err="1" smtClean="0"/>
              <a:t>студія</a:t>
            </a:r>
            <a:r>
              <a:rPr lang="ru-RU" sz="2000" dirty="0" smtClean="0"/>
              <a:t> </a:t>
            </a:r>
            <a:r>
              <a:rPr lang="ru-RU" sz="2000" dirty="0" err="1" smtClean="0"/>
              <a:t>була</a:t>
            </a:r>
            <a:r>
              <a:rPr lang="ru-RU" sz="2000" dirty="0" smtClean="0"/>
              <a:t> </a:t>
            </a:r>
            <a:r>
              <a:rPr lang="ru-RU" sz="2000" dirty="0" err="1" smtClean="0"/>
              <a:t>розміщена</a:t>
            </a:r>
            <a:r>
              <a:rPr lang="ru-RU" sz="2000" dirty="0" smtClean="0"/>
              <a:t> в </a:t>
            </a:r>
            <a:r>
              <a:rPr lang="ru-RU" sz="2000" dirty="0" err="1" smtClean="0"/>
              <a:t>підвальному</a:t>
            </a:r>
            <a:r>
              <a:rPr lang="ru-RU" sz="2000" dirty="0" smtClean="0"/>
              <a:t> </a:t>
            </a:r>
            <a:r>
              <a:rPr lang="ru-RU" sz="2000" dirty="0" err="1" smtClean="0"/>
              <a:t>приміщенні</a:t>
            </a:r>
            <a:r>
              <a:rPr lang="ru-RU" sz="2000" dirty="0" smtClean="0"/>
              <a:t>, сам диктор жив у </a:t>
            </a:r>
            <a:r>
              <a:rPr lang="ru-RU" sz="2000" dirty="0" err="1" smtClean="0"/>
              <a:t>бараці</a:t>
            </a:r>
            <a:r>
              <a:rPr lang="ru-RU" sz="2000" dirty="0" smtClean="0"/>
              <a:t> </a:t>
            </a:r>
            <a:r>
              <a:rPr lang="ru-RU" sz="2000" dirty="0" err="1" smtClean="0"/>
              <a:t>поблизу</a:t>
            </a:r>
            <a:r>
              <a:rPr lang="ru-RU" sz="2000" dirty="0" smtClean="0"/>
              <a:t> на </a:t>
            </a:r>
            <a:r>
              <a:rPr lang="ru-RU" sz="2000" dirty="0" err="1" smtClean="0"/>
              <a:t>умовах</a:t>
            </a:r>
            <a:r>
              <a:rPr lang="ru-RU" sz="2000" dirty="0" smtClean="0"/>
              <a:t> </a:t>
            </a:r>
            <a:r>
              <a:rPr lang="ru-RU" sz="2000" dirty="0" err="1" smtClean="0"/>
              <a:t>цілковитої</a:t>
            </a:r>
            <a:r>
              <a:rPr lang="ru-RU" sz="2000" dirty="0" smtClean="0"/>
              <a:t> </a:t>
            </a:r>
            <a:r>
              <a:rPr lang="ru-RU" sz="2000" dirty="0" err="1" smtClean="0"/>
              <a:t>секретності</a:t>
            </a:r>
            <a:r>
              <a:rPr lang="ru-RU" sz="2000" dirty="0" smtClean="0"/>
              <a:t>. </a:t>
            </a:r>
            <a:r>
              <a:rPr lang="ru-RU" sz="2000" dirty="0" err="1" smtClean="0"/>
              <a:t>Інформація</a:t>
            </a:r>
            <a:r>
              <a:rPr lang="ru-RU" sz="2000" dirty="0" smtClean="0"/>
              <a:t> для </a:t>
            </a:r>
            <a:r>
              <a:rPr lang="ru-RU" sz="2000" dirty="0" err="1" smtClean="0"/>
              <a:t>радіовипусків</a:t>
            </a:r>
            <a:r>
              <a:rPr lang="ru-RU" sz="2000" dirty="0" smtClean="0"/>
              <a:t> </a:t>
            </a:r>
            <a:r>
              <a:rPr lang="ru-RU" sz="2000" dirty="0" err="1" smtClean="0"/>
              <a:t>надходила</a:t>
            </a:r>
            <a:r>
              <a:rPr lang="ru-RU" sz="2000" dirty="0" smtClean="0"/>
              <a:t> телефоном, сигнал </a:t>
            </a:r>
            <a:r>
              <a:rPr lang="ru-RU" sz="2000" dirty="0" err="1" smtClean="0"/>
              <a:t>ретранслювався</a:t>
            </a:r>
            <a:r>
              <a:rPr lang="ru-RU" sz="2000" dirty="0" smtClean="0"/>
              <a:t> десятками </a:t>
            </a:r>
            <a:r>
              <a:rPr lang="ru-RU" sz="2000" dirty="0" err="1" smtClean="0"/>
              <a:t>радіостанцій</a:t>
            </a:r>
            <a:r>
              <a:rPr lang="ru-RU" sz="2000" dirty="0" smtClean="0"/>
              <a:t> по </a:t>
            </a:r>
            <a:r>
              <a:rPr lang="ru-RU" sz="2000" dirty="0" err="1" smtClean="0"/>
              <a:t>всій</a:t>
            </a:r>
            <a:r>
              <a:rPr lang="ru-RU" sz="2000" dirty="0" smtClean="0"/>
              <a:t> </a:t>
            </a:r>
            <a:r>
              <a:rPr lang="ru-RU" sz="2000" dirty="0" err="1" smtClean="0"/>
              <a:t>країні</a:t>
            </a:r>
            <a:r>
              <a:rPr lang="ru-RU" sz="2000" dirty="0" smtClean="0"/>
              <a:t>, </a:t>
            </a:r>
            <a:r>
              <a:rPr lang="ru-RU" sz="2000" dirty="0" err="1" smtClean="0"/>
              <a:t>що</a:t>
            </a:r>
            <a:r>
              <a:rPr lang="ru-RU" sz="2000" dirty="0" smtClean="0"/>
              <a:t> не давало </a:t>
            </a:r>
            <a:r>
              <a:rPr lang="ru-RU" sz="2000" dirty="0" err="1" smtClean="0"/>
              <a:t>змоги</a:t>
            </a:r>
            <a:r>
              <a:rPr lang="ru-RU" sz="2000" dirty="0" smtClean="0"/>
              <a:t> </a:t>
            </a:r>
            <a:r>
              <a:rPr lang="ru-RU" sz="2000" dirty="0" err="1" smtClean="0"/>
              <a:t>запеленгувати</a:t>
            </a:r>
            <a:r>
              <a:rPr lang="ru-RU" sz="2000" dirty="0" smtClean="0"/>
              <a:t> </a:t>
            </a:r>
            <a:r>
              <a:rPr lang="ru-RU" sz="2000" dirty="0" err="1" smtClean="0"/>
              <a:t>головний</a:t>
            </a:r>
            <a:r>
              <a:rPr lang="ru-RU" sz="2000" dirty="0" smtClean="0"/>
              <a:t> </a:t>
            </a:r>
            <a:r>
              <a:rPr lang="ru-RU" sz="2000" dirty="0" err="1" smtClean="0"/>
              <a:t>радіовузол</a:t>
            </a:r>
            <a:r>
              <a:rPr lang="ru-RU" sz="2000" dirty="0" smtClean="0"/>
              <a:t>. 	</a:t>
            </a:r>
          </a:p>
          <a:p>
            <a:pPr algn="just">
              <a:buNone/>
            </a:pPr>
            <a:r>
              <a:rPr lang="uk-UA" sz="2000" dirty="0" smtClean="0">
                <a:solidFill>
                  <a:schemeClr val="tx1"/>
                </a:solidFill>
              </a:rPr>
              <a:t>		Д</a:t>
            </a:r>
            <a:r>
              <a:rPr lang="ru-RU" sz="2000" dirty="0" err="1" smtClean="0">
                <a:solidFill>
                  <a:schemeClr val="tx1"/>
                </a:solidFill>
              </a:rPr>
              <a:t>иктор</a:t>
            </a:r>
            <a:r>
              <a:rPr lang="ru-RU" sz="2000" dirty="0" smtClean="0">
                <a:solidFill>
                  <a:schemeClr val="tx1"/>
                </a:solidFill>
              </a:rPr>
              <a:t> </a:t>
            </a:r>
            <a:r>
              <a:rPr lang="ru-RU" sz="2000" dirty="0" err="1" smtClean="0">
                <a:solidFill>
                  <a:schemeClr val="tx1"/>
                </a:solidFill>
              </a:rPr>
              <a:t>також</a:t>
            </a:r>
            <a:r>
              <a:rPr lang="ru-RU" sz="2000" dirty="0" smtClean="0">
                <a:solidFill>
                  <a:schemeClr val="tx1"/>
                </a:solidFill>
              </a:rPr>
              <a:t> </a:t>
            </a:r>
            <a:r>
              <a:rPr lang="ru-RU" sz="2000" dirty="0" err="1" smtClean="0">
                <a:solidFill>
                  <a:schemeClr val="tx1"/>
                </a:solidFill>
              </a:rPr>
              <a:t>озвучував</a:t>
            </a:r>
            <a:r>
              <a:rPr lang="ru-RU" sz="2000" dirty="0" smtClean="0">
                <a:solidFill>
                  <a:schemeClr val="tx1"/>
                </a:solidFill>
              </a:rPr>
              <a:t> </a:t>
            </a:r>
            <a:r>
              <a:rPr lang="ru-RU" sz="2000" dirty="0" err="1" smtClean="0">
                <a:solidFill>
                  <a:schemeClr val="tx1"/>
                </a:solidFill>
              </a:rPr>
              <a:t>документальні</a:t>
            </a:r>
            <a:r>
              <a:rPr lang="ru-RU" sz="2000" dirty="0" smtClean="0">
                <a:solidFill>
                  <a:schemeClr val="tx1"/>
                </a:solidFill>
              </a:rPr>
              <a:t> </a:t>
            </a:r>
            <a:r>
              <a:rPr lang="ru-RU" sz="2000" dirty="0" err="1" smtClean="0">
                <a:solidFill>
                  <a:schemeClr val="tx1"/>
                </a:solidFill>
              </a:rPr>
              <a:t>фільми</a:t>
            </a:r>
            <a:r>
              <a:rPr lang="ru-RU" sz="2000" dirty="0" smtClean="0">
                <a:solidFill>
                  <a:schemeClr val="tx1"/>
                </a:solidFill>
              </a:rPr>
              <a:t>, </a:t>
            </a:r>
            <a:r>
              <a:rPr lang="ru-RU" sz="2000" dirty="0" err="1" smtClean="0">
                <a:solidFill>
                  <a:schemeClr val="tx1"/>
                </a:solidFill>
              </a:rPr>
              <a:t>які</a:t>
            </a:r>
            <a:r>
              <a:rPr lang="ru-RU" sz="2000" dirty="0" smtClean="0">
                <a:solidFill>
                  <a:schemeClr val="tx1"/>
                </a:solidFill>
              </a:rPr>
              <a:t> </a:t>
            </a:r>
            <a:r>
              <a:rPr lang="ru-RU" sz="2000" dirty="0" err="1" smtClean="0">
                <a:solidFill>
                  <a:schemeClr val="tx1"/>
                </a:solidFill>
              </a:rPr>
              <a:t>монтувалися</a:t>
            </a:r>
            <a:r>
              <a:rPr lang="ru-RU" sz="2000" dirty="0" smtClean="0">
                <a:solidFill>
                  <a:schemeClr val="tx1"/>
                </a:solidFill>
              </a:rPr>
              <a:t> на </a:t>
            </a:r>
            <a:r>
              <a:rPr lang="ru-RU" sz="2000" dirty="0" err="1" smtClean="0">
                <a:solidFill>
                  <a:schemeClr val="tx1"/>
                </a:solidFill>
              </a:rPr>
              <a:t>цій</a:t>
            </a:r>
            <a:r>
              <a:rPr lang="ru-RU" sz="2000" dirty="0" smtClean="0">
                <a:solidFill>
                  <a:schemeClr val="tx1"/>
                </a:solidFill>
              </a:rPr>
              <a:t> же </a:t>
            </a:r>
            <a:r>
              <a:rPr lang="ru-RU" sz="2000" dirty="0" err="1" smtClean="0">
                <a:solidFill>
                  <a:schemeClr val="tx1"/>
                </a:solidFill>
              </a:rPr>
              <a:t>студії</a:t>
            </a:r>
            <a:r>
              <a:rPr lang="ru-RU" sz="2000" dirty="0" smtClean="0">
                <a:solidFill>
                  <a:schemeClr val="tx1"/>
                </a:solidFill>
              </a:rPr>
              <a:t>. У </a:t>
            </a:r>
            <a:r>
              <a:rPr lang="ru-RU" sz="2000" dirty="0" err="1" smtClean="0">
                <a:solidFill>
                  <a:schemeClr val="tx1"/>
                </a:solidFill>
              </a:rPr>
              <a:t>березні</a:t>
            </a:r>
            <a:r>
              <a:rPr lang="ru-RU" sz="2000" dirty="0" smtClean="0">
                <a:solidFill>
                  <a:schemeClr val="tx1"/>
                </a:solidFill>
              </a:rPr>
              <a:t> 1943-го </a:t>
            </a:r>
            <a:r>
              <a:rPr lang="ru-RU" sz="2000" dirty="0" err="1" smtClean="0">
                <a:solidFill>
                  <a:schemeClr val="tx1"/>
                </a:solidFill>
              </a:rPr>
              <a:t>Юрія</a:t>
            </a:r>
            <a:r>
              <a:rPr lang="ru-RU" sz="2000" dirty="0" smtClean="0">
                <a:solidFill>
                  <a:schemeClr val="tx1"/>
                </a:solidFill>
              </a:rPr>
              <a:t> </a:t>
            </a:r>
            <a:r>
              <a:rPr lang="ru-RU" sz="2000" dirty="0" err="1" smtClean="0">
                <a:solidFill>
                  <a:schemeClr val="tx1"/>
                </a:solidFill>
              </a:rPr>
              <a:t>Левітана</a:t>
            </a:r>
            <a:r>
              <a:rPr lang="ru-RU" sz="2000" dirty="0" smtClean="0">
                <a:solidFill>
                  <a:schemeClr val="tx1"/>
                </a:solidFill>
              </a:rPr>
              <a:t> </a:t>
            </a:r>
            <a:r>
              <a:rPr lang="ru-RU" sz="2000" dirty="0" err="1" smtClean="0">
                <a:solidFill>
                  <a:schemeClr val="tx1"/>
                </a:solidFill>
              </a:rPr>
              <a:t>таємно</a:t>
            </a:r>
            <a:r>
              <a:rPr lang="ru-RU" sz="2000" dirty="0" smtClean="0">
                <a:solidFill>
                  <a:schemeClr val="tx1"/>
                </a:solidFill>
              </a:rPr>
              <a:t> перекинули в </a:t>
            </a:r>
            <a:r>
              <a:rPr lang="ru-RU" sz="2000" dirty="0" err="1" smtClean="0">
                <a:solidFill>
                  <a:schemeClr val="tx1"/>
                </a:solidFill>
              </a:rPr>
              <a:t>Куйбишев</a:t>
            </a:r>
            <a:r>
              <a:rPr lang="ru-RU" sz="2000" dirty="0" smtClean="0">
                <a:solidFill>
                  <a:schemeClr val="tx1"/>
                </a:solidFill>
              </a:rPr>
              <a:t>, де </a:t>
            </a:r>
            <a:r>
              <a:rPr lang="ru-RU" sz="2000" dirty="0" err="1" smtClean="0">
                <a:solidFill>
                  <a:schemeClr val="tx1"/>
                </a:solidFill>
              </a:rPr>
              <a:t>вже</a:t>
            </a:r>
            <a:r>
              <a:rPr lang="ru-RU" sz="2000" dirty="0" smtClean="0">
                <a:solidFill>
                  <a:schemeClr val="tx1"/>
                </a:solidFill>
              </a:rPr>
              <a:t> </a:t>
            </a:r>
            <a:r>
              <a:rPr lang="ru-RU" sz="2000" dirty="0" err="1" smtClean="0">
                <a:solidFill>
                  <a:schemeClr val="tx1"/>
                </a:solidFill>
              </a:rPr>
              <a:t>розміщувався</a:t>
            </a:r>
            <a:r>
              <a:rPr lang="ru-RU" sz="2000" dirty="0" smtClean="0">
                <a:solidFill>
                  <a:schemeClr val="tx1"/>
                </a:solidFill>
              </a:rPr>
              <a:t> </a:t>
            </a:r>
            <a:r>
              <a:rPr lang="ru-RU" sz="2000" dirty="0" err="1" smtClean="0">
                <a:solidFill>
                  <a:schemeClr val="tx1"/>
                </a:solidFill>
              </a:rPr>
              <a:t>радянський</a:t>
            </a:r>
            <a:r>
              <a:rPr lang="ru-RU" sz="2000" dirty="0" smtClean="0">
                <a:solidFill>
                  <a:schemeClr val="tx1"/>
                </a:solidFill>
              </a:rPr>
              <a:t> </a:t>
            </a:r>
            <a:r>
              <a:rPr lang="ru-RU" sz="2000" dirty="0" err="1" smtClean="0">
                <a:solidFill>
                  <a:schemeClr val="tx1"/>
                </a:solidFill>
              </a:rPr>
              <a:t>радіокомітет</a:t>
            </a:r>
            <a:r>
              <a:rPr lang="ru-RU" sz="2000" dirty="0" smtClean="0">
                <a:solidFill>
                  <a:schemeClr val="tx1"/>
                </a:solidFill>
              </a:rPr>
              <a:t>. </a:t>
            </a:r>
            <a:r>
              <a:rPr lang="ru-RU" sz="2000" dirty="0" err="1" smtClean="0">
                <a:solidFill>
                  <a:schemeClr val="tx1"/>
                </a:solidFill>
              </a:rPr>
              <a:t>Інформацію</a:t>
            </a:r>
            <a:r>
              <a:rPr lang="ru-RU" sz="2000" dirty="0" smtClean="0">
                <a:solidFill>
                  <a:schemeClr val="tx1"/>
                </a:solidFill>
              </a:rPr>
              <a:t> про </a:t>
            </a:r>
            <a:r>
              <a:rPr lang="ru-RU" sz="2000" dirty="0" err="1" smtClean="0">
                <a:solidFill>
                  <a:schemeClr val="tx1"/>
                </a:solidFill>
              </a:rPr>
              <a:t>перебування</a:t>
            </a:r>
            <a:r>
              <a:rPr lang="ru-RU" sz="2000" dirty="0" smtClean="0">
                <a:solidFill>
                  <a:schemeClr val="tx1"/>
                </a:solidFill>
              </a:rPr>
              <a:t> диктора у </a:t>
            </a:r>
            <a:r>
              <a:rPr lang="ru-RU" sz="2000" dirty="0" err="1" smtClean="0">
                <a:solidFill>
                  <a:schemeClr val="tx1"/>
                </a:solidFill>
              </a:rPr>
              <a:t>Свердловську</a:t>
            </a:r>
            <a:r>
              <a:rPr lang="ru-RU" sz="2000" dirty="0" smtClean="0">
                <a:solidFill>
                  <a:schemeClr val="tx1"/>
                </a:solidFill>
              </a:rPr>
              <a:t> </a:t>
            </a:r>
            <a:r>
              <a:rPr lang="ru-RU" sz="2000" dirty="0" err="1" smtClean="0">
                <a:solidFill>
                  <a:schemeClr val="tx1"/>
                </a:solidFill>
              </a:rPr>
              <a:t>розсекретили</a:t>
            </a:r>
            <a:r>
              <a:rPr lang="ru-RU" sz="2000" dirty="0" smtClean="0">
                <a:solidFill>
                  <a:schemeClr val="tx1"/>
                </a:solidFill>
              </a:rPr>
              <a:t> </a:t>
            </a:r>
            <a:r>
              <a:rPr lang="ru-RU" sz="2000" dirty="0" err="1" smtClean="0">
                <a:solidFill>
                  <a:schemeClr val="tx1"/>
                </a:solidFill>
              </a:rPr>
              <a:t>лише</a:t>
            </a:r>
            <a:r>
              <a:rPr lang="ru-RU" sz="2000" dirty="0" smtClean="0">
                <a:solidFill>
                  <a:schemeClr val="tx1"/>
                </a:solidFill>
              </a:rPr>
              <a:t> через </a:t>
            </a:r>
            <a:r>
              <a:rPr lang="ru-RU" sz="2000" dirty="0" err="1" smtClean="0">
                <a:solidFill>
                  <a:schemeClr val="tx1"/>
                </a:solidFill>
              </a:rPr>
              <a:t>чверть</a:t>
            </a:r>
            <a:r>
              <a:rPr lang="ru-RU" sz="2000" dirty="0" smtClean="0">
                <a:solidFill>
                  <a:schemeClr val="tx1"/>
                </a:solidFill>
              </a:rPr>
              <a:t> </a:t>
            </a:r>
            <a:r>
              <a:rPr lang="ru-RU" sz="2000" dirty="0" err="1" smtClean="0">
                <a:solidFill>
                  <a:schemeClr val="tx1"/>
                </a:solidFill>
              </a:rPr>
              <a:t>століття</a:t>
            </a:r>
            <a:r>
              <a:rPr lang="ru-RU" sz="2000" dirty="0" smtClean="0">
                <a:solidFill>
                  <a:schemeClr val="tx1"/>
                </a:solidFill>
              </a:rPr>
              <a:t>. Про те, як </a:t>
            </a:r>
            <a:r>
              <a:rPr lang="ru-RU" sz="2000" dirty="0" err="1" smtClean="0">
                <a:solidFill>
                  <a:schemeClr val="tx1"/>
                </a:solidFill>
              </a:rPr>
              <a:t>виглядає</a:t>
            </a:r>
            <a:r>
              <a:rPr lang="ru-RU" sz="2000" dirty="0" smtClean="0">
                <a:solidFill>
                  <a:schemeClr val="tx1"/>
                </a:solidFill>
              </a:rPr>
              <a:t> </a:t>
            </a:r>
            <a:r>
              <a:rPr lang="ru-RU" sz="2000" dirty="0" err="1" smtClean="0">
                <a:solidFill>
                  <a:schemeClr val="tx1"/>
                </a:solidFill>
              </a:rPr>
              <a:t>головний</a:t>
            </a:r>
            <a:r>
              <a:rPr lang="ru-RU" sz="2000" dirty="0" smtClean="0">
                <a:solidFill>
                  <a:schemeClr val="tx1"/>
                </a:solidFill>
              </a:rPr>
              <a:t> диктор </a:t>
            </a:r>
            <a:r>
              <a:rPr lang="ru-RU" sz="2000" dirty="0" err="1" smtClean="0">
                <a:solidFill>
                  <a:schemeClr val="tx1"/>
                </a:solidFill>
              </a:rPr>
              <a:t>країни</a:t>
            </a:r>
            <a:r>
              <a:rPr lang="ru-RU" sz="2000" dirty="0" smtClean="0">
                <a:solidFill>
                  <a:schemeClr val="tx1"/>
                </a:solidFill>
              </a:rPr>
              <a:t>, знали </a:t>
            </a:r>
            <a:r>
              <a:rPr lang="ru-RU" sz="2000" dirty="0" err="1" smtClean="0">
                <a:solidFill>
                  <a:schemeClr val="tx1"/>
                </a:solidFill>
              </a:rPr>
              <a:t>небагато</a:t>
            </a:r>
            <a:r>
              <a:rPr lang="ru-RU" sz="2000" dirty="0" smtClean="0">
                <a:solidFill>
                  <a:schemeClr val="tx1"/>
                </a:solidFill>
              </a:rPr>
              <a:t>. </a:t>
            </a:r>
            <a:r>
              <a:rPr lang="ru-RU" sz="2000" dirty="0" err="1" smtClean="0">
                <a:solidFill>
                  <a:schemeClr val="tx1"/>
                </a:solidFill>
              </a:rPr>
              <a:t>Щоб</a:t>
            </a:r>
            <a:r>
              <a:rPr lang="ru-RU" sz="2000" dirty="0" smtClean="0">
                <a:solidFill>
                  <a:schemeClr val="tx1"/>
                </a:solidFill>
              </a:rPr>
              <a:t> </a:t>
            </a:r>
            <a:r>
              <a:rPr lang="ru-RU" sz="2000" dirty="0" err="1" smtClean="0">
                <a:solidFill>
                  <a:schemeClr val="tx1"/>
                </a:solidFill>
              </a:rPr>
              <a:t>убезпечити</a:t>
            </a:r>
            <a:r>
              <a:rPr lang="ru-RU" sz="2000" dirty="0" smtClean="0">
                <a:solidFill>
                  <a:schemeClr val="tx1"/>
                </a:solidFill>
              </a:rPr>
              <a:t> </a:t>
            </a:r>
            <a:r>
              <a:rPr lang="ru-RU" sz="2000" dirty="0" err="1" smtClean="0">
                <a:solidFill>
                  <a:schemeClr val="tx1"/>
                </a:solidFill>
              </a:rPr>
              <a:t>Левітана</a:t>
            </a:r>
            <a:r>
              <a:rPr lang="ru-RU" sz="2000" dirty="0" smtClean="0">
                <a:solidFill>
                  <a:schemeClr val="tx1"/>
                </a:solidFill>
              </a:rPr>
              <a:t>, в роки </a:t>
            </a:r>
            <a:r>
              <a:rPr lang="ru-RU" sz="2000" dirty="0" err="1" smtClean="0">
                <a:solidFill>
                  <a:schemeClr val="tx1"/>
                </a:solidFill>
              </a:rPr>
              <a:t>війни</a:t>
            </a:r>
            <a:r>
              <a:rPr lang="ru-RU" sz="2000" dirty="0" smtClean="0">
                <a:solidFill>
                  <a:schemeClr val="tx1"/>
                </a:solidFill>
              </a:rPr>
              <a:t> </a:t>
            </a:r>
            <a:r>
              <a:rPr lang="ru-RU" sz="2000" dirty="0" err="1" smtClean="0">
                <a:solidFill>
                  <a:schemeClr val="tx1"/>
                </a:solidFill>
              </a:rPr>
              <a:t>поширювали</a:t>
            </a:r>
            <a:r>
              <a:rPr lang="ru-RU" sz="2000" dirty="0" smtClean="0">
                <a:solidFill>
                  <a:schemeClr val="tx1"/>
                </a:solidFill>
              </a:rPr>
              <a:t> чутки про </a:t>
            </a:r>
            <a:r>
              <a:rPr lang="ru-RU" sz="2000" dirty="0" err="1" smtClean="0">
                <a:solidFill>
                  <a:schemeClr val="tx1"/>
                </a:solidFill>
              </a:rPr>
              <a:t>його</a:t>
            </a:r>
            <a:r>
              <a:rPr lang="ru-RU" sz="2000" dirty="0" smtClean="0">
                <a:solidFill>
                  <a:schemeClr val="tx1"/>
                </a:solidFill>
              </a:rPr>
              <a:t> </a:t>
            </a:r>
            <a:r>
              <a:rPr lang="ru-RU" sz="2000" dirty="0" err="1" smtClean="0">
                <a:solidFill>
                  <a:schemeClr val="tx1"/>
                </a:solidFill>
              </a:rPr>
              <a:t>зовнішність</a:t>
            </a:r>
            <a:r>
              <a:rPr lang="ru-RU" sz="2000" dirty="0" smtClean="0">
                <a:solidFill>
                  <a:schemeClr val="tx1"/>
                </a:solidFill>
              </a:rPr>
              <a:t>. </a:t>
            </a:r>
            <a:r>
              <a:rPr lang="ru-RU" sz="2000" dirty="0" err="1" smtClean="0">
                <a:solidFill>
                  <a:schemeClr val="tx1"/>
                </a:solidFill>
              </a:rPr>
              <a:t>Ця</a:t>
            </a:r>
            <a:r>
              <a:rPr lang="ru-RU" sz="2000" dirty="0" smtClean="0">
                <a:solidFill>
                  <a:schemeClr val="tx1"/>
                </a:solidFill>
              </a:rPr>
              <a:t> </a:t>
            </a:r>
            <a:r>
              <a:rPr lang="ru-RU" sz="2000" dirty="0" err="1" smtClean="0">
                <a:solidFill>
                  <a:schemeClr val="tx1"/>
                </a:solidFill>
              </a:rPr>
              <a:t>обставина</a:t>
            </a:r>
            <a:r>
              <a:rPr lang="ru-RU" sz="2000" dirty="0" smtClean="0">
                <a:solidFill>
                  <a:schemeClr val="tx1"/>
                </a:solidFill>
              </a:rPr>
              <a:t> мало не </a:t>
            </a:r>
            <a:r>
              <a:rPr lang="ru-RU" sz="2000" dirty="0" err="1" smtClean="0">
                <a:solidFill>
                  <a:schemeClr val="tx1"/>
                </a:solidFill>
              </a:rPr>
              <a:t>завадила</a:t>
            </a:r>
            <a:r>
              <a:rPr lang="ru-RU" sz="2000" dirty="0" smtClean="0">
                <a:solidFill>
                  <a:schemeClr val="tx1"/>
                </a:solidFill>
              </a:rPr>
              <a:t> </a:t>
            </a:r>
            <a:r>
              <a:rPr lang="ru-RU" sz="2000" dirty="0" err="1" smtClean="0">
                <a:solidFill>
                  <a:schemeClr val="tx1"/>
                </a:solidFill>
              </a:rPr>
              <a:t>промовленню</a:t>
            </a:r>
            <a:r>
              <a:rPr lang="ru-RU" sz="2000" dirty="0" smtClean="0">
                <a:solidFill>
                  <a:schemeClr val="tx1"/>
                </a:solidFill>
              </a:rPr>
              <a:t> </a:t>
            </a:r>
            <a:r>
              <a:rPr lang="ru-RU" sz="2000" dirty="0" err="1" smtClean="0">
                <a:solidFill>
                  <a:schemeClr val="tx1"/>
                </a:solidFill>
              </a:rPr>
              <a:t>довгоочікуваних</a:t>
            </a:r>
            <a:r>
              <a:rPr lang="ru-RU" sz="2000" dirty="0" smtClean="0">
                <a:solidFill>
                  <a:schemeClr val="tx1"/>
                </a:solidFill>
              </a:rPr>
              <a:t> для </a:t>
            </a:r>
            <a:r>
              <a:rPr lang="ru-RU" sz="2000" dirty="0" err="1" smtClean="0">
                <a:solidFill>
                  <a:schemeClr val="tx1"/>
                </a:solidFill>
              </a:rPr>
              <a:t>мільйонів</a:t>
            </a:r>
            <a:r>
              <a:rPr lang="ru-RU" sz="2000" dirty="0" smtClean="0">
                <a:solidFill>
                  <a:schemeClr val="tx1"/>
                </a:solidFill>
              </a:rPr>
              <a:t> людей </a:t>
            </a:r>
            <a:r>
              <a:rPr lang="ru-RU" sz="2000" dirty="0" err="1" smtClean="0">
                <a:solidFill>
                  <a:schemeClr val="tx1"/>
                </a:solidFill>
              </a:rPr>
              <a:t>слів</a:t>
            </a:r>
            <a:r>
              <a:rPr lang="ru-RU" sz="2000" dirty="0" smtClean="0">
                <a:solidFill>
                  <a:schemeClr val="tx1"/>
                </a:solidFill>
              </a:rPr>
              <a:t> — </a:t>
            </a:r>
            <a:r>
              <a:rPr lang="ru-RU" sz="2000" dirty="0" err="1" smtClean="0">
                <a:solidFill>
                  <a:schemeClr val="tx1"/>
                </a:solidFill>
              </a:rPr>
              <a:t>повідомленню</a:t>
            </a:r>
            <a:r>
              <a:rPr lang="ru-RU" sz="2000" dirty="0" smtClean="0">
                <a:solidFill>
                  <a:schemeClr val="tx1"/>
                </a:solidFill>
              </a:rPr>
              <a:t> про Перемогу, коли на </a:t>
            </a:r>
            <a:r>
              <a:rPr lang="ru-RU" sz="2000" dirty="0" err="1" smtClean="0">
                <a:solidFill>
                  <a:schemeClr val="tx1"/>
                </a:solidFill>
              </a:rPr>
              <a:t>площі</a:t>
            </a:r>
            <a:r>
              <a:rPr lang="ru-RU" sz="2000" dirty="0" smtClean="0">
                <a:solidFill>
                  <a:schemeClr val="tx1"/>
                </a:solidFill>
              </a:rPr>
              <a:t> </a:t>
            </a:r>
            <a:r>
              <a:rPr lang="ru-RU" sz="2000" dirty="0" err="1" smtClean="0">
                <a:solidFill>
                  <a:schemeClr val="tx1"/>
                </a:solidFill>
              </a:rPr>
              <a:t>всі</a:t>
            </a:r>
            <a:r>
              <a:rPr lang="ru-RU" sz="2000" dirty="0" smtClean="0">
                <a:solidFill>
                  <a:schemeClr val="tx1"/>
                </a:solidFill>
              </a:rPr>
              <a:t> </a:t>
            </a:r>
            <a:r>
              <a:rPr lang="ru-RU" sz="2000" dirty="0" err="1" smtClean="0">
                <a:solidFill>
                  <a:schemeClr val="tx1"/>
                </a:solidFill>
              </a:rPr>
              <a:t>чекали</a:t>
            </a:r>
            <a:r>
              <a:rPr lang="ru-RU" sz="2000" dirty="0" smtClean="0">
                <a:solidFill>
                  <a:schemeClr val="tx1"/>
                </a:solidFill>
              </a:rPr>
              <a:t> </a:t>
            </a:r>
            <a:r>
              <a:rPr lang="ru-RU" sz="2000" dirty="0" err="1" smtClean="0">
                <a:solidFill>
                  <a:schemeClr val="tx1"/>
                </a:solidFill>
              </a:rPr>
              <a:t>його</a:t>
            </a:r>
            <a:r>
              <a:rPr lang="ru-RU" sz="2000" dirty="0" smtClean="0">
                <a:solidFill>
                  <a:schemeClr val="tx1"/>
                </a:solidFill>
              </a:rPr>
              <a:t> </a:t>
            </a:r>
            <a:r>
              <a:rPr lang="ru-RU" sz="2000" dirty="0" err="1" smtClean="0">
                <a:solidFill>
                  <a:schemeClr val="tx1"/>
                </a:solidFill>
              </a:rPr>
              <a:t>оголошення</a:t>
            </a:r>
            <a:r>
              <a:rPr lang="ru-RU" sz="2000" dirty="0" smtClean="0">
                <a:solidFill>
                  <a:schemeClr val="tx1"/>
                </a:solidFill>
              </a:rPr>
              <a:t>, а </a:t>
            </a:r>
            <a:r>
              <a:rPr lang="ru-RU" sz="2000" dirty="0" err="1" smtClean="0">
                <a:solidFill>
                  <a:schemeClr val="tx1"/>
                </a:solidFill>
              </a:rPr>
              <a:t>він</a:t>
            </a:r>
            <a:r>
              <a:rPr lang="ru-RU" sz="2000" dirty="0" smtClean="0">
                <a:solidFill>
                  <a:schemeClr val="tx1"/>
                </a:solidFill>
              </a:rPr>
              <a:t> не </a:t>
            </a:r>
            <a:r>
              <a:rPr lang="ru-RU" sz="2000" dirty="0" err="1" smtClean="0">
                <a:solidFill>
                  <a:schemeClr val="tx1"/>
                </a:solidFill>
              </a:rPr>
              <a:t>міг</a:t>
            </a:r>
            <a:r>
              <a:rPr lang="ru-RU" sz="2000" dirty="0" smtClean="0">
                <a:solidFill>
                  <a:schemeClr val="tx1"/>
                </a:solidFill>
              </a:rPr>
              <a:t> </a:t>
            </a:r>
            <a:r>
              <a:rPr lang="ru-RU" sz="2000" dirty="0" err="1" smtClean="0">
                <a:solidFill>
                  <a:schemeClr val="tx1"/>
                </a:solidFill>
              </a:rPr>
              <a:t>проштовхнутися</a:t>
            </a:r>
            <a:r>
              <a:rPr lang="ru-RU" sz="2000" dirty="0" smtClean="0">
                <a:solidFill>
                  <a:schemeClr val="tx1"/>
                </a:solidFill>
              </a:rPr>
              <a:t> через </a:t>
            </a:r>
            <a:r>
              <a:rPr lang="ru-RU" sz="2000" dirty="0" err="1" smtClean="0">
                <a:solidFill>
                  <a:schemeClr val="tx1"/>
                </a:solidFill>
              </a:rPr>
              <a:t>натовп</a:t>
            </a:r>
            <a:r>
              <a:rPr lang="ru-RU" sz="2000" dirty="0" smtClean="0">
                <a:solidFill>
                  <a:schemeClr val="tx1"/>
                </a:solidFill>
              </a:rPr>
              <a:t>, </a:t>
            </a:r>
            <a:r>
              <a:rPr lang="ru-RU" sz="2000" dirty="0" err="1" smtClean="0">
                <a:solidFill>
                  <a:schemeClr val="tx1"/>
                </a:solidFill>
              </a:rPr>
              <a:t>і</a:t>
            </a:r>
            <a:r>
              <a:rPr lang="ru-RU" sz="2000" dirty="0" smtClean="0">
                <a:solidFill>
                  <a:schemeClr val="tx1"/>
                </a:solidFill>
              </a:rPr>
              <a:t> коли казав, </a:t>
            </a:r>
            <a:r>
              <a:rPr lang="ru-RU" sz="2000" dirty="0" err="1" smtClean="0">
                <a:solidFill>
                  <a:schemeClr val="tx1"/>
                </a:solidFill>
              </a:rPr>
              <a:t>хто</a:t>
            </a:r>
            <a:r>
              <a:rPr lang="ru-RU" sz="2000" dirty="0" smtClean="0">
                <a:solidFill>
                  <a:schemeClr val="tx1"/>
                </a:solidFill>
              </a:rPr>
              <a:t> </a:t>
            </a:r>
            <a:r>
              <a:rPr lang="ru-RU" sz="2000" dirty="0" err="1" smtClean="0">
                <a:solidFill>
                  <a:schemeClr val="tx1"/>
                </a:solidFill>
              </a:rPr>
              <a:t>він</a:t>
            </a:r>
            <a:r>
              <a:rPr lang="ru-RU" sz="2000" dirty="0" smtClean="0">
                <a:solidFill>
                  <a:schemeClr val="tx1"/>
                </a:solidFill>
              </a:rPr>
              <a:t>, </a:t>
            </a:r>
            <a:r>
              <a:rPr lang="ru-RU" sz="2000" dirty="0" err="1" smtClean="0">
                <a:solidFill>
                  <a:schemeClr val="tx1"/>
                </a:solidFill>
              </a:rPr>
              <a:t>йому</a:t>
            </a:r>
            <a:r>
              <a:rPr lang="ru-RU" sz="2000" dirty="0" smtClean="0">
                <a:solidFill>
                  <a:schemeClr val="tx1"/>
                </a:solidFill>
              </a:rPr>
              <a:t> не </a:t>
            </a:r>
            <a:r>
              <a:rPr lang="ru-RU" sz="2000" dirty="0" err="1" smtClean="0">
                <a:solidFill>
                  <a:schemeClr val="tx1"/>
                </a:solidFill>
              </a:rPr>
              <a:t>вірили</a:t>
            </a:r>
            <a:r>
              <a:rPr lang="ru-RU" sz="2000" dirty="0" smtClean="0">
                <a:solidFill>
                  <a:schemeClr val="tx1"/>
                </a:solidFill>
              </a:rPr>
              <a:t>. </a:t>
            </a:r>
            <a:r>
              <a:rPr lang="ru-RU" sz="2000" dirty="0" err="1" smtClean="0">
                <a:solidFill>
                  <a:schemeClr val="tx1"/>
                </a:solidFill>
              </a:rPr>
              <a:t>Останнє</a:t>
            </a:r>
            <a:r>
              <a:rPr lang="ru-RU" sz="2000" dirty="0" smtClean="0">
                <a:solidFill>
                  <a:schemeClr val="tx1"/>
                </a:solidFill>
              </a:rPr>
              <a:t> </a:t>
            </a:r>
            <a:r>
              <a:rPr lang="ru-RU" sz="2000" dirty="0" err="1" smtClean="0">
                <a:solidFill>
                  <a:schemeClr val="tx1"/>
                </a:solidFill>
              </a:rPr>
              <a:t>звернення</a:t>
            </a:r>
            <a:r>
              <a:rPr lang="ru-RU" sz="2000" dirty="0" smtClean="0">
                <a:solidFill>
                  <a:schemeClr val="tx1"/>
                </a:solidFill>
              </a:rPr>
              <a:t> </a:t>
            </a:r>
            <a:r>
              <a:rPr lang="ru-RU" sz="2000" dirty="0" err="1" smtClean="0">
                <a:solidFill>
                  <a:schemeClr val="tx1"/>
                </a:solidFill>
              </a:rPr>
              <a:t>Радінформбюро</a:t>
            </a:r>
            <a:r>
              <a:rPr lang="ru-RU" sz="2000" dirty="0" smtClean="0">
                <a:solidFill>
                  <a:schemeClr val="tx1"/>
                </a:solidFill>
              </a:rPr>
              <a:t> </a:t>
            </a:r>
            <a:r>
              <a:rPr lang="ru-RU" sz="2000" dirty="0" err="1" smtClean="0">
                <a:solidFill>
                  <a:schemeClr val="tx1"/>
                </a:solidFill>
              </a:rPr>
              <a:t>Левітан</a:t>
            </a:r>
            <a:r>
              <a:rPr lang="ru-RU" sz="2000" dirty="0" smtClean="0">
                <a:solidFill>
                  <a:schemeClr val="tx1"/>
                </a:solidFill>
              </a:rPr>
              <a:t> зачитав 15 </a:t>
            </a:r>
            <a:r>
              <a:rPr lang="ru-RU" sz="2000" dirty="0" err="1" smtClean="0">
                <a:solidFill>
                  <a:schemeClr val="tx1"/>
                </a:solidFill>
              </a:rPr>
              <a:t>травня</a:t>
            </a:r>
            <a:r>
              <a:rPr lang="ru-RU" sz="2000" dirty="0" smtClean="0">
                <a:solidFill>
                  <a:schemeClr val="tx1"/>
                </a:solidFill>
              </a:rPr>
              <a:t> 1945 року. «</a:t>
            </a:r>
            <a:r>
              <a:rPr lang="ru-RU" sz="2000" dirty="0" err="1" smtClean="0">
                <a:solidFill>
                  <a:schemeClr val="tx1"/>
                </a:solidFill>
              </a:rPr>
              <a:t>Прийом</a:t>
            </a:r>
            <a:r>
              <a:rPr lang="ru-RU" sz="2000" dirty="0" smtClean="0">
                <a:solidFill>
                  <a:schemeClr val="tx1"/>
                </a:solidFill>
              </a:rPr>
              <a:t> </a:t>
            </a:r>
            <a:r>
              <a:rPr lang="ru-RU" sz="2000" dirty="0" err="1" smtClean="0">
                <a:solidFill>
                  <a:schemeClr val="tx1"/>
                </a:solidFill>
              </a:rPr>
              <a:t>полонених</a:t>
            </a:r>
            <a:r>
              <a:rPr lang="ru-RU" sz="2000" dirty="0" smtClean="0">
                <a:solidFill>
                  <a:schemeClr val="tx1"/>
                </a:solidFill>
              </a:rPr>
              <a:t> </a:t>
            </a:r>
            <a:r>
              <a:rPr lang="ru-RU" sz="2000" dirty="0" err="1" smtClean="0">
                <a:solidFill>
                  <a:schemeClr val="tx1"/>
                </a:solidFill>
              </a:rPr>
              <a:t>німецьких</a:t>
            </a:r>
            <a:r>
              <a:rPr lang="ru-RU" sz="2000" dirty="0" smtClean="0">
                <a:solidFill>
                  <a:schemeClr val="tx1"/>
                </a:solidFill>
              </a:rPr>
              <a:t> </a:t>
            </a:r>
            <a:r>
              <a:rPr lang="ru-RU" sz="2000" dirty="0" err="1" smtClean="0">
                <a:solidFill>
                  <a:schemeClr val="tx1"/>
                </a:solidFill>
              </a:rPr>
              <a:t>солдатів</a:t>
            </a:r>
            <a:r>
              <a:rPr lang="ru-RU" sz="2000" dirty="0" smtClean="0">
                <a:solidFill>
                  <a:schemeClr val="tx1"/>
                </a:solidFill>
              </a:rPr>
              <a:t> на </a:t>
            </a:r>
            <a:r>
              <a:rPr lang="ru-RU" sz="2000" dirty="0" err="1" smtClean="0">
                <a:solidFill>
                  <a:schemeClr val="tx1"/>
                </a:solidFill>
              </a:rPr>
              <a:t>всіх</a:t>
            </a:r>
            <a:r>
              <a:rPr lang="ru-RU" sz="2000" dirty="0" smtClean="0">
                <a:solidFill>
                  <a:schemeClr val="tx1"/>
                </a:solidFill>
              </a:rPr>
              <a:t> фронтах </a:t>
            </a:r>
            <a:r>
              <a:rPr lang="ru-RU" sz="2000" dirty="0" err="1" smtClean="0">
                <a:solidFill>
                  <a:schemeClr val="tx1"/>
                </a:solidFill>
              </a:rPr>
              <a:t>закінчений</a:t>
            </a:r>
            <a:r>
              <a:rPr lang="ru-RU" sz="2000" dirty="0" smtClean="0">
                <a:solidFill>
                  <a:schemeClr val="tx1"/>
                </a:solidFill>
              </a:rPr>
              <a:t>», — сказав </a:t>
            </a:r>
            <a:r>
              <a:rPr lang="ru-RU" sz="2000" dirty="0" err="1" smtClean="0">
                <a:solidFill>
                  <a:schemeClr val="tx1"/>
                </a:solidFill>
              </a:rPr>
              <a:t>він</a:t>
            </a:r>
            <a:r>
              <a:rPr lang="ru-RU" sz="2000" dirty="0" smtClean="0">
                <a:solidFill>
                  <a:schemeClr val="tx1"/>
                </a:solidFill>
              </a:rPr>
              <a:t>.</a:t>
            </a:r>
          </a:p>
          <a:p>
            <a:pPr algn="just">
              <a:buNone/>
            </a:pPr>
            <a:r>
              <a:rPr lang="ru-RU" sz="2000" dirty="0" smtClean="0">
                <a:solidFill>
                  <a:schemeClr val="tx1"/>
                </a:solidFill>
              </a:rPr>
              <a:t>		</a:t>
            </a:r>
          </a:p>
          <a:p>
            <a:pPr>
              <a:buNone/>
            </a:pPr>
            <a:endParaRPr lang="ru-RU" sz="1800" dirty="0" smtClean="0"/>
          </a:p>
          <a:p>
            <a:pPr>
              <a:buNone/>
            </a:pPr>
            <a:endParaRPr lang="ru-RU" sz="1800" dirty="0" smtClean="0"/>
          </a:p>
          <a:p>
            <a:pPr>
              <a:buNone/>
            </a:pPr>
            <a:endParaRPr lang="ru-RU" sz="1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95536" y="476672"/>
            <a:ext cx="8496944" cy="6381328"/>
          </a:xfr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txBody>
          <a:bodyPr>
            <a:noAutofit/>
          </a:bodyPr>
          <a:lstStyle/>
          <a:p>
            <a:pPr algn="just">
              <a:buNone/>
            </a:pPr>
            <a:r>
              <a:rPr lang="ru-RU" sz="2000" dirty="0" smtClean="0"/>
              <a:t>		</a:t>
            </a:r>
            <a:r>
              <a:rPr lang="ru-RU" sz="2000" dirty="0" err="1" smtClean="0"/>
              <a:t>Ця</a:t>
            </a:r>
            <a:r>
              <a:rPr lang="ru-RU" sz="2000" dirty="0" smtClean="0"/>
              <a:t> </a:t>
            </a:r>
            <a:r>
              <a:rPr lang="ru-RU" sz="2000" dirty="0" err="1" smtClean="0"/>
              <a:t>обставина</a:t>
            </a:r>
            <a:r>
              <a:rPr lang="ru-RU" sz="2000" dirty="0" smtClean="0"/>
              <a:t> мало не </a:t>
            </a:r>
            <a:r>
              <a:rPr lang="ru-RU" sz="2000" dirty="0" err="1" smtClean="0"/>
              <a:t>завадила</a:t>
            </a:r>
            <a:r>
              <a:rPr lang="ru-RU" sz="2000" dirty="0" smtClean="0"/>
              <a:t> </a:t>
            </a:r>
            <a:r>
              <a:rPr lang="ru-RU" sz="2000" dirty="0" err="1" smtClean="0"/>
              <a:t>промовленню</a:t>
            </a:r>
            <a:r>
              <a:rPr lang="ru-RU" sz="2000" dirty="0" smtClean="0"/>
              <a:t> </a:t>
            </a:r>
            <a:r>
              <a:rPr lang="ru-RU" sz="2000" dirty="0" err="1" smtClean="0"/>
              <a:t>довгоочікуваних</a:t>
            </a:r>
            <a:r>
              <a:rPr lang="ru-RU" sz="2000" dirty="0" smtClean="0"/>
              <a:t> для </a:t>
            </a:r>
            <a:r>
              <a:rPr lang="ru-RU" sz="2000" dirty="0" err="1" smtClean="0"/>
              <a:t>мільйонів</a:t>
            </a:r>
            <a:r>
              <a:rPr lang="ru-RU" sz="2000" dirty="0" smtClean="0"/>
              <a:t> людей </a:t>
            </a:r>
            <a:r>
              <a:rPr lang="ru-RU" sz="2000" dirty="0" err="1" smtClean="0"/>
              <a:t>слів</a:t>
            </a:r>
            <a:r>
              <a:rPr lang="ru-RU" sz="2000" dirty="0" smtClean="0"/>
              <a:t> — </a:t>
            </a:r>
            <a:r>
              <a:rPr lang="ru-RU" sz="2000" dirty="0" err="1" smtClean="0"/>
              <a:t>повідомленню</a:t>
            </a:r>
            <a:r>
              <a:rPr lang="ru-RU" sz="2000" dirty="0" smtClean="0"/>
              <a:t> про Перемогу, коли на </a:t>
            </a:r>
            <a:r>
              <a:rPr lang="ru-RU" sz="2000" dirty="0" err="1" smtClean="0"/>
              <a:t>площі</a:t>
            </a:r>
            <a:r>
              <a:rPr lang="ru-RU" sz="2000" dirty="0" smtClean="0"/>
              <a:t> </a:t>
            </a:r>
            <a:r>
              <a:rPr lang="ru-RU" sz="2000" dirty="0" err="1" smtClean="0"/>
              <a:t>всі</a:t>
            </a:r>
            <a:r>
              <a:rPr lang="ru-RU" sz="2000" dirty="0" smtClean="0"/>
              <a:t> </a:t>
            </a:r>
            <a:r>
              <a:rPr lang="ru-RU" sz="2000" dirty="0" err="1" smtClean="0"/>
              <a:t>чекали</a:t>
            </a:r>
            <a:r>
              <a:rPr lang="ru-RU" sz="2000" dirty="0" smtClean="0"/>
              <a:t> </a:t>
            </a:r>
            <a:r>
              <a:rPr lang="ru-RU" sz="2000" dirty="0" err="1" smtClean="0"/>
              <a:t>його</a:t>
            </a:r>
            <a:r>
              <a:rPr lang="ru-RU" sz="2000" dirty="0" smtClean="0"/>
              <a:t> </a:t>
            </a:r>
            <a:r>
              <a:rPr lang="ru-RU" sz="2000" dirty="0" err="1" smtClean="0"/>
              <a:t>оголошення</a:t>
            </a:r>
            <a:r>
              <a:rPr lang="ru-RU" sz="2000" dirty="0" smtClean="0"/>
              <a:t>, а </a:t>
            </a:r>
            <a:r>
              <a:rPr lang="ru-RU" sz="2000" dirty="0" err="1" smtClean="0"/>
              <a:t>він</a:t>
            </a:r>
            <a:r>
              <a:rPr lang="ru-RU" sz="2000" dirty="0" smtClean="0"/>
              <a:t> не </a:t>
            </a:r>
            <a:r>
              <a:rPr lang="ru-RU" sz="2000" dirty="0" err="1" smtClean="0"/>
              <a:t>міг</a:t>
            </a:r>
            <a:r>
              <a:rPr lang="ru-RU" sz="2000" dirty="0" smtClean="0"/>
              <a:t> </a:t>
            </a:r>
            <a:r>
              <a:rPr lang="ru-RU" sz="2000" dirty="0" err="1" smtClean="0"/>
              <a:t>проштовхнутися</a:t>
            </a:r>
            <a:r>
              <a:rPr lang="ru-RU" sz="2000" dirty="0" smtClean="0"/>
              <a:t> через </a:t>
            </a:r>
            <a:r>
              <a:rPr lang="ru-RU" sz="2000" dirty="0" err="1" smtClean="0"/>
              <a:t>натовп</a:t>
            </a:r>
            <a:r>
              <a:rPr lang="ru-RU" sz="2000" dirty="0" smtClean="0"/>
              <a:t>, </a:t>
            </a:r>
            <a:r>
              <a:rPr lang="ru-RU" sz="2000" dirty="0" err="1" smtClean="0"/>
              <a:t>і</a:t>
            </a:r>
            <a:r>
              <a:rPr lang="ru-RU" sz="2000" dirty="0" smtClean="0"/>
              <a:t> коли казав, </a:t>
            </a:r>
            <a:r>
              <a:rPr lang="ru-RU" sz="2000" dirty="0" err="1" smtClean="0"/>
              <a:t>хто</a:t>
            </a:r>
            <a:r>
              <a:rPr lang="ru-RU" sz="2000" dirty="0" smtClean="0"/>
              <a:t> </a:t>
            </a:r>
            <a:r>
              <a:rPr lang="ru-RU" sz="2000" dirty="0" err="1" smtClean="0"/>
              <a:t>він</a:t>
            </a:r>
            <a:r>
              <a:rPr lang="ru-RU" sz="2000" dirty="0" smtClean="0"/>
              <a:t>, </a:t>
            </a:r>
            <a:r>
              <a:rPr lang="ru-RU" sz="2000" dirty="0" err="1" smtClean="0"/>
              <a:t>йому</a:t>
            </a:r>
            <a:r>
              <a:rPr lang="ru-RU" sz="2000" dirty="0" smtClean="0"/>
              <a:t> не </a:t>
            </a:r>
            <a:r>
              <a:rPr lang="ru-RU" sz="2000" dirty="0" err="1" smtClean="0"/>
              <a:t>вірили</a:t>
            </a:r>
            <a:r>
              <a:rPr lang="ru-RU" sz="2000" dirty="0" smtClean="0"/>
              <a:t>. </a:t>
            </a:r>
            <a:r>
              <a:rPr lang="ru-RU" sz="2000" dirty="0" err="1" smtClean="0"/>
              <a:t>Останнє</a:t>
            </a:r>
            <a:r>
              <a:rPr lang="ru-RU" sz="2000" dirty="0" smtClean="0"/>
              <a:t> </a:t>
            </a:r>
            <a:r>
              <a:rPr lang="ru-RU" sz="2000" dirty="0" err="1" smtClean="0"/>
              <a:t>звернення</a:t>
            </a:r>
            <a:r>
              <a:rPr lang="ru-RU" sz="2000" dirty="0" smtClean="0"/>
              <a:t> </a:t>
            </a:r>
            <a:r>
              <a:rPr lang="ru-RU" sz="2000" dirty="0" err="1" smtClean="0"/>
              <a:t>Радінформбюро</a:t>
            </a:r>
            <a:r>
              <a:rPr lang="ru-RU" sz="2000" dirty="0" smtClean="0"/>
              <a:t> </a:t>
            </a:r>
            <a:r>
              <a:rPr lang="ru-RU" sz="2000" dirty="0" err="1" smtClean="0"/>
              <a:t>Левітан</a:t>
            </a:r>
            <a:r>
              <a:rPr lang="ru-RU" sz="2000" dirty="0" smtClean="0"/>
              <a:t> зачитав 15 </a:t>
            </a:r>
            <a:r>
              <a:rPr lang="ru-RU" sz="2000" dirty="0" err="1" smtClean="0"/>
              <a:t>травня</a:t>
            </a:r>
            <a:r>
              <a:rPr lang="ru-RU" sz="2000" dirty="0" smtClean="0"/>
              <a:t> 1945 року. «</a:t>
            </a:r>
            <a:r>
              <a:rPr lang="ru-RU" sz="2000" dirty="0" err="1" smtClean="0"/>
              <a:t>Прийом</a:t>
            </a:r>
            <a:r>
              <a:rPr lang="ru-RU" sz="2000" dirty="0" smtClean="0"/>
              <a:t> </a:t>
            </a:r>
            <a:r>
              <a:rPr lang="ru-RU" sz="2000" dirty="0" err="1" smtClean="0"/>
              <a:t>полонених</a:t>
            </a:r>
            <a:r>
              <a:rPr lang="ru-RU" sz="2000" dirty="0" smtClean="0"/>
              <a:t> </a:t>
            </a:r>
            <a:r>
              <a:rPr lang="ru-RU" sz="2000" dirty="0" err="1" smtClean="0"/>
              <a:t>німецьких</a:t>
            </a:r>
            <a:r>
              <a:rPr lang="ru-RU" sz="2000" dirty="0" smtClean="0"/>
              <a:t> </a:t>
            </a:r>
            <a:r>
              <a:rPr lang="ru-RU" sz="2000" dirty="0" err="1" smtClean="0"/>
              <a:t>солдатів</a:t>
            </a:r>
            <a:r>
              <a:rPr lang="ru-RU" sz="2000" dirty="0" smtClean="0"/>
              <a:t> на </a:t>
            </a:r>
            <a:r>
              <a:rPr lang="ru-RU" sz="2000" dirty="0" err="1" smtClean="0"/>
              <a:t>всіх</a:t>
            </a:r>
            <a:r>
              <a:rPr lang="ru-RU" sz="2000" dirty="0" smtClean="0"/>
              <a:t> фронтах </a:t>
            </a:r>
            <a:r>
              <a:rPr lang="ru-RU" sz="2000" dirty="0" err="1" smtClean="0"/>
              <a:t>закінчений</a:t>
            </a:r>
            <a:r>
              <a:rPr lang="ru-RU" sz="2000" dirty="0" smtClean="0"/>
              <a:t>», — сказав </a:t>
            </a:r>
            <a:r>
              <a:rPr lang="ru-RU" sz="2000" dirty="0" err="1" smtClean="0"/>
              <a:t>він</a:t>
            </a:r>
            <a:r>
              <a:rPr lang="ru-RU" sz="2000" dirty="0" smtClean="0"/>
              <a:t>.</a:t>
            </a:r>
          </a:p>
          <a:p>
            <a:pPr algn="just">
              <a:buNone/>
            </a:pPr>
            <a:r>
              <a:rPr lang="ru-RU" sz="2000" dirty="0" smtClean="0"/>
              <a:t>		У 1965—1983 роках читав текст у </a:t>
            </a:r>
            <a:r>
              <a:rPr lang="ru-RU" sz="2000" dirty="0" err="1" smtClean="0"/>
              <a:t>телепередачі</a:t>
            </a:r>
            <a:r>
              <a:rPr lang="ru-RU" sz="2000" dirty="0" smtClean="0"/>
              <a:t> «</a:t>
            </a:r>
            <a:r>
              <a:rPr lang="ru-RU" sz="2000" dirty="0" err="1" smtClean="0"/>
              <a:t>Хвилина</a:t>
            </a:r>
            <a:r>
              <a:rPr lang="ru-RU" sz="2000" dirty="0" smtClean="0"/>
              <a:t> </a:t>
            </a:r>
            <a:r>
              <a:rPr lang="ru-RU" sz="2000" dirty="0" err="1" smtClean="0"/>
              <a:t>мовчання</a:t>
            </a:r>
            <a:r>
              <a:rPr lang="ru-RU" sz="2000" dirty="0" smtClean="0"/>
              <a:t>». На Всесоюзному </a:t>
            </a:r>
            <a:r>
              <a:rPr lang="ru-RU" sz="2000" dirty="0" err="1" smtClean="0"/>
              <a:t>радіо</a:t>
            </a:r>
            <a:r>
              <a:rPr lang="ru-RU" sz="2000" dirty="0" smtClean="0"/>
              <a:t> </a:t>
            </a:r>
            <a:r>
              <a:rPr lang="ru-RU" sz="2000" dirty="0" err="1" smtClean="0"/>
              <a:t>вів</a:t>
            </a:r>
            <a:r>
              <a:rPr lang="ru-RU" sz="2000" dirty="0" smtClean="0"/>
              <a:t> передачу «</a:t>
            </a:r>
            <a:r>
              <a:rPr lang="ru-RU" sz="2000" dirty="0" err="1" smtClean="0"/>
              <a:t>Говорять</a:t>
            </a:r>
            <a:r>
              <a:rPr lang="ru-RU" sz="2000" dirty="0" smtClean="0"/>
              <a:t> </a:t>
            </a:r>
            <a:r>
              <a:rPr lang="ru-RU" sz="2000" dirty="0" err="1" smtClean="0"/>
              <a:t>і</a:t>
            </a:r>
            <a:r>
              <a:rPr lang="ru-RU" sz="2000" dirty="0" smtClean="0"/>
              <a:t> </a:t>
            </a:r>
            <a:r>
              <a:rPr lang="ru-RU" sz="2000" dirty="0" err="1" smtClean="0"/>
              <a:t>пишуть</a:t>
            </a:r>
            <a:r>
              <a:rPr lang="ru-RU" sz="2000" dirty="0" smtClean="0"/>
              <a:t> </a:t>
            </a:r>
            <a:r>
              <a:rPr lang="ru-RU" sz="2000" dirty="0" err="1" smtClean="0"/>
              <a:t>ветерани</a:t>
            </a:r>
            <a:r>
              <a:rPr lang="ru-RU" sz="2000" dirty="0" smtClean="0"/>
              <a:t>». Про смерть </a:t>
            </a:r>
            <a:r>
              <a:rPr lang="ru-RU" sz="2000" dirty="0" err="1" smtClean="0"/>
              <a:t>Сталіна</a:t>
            </a:r>
            <a:r>
              <a:rPr lang="ru-RU" sz="2000" dirty="0" smtClean="0"/>
              <a:t>, запуск </a:t>
            </a:r>
            <a:r>
              <a:rPr lang="ru-RU" sz="2000" dirty="0" err="1" smtClean="0"/>
              <a:t>першого</a:t>
            </a:r>
            <a:r>
              <a:rPr lang="ru-RU" sz="2000" dirty="0" smtClean="0"/>
              <a:t> штучного </a:t>
            </a:r>
            <a:r>
              <a:rPr lang="ru-RU" sz="2000" dirty="0" err="1" smtClean="0"/>
              <a:t>супутника</a:t>
            </a:r>
            <a:r>
              <a:rPr lang="ru-RU" sz="2000" dirty="0" smtClean="0"/>
              <a:t> </a:t>
            </a:r>
            <a:r>
              <a:rPr lang="ru-RU" sz="2000" dirty="0" err="1" smtClean="0"/>
              <a:t>Землі</a:t>
            </a:r>
            <a:r>
              <a:rPr lang="ru-RU" sz="2000" dirty="0" smtClean="0"/>
              <a:t>, </a:t>
            </a:r>
            <a:r>
              <a:rPr lang="ru-RU" sz="2000" dirty="0" err="1" smtClean="0"/>
              <a:t>політ</a:t>
            </a:r>
            <a:r>
              <a:rPr lang="ru-RU" sz="2000" dirty="0" smtClean="0"/>
              <a:t> </a:t>
            </a:r>
            <a:r>
              <a:rPr lang="ru-RU" sz="2000" dirty="0" err="1" smtClean="0"/>
              <a:t>Юрія</a:t>
            </a:r>
            <a:r>
              <a:rPr lang="ru-RU" sz="2000" dirty="0" smtClean="0"/>
              <a:t> </a:t>
            </a:r>
            <a:r>
              <a:rPr lang="ru-RU" sz="2000" dirty="0" err="1" smtClean="0"/>
              <a:t>Гагаріна</a:t>
            </a:r>
            <a:r>
              <a:rPr lang="ru-RU" sz="2000" dirty="0" smtClean="0"/>
              <a:t> та </a:t>
            </a:r>
            <a:r>
              <a:rPr lang="ru-RU" sz="2000" dirty="0" err="1" smtClean="0"/>
              <a:t>інші</a:t>
            </a:r>
            <a:r>
              <a:rPr lang="ru-RU" sz="2000" dirty="0" smtClean="0"/>
              <a:t> </a:t>
            </a:r>
            <a:r>
              <a:rPr lang="ru-RU" sz="2000" dirty="0" err="1" smtClean="0"/>
              <a:t>історичні</a:t>
            </a:r>
            <a:r>
              <a:rPr lang="ru-RU" sz="2000" dirty="0" smtClean="0"/>
              <a:t> </a:t>
            </a:r>
            <a:r>
              <a:rPr lang="ru-RU" sz="2000" dirty="0" err="1" smtClean="0"/>
              <a:t>події</a:t>
            </a:r>
            <a:r>
              <a:rPr lang="ru-RU" sz="2000" dirty="0" smtClean="0"/>
              <a:t> </a:t>
            </a:r>
            <a:r>
              <a:rPr lang="ru-RU" sz="2000" dirty="0" err="1" smtClean="0"/>
              <a:t>країна</a:t>
            </a:r>
            <a:r>
              <a:rPr lang="ru-RU" sz="2000" dirty="0" smtClean="0"/>
              <a:t> </a:t>
            </a:r>
            <a:r>
              <a:rPr lang="ru-RU" sz="2000" dirty="0" err="1" smtClean="0"/>
              <a:t>теж</a:t>
            </a:r>
            <a:r>
              <a:rPr lang="ru-RU" sz="2000" dirty="0" smtClean="0"/>
              <a:t> </a:t>
            </a:r>
            <a:r>
              <a:rPr lang="ru-RU" sz="2000" dirty="0" err="1" smtClean="0"/>
              <a:t>дізналася</a:t>
            </a:r>
            <a:r>
              <a:rPr lang="ru-RU" sz="2000" dirty="0" smtClean="0"/>
              <a:t> </a:t>
            </a:r>
            <a:r>
              <a:rPr lang="ru-RU" sz="2000" dirty="0" err="1" smtClean="0"/>
              <a:t>з</a:t>
            </a:r>
            <a:r>
              <a:rPr lang="ru-RU" sz="2000" dirty="0" smtClean="0"/>
              <a:t> </a:t>
            </a:r>
            <a:r>
              <a:rPr lang="ru-RU" sz="2000" dirty="0" err="1" smtClean="0"/>
              <a:t>повідомлень</a:t>
            </a:r>
            <a:r>
              <a:rPr lang="ru-RU" sz="2000" dirty="0" smtClean="0"/>
              <a:t>, </a:t>
            </a:r>
            <a:r>
              <a:rPr lang="ru-RU" sz="2000" dirty="0" err="1" smtClean="0"/>
              <a:t>зачитаних</a:t>
            </a:r>
            <a:r>
              <a:rPr lang="ru-RU" sz="2000" dirty="0" smtClean="0"/>
              <a:t> </a:t>
            </a:r>
            <a:r>
              <a:rPr lang="ru-RU" sz="2000" dirty="0" err="1" smtClean="0"/>
              <a:t>Левітаном</a:t>
            </a:r>
            <a:r>
              <a:rPr lang="ru-RU" sz="2000" dirty="0" smtClean="0"/>
              <a:t>. На початку 1970-х </a:t>
            </a:r>
            <a:r>
              <a:rPr lang="ru-RU" sz="2000" dirty="0" err="1" smtClean="0"/>
              <a:t>він</a:t>
            </a:r>
            <a:r>
              <a:rPr lang="ru-RU" sz="2000" dirty="0" smtClean="0"/>
              <a:t> </a:t>
            </a:r>
            <a:r>
              <a:rPr lang="ru-RU" sz="2000" dirty="0" err="1" smtClean="0"/>
              <a:t>несподівано</a:t>
            </a:r>
            <a:r>
              <a:rPr lang="ru-RU" sz="2000" dirty="0" smtClean="0"/>
              <a:t> перестав </a:t>
            </a:r>
            <a:r>
              <a:rPr lang="ru-RU" sz="2000" dirty="0" err="1" smtClean="0"/>
              <a:t>виходити</a:t>
            </a:r>
            <a:r>
              <a:rPr lang="ru-RU" sz="2000" dirty="0" smtClean="0"/>
              <a:t> в </a:t>
            </a:r>
            <a:r>
              <a:rPr lang="ru-RU" sz="2000" dirty="0" err="1" smtClean="0"/>
              <a:t>прямий</a:t>
            </a:r>
            <a:r>
              <a:rPr lang="ru-RU" sz="2000" dirty="0" smtClean="0"/>
              <a:t> </a:t>
            </a:r>
            <a:r>
              <a:rPr lang="ru-RU" sz="2000" dirty="0" err="1" smtClean="0"/>
              <a:t>ефір</a:t>
            </a:r>
            <a:r>
              <a:rPr lang="ru-RU" sz="2000" dirty="0" smtClean="0"/>
              <a:t>: </a:t>
            </a:r>
            <a:r>
              <a:rPr lang="ru-RU" sz="2000" dirty="0" err="1" smtClean="0"/>
              <a:t>керівництво</a:t>
            </a:r>
            <a:r>
              <a:rPr lang="ru-RU" sz="2000" dirty="0" smtClean="0"/>
              <a:t> </a:t>
            </a:r>
            <a:r>
              <a:rPr lang="ru-RU" sz="2000" dirty="0" err="1" smtClean="0"/>
              <a:t>визнало</a:t>
            </a:r>
            <a:r>
              <a:rPr lang="ru-RU" sz="2000" dirty="0" smtClean="0"/>
              <a:t>, </a:t>
            </a:r>
            <a:r>
              <a:rPr lang="ru-RU" sz="2000" dirty="0" err="1" smtClean="0"/>
              <a:t>що</a:t>
            </a:r>
            <a:r>
              <a:rPr lang="ru-RU" sz="2000" dirty="0" smtClean="0"/>
              <a:t> голос диктора, </a:t>
            </a:r>
            <a:r>
              <a:rPr lang="ru-RU" sz="2000" dirty="0" err="1" smtClean="0"/>
              <a:t>який</a:t>
            </a:r>
            <a:r>
              <a:rPr lang="ru-RU" sz="2000" dirty="0" smtClean="0"/>
              <a:t> </a:t>
            </a:r>
            <a:r>
              <a:rPr lang="ru-RU" sz="2000" dirty="0" err="1" smtClean="0"/>
              <a:t>оголошував</a:t>
            </a:r>
            <a:r>
              <a:rPr lang="ru-RU" sz="2000" dirty="0" smtClean="0"/>
              <a:t> про початок </a:t>
            </a:r>
            <a:r>
              <a:rPr lang="ru-RU" sz="2000" dirty="0" err="1" smtClean="0"/>
              <a:t>війни</a:t>
            </a:r>
            <a:r>
              <a:rPr lang="ru-RU" sz="2000" dirty="0" smtClean="0"/>
              <a:t>, </a:t>
            </a:r>
            <a:r>
              <a:rPr lang="ru-RU" sz="2000" dirty="0" err="1" smtClean="0"/>
              <a:t>асоціюється</a:t>
            </a:r>
            <a:r>
              <a:rPr lang="ru-RU" sz="2000" dirty="0" smtClean="0"/>
              <a:t> у </a:t>
            </a:r>
            <a:r>
              <a:rPr lang="ru-RU" sz="2000" dirty="0" err="1" smtClean="0"/>
              <a:t>населення</a:t>
            </a:r>
            <a:r>
              <a:rPr lang="ru-RU" sz="2000" dirty="0" smtClean="0"/>
              <a:t> </a:t>
            </a:r>
            <a:r>
              <a:rPr lang="ru-RU" sz="2000" dirty="0" err="1" smtClean="0"/>
              <a:t>з</a:t>
            </a:r>
            <a:r>
              <a:rPr lang="ru-RU" sz="2000" dirty="0" smtClean="0"/>
              <a:t> </a:t>
            </a:r>
            <a:r>
              <a:rPr lang="ru-RU" sz="2000" dirty="0" err="1" smtClean="0"/>
              <a:t>якимись</a:t>
            </a:r>
            <a:r>
              <a:rPr lang="ru-RU" sz="2000" dirty="0" smtClean="0"/>
              <a:t> </a:t>
            </a:r>
            <a:r>
              <a:rPr lang="ru-RU" sz="2000" dirty="0" err="1" smtClean="0"/>
              <a:t>надзвичайними</a:t>
            </a:r>
            <a:r>
              <a:rPr lang="ru-RU" sz="2000" dirty="0" smtClean="0"/>
              <a:t> </a:t>
            </a:r>
            <a:r>
              <a:rPr lang="ru-RU" sz="2000" dirty="0" err="1" smtClean="0"/>
              <a:t>подіями</a:t>
            </a:r>
            <a:r>
              <a:rPr lang="ru-RU" sz="2000" dirty="0" smtClean="0"/>
              <a:t>. </a:t>
            </a:r>
            <a:r>
              <a:rPr lang="ru-RU" sz="2000" dirty="0" err="1" smtClean="0"/>
              <a:t>Тоді</a:t>
            </a:r>
            <a:r>
              <a:rPr lang="ru-RU" sz="2000" dirty="0" smtClean="0"/>
              <a:t> </a:t>
            </a:r>
            <a:r>
              <a:rPr lang="ru-RU" sz="2000" dirty="0" err="1" smtClean="0"/>
              <a:t>Левітан</a:t>
            </a:r>
            <a:r>
              <a:rPr lang="ru-RU" sz="2000" dirty="0" smtClean="0"/>
              <a:t> став вести </a:t>
            </a:r>
            <a:r>
              <a:rPr lang="ru-RU" sz="2000" dirty="0" err="1" smtClean="0"/>
              <a:t>радіопрограми</a:t>
            </a:r>
            <a:r>
              <a:rPr lang="ru-RU" sz="2000" dirty="0" smtClean="0"/>
              <a:t>, </a:t>
            </a:r>
            <a:r>
              <a:rPr lang="ru-RU" sz="2000" dirty="0" err="1" smtClean="0"/>
              <a:t>озвучувати</a:t>
            </a:r>
            <a:r>
              <a:rPr lang="ru-RU" sz="2000" dirty="0" smtClean="0"/>
              <a:t> </a:t>
            </a:r>
            <a:r>
              <a:rPr lang="ru-RU" sz="2000" dirty="0" err="1" smtClean="0"/>
              <a:t>кінохроніку</a:t>
            </a:r>
            <a:r>
              <a:rPr lang="ru-RU" sz="2000" dirty="0" smtClean="0"/>
              <a:t>, </a:t>
            </a:r>
            <a:r>
              <a:rPr lang="ru-RU" sz="2000" dirty="0" err="1" smtClean="0"/>
              <a:t>читати</a:t>
            </a:r>
            <a:r>
              <a:rPr lang="ru-RU" sz="2000" dirty="0" smtClean="0"/>
              <a:t> </a:t>
            </a:r>
            <a:r>
              <a:rPr lang="ru-RU" sz="2000" dirty="0" err="1" smtClean="0"/>
              <a:t>дикторський</a:t>
            </a:r>
            <a:r>
              <a:rPr lang="ru-RU" sz="2000" dirty="0" smtClean="0"/>
              <a:t> текст до </a:t>
            </a:r>
            <a:r>
              <a:rPr lang="ru-RU" sz="2000" dirty="0" err="1" smtClean="0"/>
              <a:t>відомих</a:t>
            </a:r>
            <a:r>
              <a:rPr lang="ru-RU" sz="2000" dirty="0" smtClean="0"/>
              <a:t> </a:t>
            </a:r>
            <a:r>
              <a:rPr lang="ru-RU" sz="2000" dirty="0" err="1" smtClean="0"/>
              <a:t>кінофільмів</a:t>
            </a:r>
            <a:r>
              <a:rPr lang="ru-RU" sz="2000" dirty="0" smtClean="0"/>
              <a:t>.</a:t>
            </a:r>
          </a:p>
          <a:p>
            <a:pPr>
              <a:buNone/>
            </a:pPr>
            <a:r>
              <a:rPr lang="ru-RU" sz="2000" dirty="0" smtClean="0"/>
              <a:t>		Помер у </a:t>
            </a:r>
            <a:r>
              <a:rPr lang="ru-RU" sz="2000" dirty="0" err="1" smtClean="0"/>
              <a:t>селі</a:t>
            </a:r>
            <a:r>
              <a:rPr lang="ru-RU" sz="2000" dirty="0" smtClean="0"/>
              <a:t> Бессоновка </a:t>
            </a:r>
            <a:r>
              <a:rPr lang="ru-RU" sz="2000" dirty="0" err="1" smtClean="0"/>
              <a:t>Бєлгородської</a:t>
            </a:r>
            <a:r>
              <a:rPr lang="ru-RU" sz="2000" dirty="0" smtClean="0"/>
              <a:t> </a:t>
            </a:r>
            <a:r>
              <a:rPr lang="ru-RU" sz="2000" dirty="0" err="1" smtClean="0"/>
              <a:t>області</a:t>
            </a:r>
            <a:r>
              <a:rPr lang="ru-RU" sz="2000" dirty="0" smtClean="0"/>
              <a:t> </a:t>
            </a:r>
            <a:r>
              <a:rPr lang="ru-RU" sz="2000" dirty="0" err="1" smtClean="0"/>
              <a:t>під</a:t>
            </a:r>
            <a:r>
              <a:rPr lang="ru-RU" sz="2000" dirty="0" smtClean="0"/>
              <a:t> час </a:t>
            </a:r>
            <a:r>
              <a:rPr lang="ru-RU" sz="2000" dirty="0" err="1" smtClean="0"/>
              <a:t>зустрічі</a:t>
            </a:r>
            <a:r>
              <a:rPr lang="ru-RU" sz="2000" dirty="0" smtClean="0"/>
              <a:t> </a:t>
            </a:r>
            <a:r>
              <a:rPr lang="ru-RU" sz="2000" dirty="0" err="1" smtClean="0"/>
              <a:t>з</a:t>
            </a:r>
            <a:r>
              <a:rPr lang="ru-RU" sz="2000" dirty="0" smtClean="0"/>
              <a:t> ветеранами </a:t>
            </a:r>
            <a:r>
              <a:rPr lang="ru-RU" sz="2000" dirty="0" err="1" smtClean="0"/>
              <a:t>Курської</a:t>
            </a:r>
            <a:r>
              <a:rPr lang="ru-RU" sz="2000" dirty="0" smtClean="0"/>
              <a:t> </a:t>
            </a:r>
            <a:r>
              <a:rPr lang="ru-RU" sz="2000" dirty="0" err="1" smtClean="0"/>
              <a:t>битви</a:t>
            </a:r>
            <a:r>
              <a:rPr lang="ru-RU" sz="2000" dirty="0" smtClean="0"/>
              <a:t> </a:t>
            </a:r>
            <a:r>
              <a:rPr lang="ru-RU" sz="2000" dirty="0" err="1" smtClean="0"/>
              <a:t>вночі</a:t>
            </a:r>
            <a:r>
              <a:rPr lang="ru-RU" sz="2000" dirty="0" smtClean="0"/>
              <a:t> </a:t>
            </a:r>
            <a:r>
              <a:rPr lang="ru-RU" sz="2000" dirty="0" err="1" smtClean="0"/>
              <a:t>проти</a:t>
            </a:r>
            <a:r>
              <a:rPr lang="ru-RU" sz="2000" dirty="0" smtClean="0"/>
              <a:t> 4 </a:t>
            </a:r>
            <a:r>
              <a:rPr lang="ru-RU" sz="2000" dirty="0" err="1" smtClean="0"/>
              <a:t>серпня</a:t>
            </a:r>
            <a:r>
              <a:rPr lang="ru-RU" sz="2000" dirty="0" smtClean="0"/>
              <a:t> 1983 року через </a:t>
            </a:r>
            <a:r>
              <a:rPr lang="ru-RU" sz="2000" dirty="0" err="1" smtClean="0"/>
              <a:t>зупинку</a:t>
            </a:r>
            <a:r>
              <a:rPr lang="ru-RU" sz="2000" dirty="0" smtClean="0"/>
              <a:t> </a:t>
            </a:r>
            <a:r>
              <a:rPr lang="ru-RU" sz="2000" dirty="0" err="1" smtClean="0"/>
              <a:t>серця</a:t>
            </a:r>
            <a:r>
              <a:rPr lang="ru-RU" sz="2000" dirty="0" smtClean="0"/>
              <a:t>, </a:t>
            </a:r>
            <a:r>
              <a:rPr lang="ru-RU" sz="2000" dirty="0" err="1" smtClean="0"/>
              <a:t>похований</a:t>
            </a:r>
            <a:r>
              <a:rPr lang="ru-RU" sz="2000" dirty="0" smtClean="0"/>
              <a:t> у </a:t>
            </a:r>
            <a:r>
              <a:rPr lang="ru-RU" sz="2000" dirty="0" err="1" smtClean="0"/>
              <a:t>Москві</a:t>
            </a:r>
            <a:r>
              <a:rPr lang="ru-RU" sz="2000" dirty="0" smtClean="0"/>
              <a:t> на </a:t>
            </a:r>
            <a:r>
              <a:rPr lang="ru-RU" sz="2000" dirty="0" err="1" smtClean="0"/>
              <a:t>Новодівочому</a:t>
            </a:r>
            <a:r>
              <a:rPr lang="ru-RU" sz="2000" dirty="0" smtClean="0"/>
              <a:t> </a:t>
            </a:r>
            <a:r>
              <a:rPr lang="ru-RU" sz="2000" dirty="0" err="1" smtClean="0"/>
              <a:t>цвинтарі</a:t>
            </a:r>
            <a:r>
              <a:rPr lang="ru-RU" sz="2000" dirty="0" smtClean="0"/>
              <a:t>.</a:t>
            </a:r>
          </a:p>
          <a:p>
            <a:pPr>
              <a:buNone/>
            </a:pPr>
            <a:endParaRPr lang="ru-RU" sz="2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188640"/>
            <a:ext cx="8712968" cy="6494085"/>
          </a:xfrm>
          <a:prstGeom prst="rect">
            <a:avLst/>
          </a:prstGeom>
          <a:solidFill>
            <a:srgbClr val="AFAACE"/>
          </a:solidFill>
          <a:ln>
            <a:solidFill>
              <a:schemeClr val="accent1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b="1" dirty="0" err="1" smtClean="0"/>
              <a:t>Цікаві</a:t>
            </a:r>
            <a:r>
              <a:rPr lang="ru-RU" b="1" dirty="0" smtClean="0"/>
              <a:t> </a:t>
            </a:r>
            <a:r>
              <a:rPr lang="ru-RU" b="1" dirty="0" err="1" smtClean="0"/>
              <a:t>факти</a:t>
            </a:r>
            <a:endParaRPr lang="ru-RU" b="1" dirty="0" smtClean="0"/>
          </a:p>
          <a:p>
            <a:pPr algn="just">
              <a:buFont typeface="Arial" pitchFamily="34" charset="0"/>
              <a:buChar char="•"/>
            </a:pPr>
            <a:r>
              <a:rPr lang="ru-RU" dirty="0" err="1" smtClean="0"/>
              <a:t>Левітан</a:t>
            </a:r>
            <a:r>
              <a:rPr lang="ru-RU" dirty="0" smtClean="0"/>
              <a:t> </a:t>
            </a:r>
            <a:r>
              <a:rPr lang="ru-RU" dirty="0" err="1" smtClean="0"/>
              <a:t>приїхав</a:t>
            </a:r>
            <a:r>
              <a:rPr lang="ru-RU" dirty="0" smtClean="0"/>
              <a:t> до </a:t>
            </a:r>
            <a:r>
              <a:rPr lang="ru-RU" dirty="0" err="1" smtClean="0"/>
              <a:t>Москви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Володимира</a:t>
            </a:r>
            <a:r>
              <a:rPr lang="ru-RU" dirty="0" smtClean="0"/>
              <a:t>, </a:t>
            </a:r>
            <a:r>
              <a:rPr lang="ru-RU" dirty="0" err="1" smtClean="0"/>
              <a:t>щоб</a:t>
            </a:r>
            <a:r>
              <a:rPr lang="ru-RU" dirty="0" smtClean="0"/>
              <a:t> стати артистом. Але </a:t>
            </a:r>
            <a:r>
              <a:rPr lang="ru-RU" dirty="0" err="1" smtClean="0"/>
              <a:t>іспити</a:t>
            </a:r>
            <a:r>
              <a:rPr lang="ru-RU" dirty="0" smtClean="0"/>
              <a:t> в </a:t>
            </a:r>
            <a:r>
              <a:rPr lang="ru-RU" dirty="0" err="1" smtClean="0"/>
              <a:t>кінотехнікум</a:t>
            </a:r>
            <a:r>
              <a:rPr lang="ru-RU" dirty="0" smtClean="0"/>
              <a:t> </a:t>
            </a:r>
            <a:r>
              <a:rPr lang="ru-RU" dirty="0" err="1" smtClean="0"/>
              <a:t>він</a:t>
            </a:r>
            <a:r>
              <a:rPr lang="ru-RU" dirty="0" smtClean="0"/>
              <a:t> провалив. </a:t>
            </a:r>
            <a:r>
              <a:rPr lang="ru-RU" dirty="0" err="1" smtClean="0"/>
              <a:t>Зате</a:t>
            </a:r>
            <a:r>
              <a:rPr lang="ru-RU" dirty="0" smtClean="0"/>
              <a:t> </a:t>
            </a:r>
            <a:r>
              <a:rPr lang="ru-RU" dirty="0" err="1" smtClean="0"/>
              <a:t>успішно</a:t>
            </a:r>
            <a:r>
              <a:rPr lang="ru-RU" dirty="0" smtClean="0"/>
              <a:t> </a:t>
            </a:r>
            <a:r>
              <a:rPr lang="ru-RU" dirty="0" err="1" smtClean="0"/>
              <a:t>пройшов</a:t>
            </a:r>
            <a:r>
              <a:rPr lang="ru-RU" dirty="0" smtClean="0"/>
              <a:t> </a:t>
            </a:r>
            <a:r>
              <a:rPr lang="ru-RU" dirty="0" err="1" smtClean="0"/>
              <a:t>відбір</a:t>
            </a:r>
            <a:r>
              <a:rPr lang="ru-RU" dirty="0" smtClean="0"/>
              <a:t> у </a:t>
            </a:r>
            <a:r>
              <a:rPr lang="ru-RU" dirty="0" err="1" smtClean="0"/>
              <a:t>групу</a:t>
            </a:r>
            <a:r>
              <a:rPr lang="ru-RU" dirty="0" smtClean="0"/>
              <a:t> </a:t>
            </a:r>
            <a:r>
              <a:rPr lang="ru-RU" dirty="0" err="1" smtClean="0"/>
              <a:t>радіодикторів</a:t>
            </a:r>
            <a:r>
              <a:rPr lang="ru-RU" dirty="0" smtClean="0"/>
              <a:t>: </a:t>
            </a:r>
            <a:r>
              <a:rPr lang="ru-RU" dirty="0" err="1" smtClean="0"/>
              <a:t>його</a:t>
            </a:r>
            <a:r>
              <a:rPr lang="ru-RU" dirty="0" smtClean="0"/>
              <a:t> </a:t>
            </a:r>
            <a:r>
              <a:rPr lang="ru-RU" dirty="0" err="1" smtClean="0"/>
              <a:t>прийняли</a:t>
            </a:r>
            <a:r>
              <a:rPr lang="ru-RU" dirty="0" smtClean="0"/>
              <a:t>, </a:t>
            </a:r>
            <a:r>
              <a:rPr lang="ru-RU" dirty="0" err="1" smtClean="0"/>
              <a:t>незважаючи</a:t>
            </a:r>
            <a:r>
              <a:rPr lang="ru-RU" dirty="0" smtClean="0"/>
              <a:t> на </a:t>
            </a:r>
            <a:r>
              <a:rPr lang="ru-RU" dirty="0" err="1" smtClean="0"/>
              <a:t>провінційний</a:t>
            </a:r>
            <a:r>
              <a:rPr lang="ru-RU" dirty="0" smtClean="0"/>
              <a:t> </a:t>
            </a:r>
            <a:r>
              <a:rPr lang="ru-RU" dirty="0" err="1" smtClean="0"/>
              <a:t>окаючий</a:t>
            </a:r>
            <a:r>
              <a:rPr lang="ru-RU" dirty="0" smtClean="0"/>
              <a:t> </a:t>
            </a:r>
            <a:r>
              <a:rPr lang="ru-RU" dirty="0" err="1" smtClean="0"/>
              <a:t>говір</a:t>
            </a:r>
            <a:r>
              <a:rPr lang="ru-RU" dirty="0" smtClean="0"/>
              <a:t>.</a:t>
            </a:r>
          </a:p>
          <a:p>
            <a:pPr algn="just">
              <a:buFont typeface="Arial" pitchFamily="34" charset="0"/>
              <a:buChar char="•"/>
            </a:pPr>
            <a:r>
              <a:rPr lang="ru-RU" dirty="0" err="1" smtClean="0"/>
              <a:t>Багато</a:t>
            </a:r>
            <a:r>
              <a:rPr lang="ru-RU" dirty="0" smtClean="0"/>
              <a:t> </a:t>
            </a:r>
            <a:r>
              <a:rPr lang="ru-RU" dirty="0" err="1" smtClean="0"/>
              <a:t>експонатів</a:t>
            </a:r>
            <a:r>
              <a:rPr lang="ru-RU" dirty="0" smtClean="0"/>
              <a:t> музею </a:t>
            </a:r>
            <a:r>
              <a:rPr lang="ru-RU" dirty="0" err="1" smtClean="0"/>
              <a:t>радіо</a:t>
            </a:r>
            <a:r>
              <a:rPr lang="ru-RU" dirty="0" smtClean="0"/>
              <a:t> в </a:t>
            </a:r>
            <a:r>
              <a:rPr lang="ru-RU" dirty="0" err="1" smtClean="0"/>
              <a:t>Єкатеринбурзі</a:t>
            </a:r>
            <a:r>
              <a:rPr lang="ru-RU" dirty="0" smtClean="0"/>
              <a:t> </a:t>
            </a:r>
            <a:r>
              <a:rPr lang="ru-RU" dirty="0" err="1" smtClean="0"/>
              <a:t>взяті</a:t>
            </a:r>
            <a:r>
              <a:rPr lang="ru-RU" dirty="0" smtClean="0"/>
              <a:t> </a:t>
            </a:r>
            <a:r>
              <a:rPr lang="ru-RU" dirty="0" err="1" smtClean="0"/>
              <a:t>зі</a:t>
            </a:r>
            <a:r>
              <a:rPr lang="ru-RU" dirty="0" smtClean="0"/>
              <a:t> </a:t>
            </a:r>
            <a:r>
              <a:rPr lang="ru-RU" dirty="0" err="1" smtClean="0"/>
              <a:t>студії</a:t>
            </a:r>
            <a:r>
              <a:rPr lang="ru-RU" dirty="0" smtClean="0"/>
              <a:t>, де </a:t>
            </a:r>
            <a:r>
              <a:rPr lang="ru-RU" dirty="0" err="1" smtClean="0"/>
              <a:t>працював</a:t>
            </a:r>
            <a:r>
              <a:rPr lang="ru-RU" dirty="0" smtClean="0"/>
              <a:t> </a:t>
            </a:r>
            <a:r>
              <a:rPr lang="ru-RU" dirty="0" err="1" smtClean="0"/>
              <a:t>Левітан</a:t>
            </a:r>
            <a:r>
              <a:rPr lang="ru-RU" dirty="0" smtClean="0"/>
              <a:t>.</a:t>
            </a:r>
          </a:p>
          <a:p>
            <a:pPr algn="just">
              <a:buFont typeface="Arial" pitchFamily="34" charset="0"/>
              <a:buChar char="•"/>
            </a:pPr>
            <a:r>
              <a:rPr lang="ru-RU" dirty="0" err="1" smtClean="0"/>
              <a:t>Постійно</a:t>
            </a:r>
            <a:r>
              <a:rPr lang="ru-RU" dirty="0" smtClean="0"/>
              <a:t> </a:t>
            </a:r>
            <a:r>
              <a:rPr lang="ru-RU" dirty="0" err="1" smtClean="0"/>
              <a:t>працював</a:t>
            </a:r>
            <a:r>
              <a:rPr lang="ru-RU" dirty="0" smtClean="0"/>
              <a:t> над </a:t>
            </a:r>
            <a:r>
              <a:rPr lang="ru-RU" dirty="0" err="1" smtClean="0"/>
              <a:t>своєю</a:t>
            </a:r>
            <a:r>
              <a:rPr lang="ru-RU" dirty="0" smtClean="0"/>
              <a:t> </a:t>
            </a:r>
            <a:r>
              <a:rPr lang="ru-RU" dirty="0" err="1" smtClean="0"/>
              <a:t>дикцією</a:t>
            </a:r>
            <a:r>
              <a:rPr lang="ru-RU" dirty="0" smtClean="0"/>
              <a:t>. Частенько читав </a:t>
            </a:r>
            <a:r>
              <a:rPr lang="ru-RU" dirty="0" err="1" smtClean="0"/>
              <a:t>свої</a:t>
            </a:r>
            <a:r>
              <a:rPr lang="ru-RU" dirty="0" smtClean="0"/>
              <a:t> </a:t>
            </a:r>
            <a:r>
              <a:rPr lang="ru-RU" dirty="0" err="1" smtClean="0"/>
              <a:t>тексти</a:t>
            </a:r>
            <a:r>
              <a:rPr lang="ru-RU" dirty="0" smtClean="0"/>
              <a:t>, стоячи вниз головою на руках.</a:t>
            </a:r>
          </a:p>
          <a:p>
            <a:pPr algn="just">
              <a:buFont typeface="Arial" pitchFamily="34" charset="0"/>
              <a:buChar char="•"/>
            </a:pPr>
            <a:r>
              <a:rPr lang="ru-RU" dirty="0" err="1" smtClean="0"/>
              <a:t>Був</a:t>
            </a:r>
            <a:r>
              <a:rPr lang="ru-RU" dirty="0" smtClean="0"/>
              <a:t> у </a:t>
            </a:r>
            <a:r>
              <a:rPr lang="ru-RU" dirty="0" err="1" smtClean="0"/>
              <a:t>числі</a:t>
            </a:r>
            <a:r>
              <a:rPr lang="ru-RU" dirty="0" smtClean="0"/>
              <a:t> перших, кого </a:t>
            </a:r>
            <a:r>
              <a:rPr lang="ru-RU" dirty="0" err="1" smtClean="0"/>
              <a:t>збирався</a:t>
            </a:r>
            <a:r>
              <a:rPr lang="ru-RU" dirty="0" smtClean="0"/>
              <a:t> </a:t>
            </a:r>
            <a:r>
              <a:rPr lang="ru-RU" dirty="0" err="1" smtClean="0"/>
              <a:t>повісити</a:t>
            </a:r>
            <a:r>
              <a:rPr lang="ru-RU" dirty="0" smtClean="0"/>
              <a:t> </a:t>
            </a:r>
            <a:r>
              <a:rPr lang="ru-RU" dirty="0" err="1" smtClean="0"/>
              <a:t>Гітлер</a:t>
            </a:r>
            <a:r>
              <a:rPr lang="ru-RU" dirty="0" smtClean="0"/>
              <a:t>. </a:t>
            </a:r>
            <a:r>
              <a:rPr lang="ru-RU" dirty="0" err="1" smtClean="0"/>
              <a:t>Під</a:t>
            </a:r>
            <a:r>
              <a:rPr lang="ru-RU" dirty="0" smtClean="0"/>
              <a:t> час </a:t>
            </a:r>
            <a:r>
              <a:rPr lang="ru-RU" dirty="0" err="1" smtClean="0"/>
              <a:t>війни</a:t>
            </a:r>
            <a:r>
              <a:rPr lang="ru-RU" dirty="0" smtClean="0"/>
              <a:t> </a:t>
            </a:r>
            <a:r>
              <a:rPr lang="ru-RU" dirty="0" err="1" smtClean="0"/>
              <a:t>Левітана</a:t>
            </a:r>
            <a:r>
              <a:rPr lang="ru-RU" dirty="0" smtClean="0"/>
              <a:t> </a:t>
            </a:r>
            <a:r>
              <a:rPr lang="ru-RU" dirty="0" err="1" smtClean="0"/>
              <a:t>оберігали</a:t>
            </a:r>
            <a:r>
              <a:rPr lang="ru-RU" dirty="0" smtClean="0"/>
              <a:t> на державному </a:t>
            </a:r>
            <a:r>
              <a:rPr lang="ru-RU" dirty="0" err="1" smtClean="0"/>
              <a:t>рівні</a:t>
            </a:r>
            <a:r>
              <a:rPr lang="ru-RU" dirty="0" smtClean="0"/>
              <a:t>.</a:t>
            </a:r>
          </a:p>
          <a:p>
            <a:pPr algn="just">
              <a:buFont typeface="Arial" pitchFamily="34" charset="0"/>
              <a:buChar char="•"/>
            </a:pPr>
            <a:r>
              <a:rPr lang="ru-RU" dirty="0" err="1" smtClean="0"/>
              <a:t>Приватне</a:t>
            </a:r>
            <a:r>
              <a:rPr lang="ru-RU" dirty="0" smtClean="0"/>
              <a:t> </a:t>
            </a:r>
            <a:r>
              <a:rPr lang="ru-RU" dirty="0" err="1" smtClean="0"/>
              <a:t>життя</a:t>
            </a:r>
            <a:r>
              <a:rPr lang="ru-RU" dirty="0" smtClean="0"/>
              <a:t> не </a:t>
            </a:r>
            <a:r>
              <a:rPr lang="ru-RU" dirty="0" err="1" smtClean="0"/>
              <a:t>склалося</a:t>
            </a:r>
            <a:r>
              <a:rPr lang="ru-RU" dirty="0" smtClean="0"/>
              <a:t>. </a:t>
            </a:r>
            <a:r>
              <a:rPr lang="ru-RU" dirty="0" err="1" smtClean="0"/>
              <a:t>Після</a:t>
            </a:r>
            <a:r>
              <a:rPr lang="ru-RU" dirty="0" smtClean="0"/>
              <a:t> 11 </a:t>
            </a:r>
            <a:r>
              <a:rPr lang="ru-RU" dirty="0" err="1" smtClean="0"/>
              <a:t>років</a:t>
            </a:r>
            <a:r>
              <a:rPr lang="ru-RU" dirty="0" smtClean="0"/>
              <a:t> </a:t>
            </a:r>
            <a:r>
              <a:rPr lang="ru-RU" dirty="0" err="1" smtClean="0"/>
              <a:t>шлюбу</a:t>
            </a:r>
            <a:r>
              <a:rPr lang="ru-RU" dirty="0" smtClean="0"/>
              <a:t> дружина </a:t>
            </a:r>
            <a:r>
              <a:rPr lang="ru-RU" dirty="0" err="1" smtClean="0"/>
              <a:t>пішла</a:t>
            </a:r>
            <a:r>
              <a:rPr lang="ru-RU" dirty="0" smtClean="0"/>
              <a:t> </a:t>
            </a:r>
            <a:r>
              <a:rPr lang="ru-RU" dirty="0" err="1" smtClean="0"/>
              <a:t>від</a:t>
            </a:r>
            <a:r>
              <a:rPr lang="ru-RU" dirty="0" smtClean="0"/>
              <a:t> </a:t>
            </a:r>
            <a:r>
              <a:rPr lang="ru-RU" dirty="0" err="1" smtClean="0"/>
              <a:t>нього</a:t>
            </a:r>
            <a:r>
              <a:rPr lang="ru-RU" dirty="0" smtClean="0"/>
              <a:t> до </a:t>
            </a:r>
            <a:r>
              <a:rPr lang="ru-RU" dirty="0" err="1" smtClean="0"/>
              <a:t>іншого</a:t>
            </a:r>
            <a:r>
              <a:rPr lang="ru-RU" dirty="0" smtClean="0"/>
              <a:t> </a:t>
            </a:r>
            <a:r>
              <a:rPr lang="ru-RU" dirty="0" err="1" smtClean="0"/>
              <a:t>чоловіка</a:t>
            </a:r>
            <a:r>
              <a:rPr lang="ru-RU" dirty="0" smtClean="0"/>
              <a:t>. </a:t>
            </a:r>
            <a:r>
              <a:rPr lang="ru-RU" dirty="0" err="1" smtClean="0"/>
              <a:t>Юрій</a:t>
            </a:r>
            <a:r>
              <a:rPr lang="ru-RU" dirty="0" smtClean="0"/>
              <a:t> Борисович так </a:t>
            </a:r>
            <a:r>
              <a:rPr lang="ru-RU" dirty="0" err="1" smtClean="0"/>
              <a:t>більше</a:t>
            </a:r>
            <a:r>
              <a:rPr lang="ru-RU" dirty="0" smtClean="0"/>
              <a:t> </a:t>
            </a:r>
            <a:r>
              <a:rPr lang="ru-RU" dirty="0" err="1" smtClean="0"/>
              <a:t>й</a:t>
            </a:r>
            <a:r>
              <a:rPr lang="ru-RU" dirty="0" smtClean="0"/>
              <a:t> не </a:t>
            </a:r>
            <a:r>
              <a:rPr lang="ru-RU" dirty="0" err="1" smtClean="0"/>
              <a:t>одружився</a:t>
            </a:r>
            <a:r>
              <a:rPr lang="ru-RU" dirty="0" smtClean="0"/>
              <a:t>. </a:t>
            </a:r>
            <a:r>
              <a:rPr lang="ru-RU" dirty="0" err="1" smtClean="0"/>
              <a:t>Він</a:t>
            </a:r>
            <a:r>
              <a:rPr lang="ru-RU" dirty="0" smtClean="0"/>
              <a:t> жив у </a:t>
            </a:r>
            <a:r>
              <a:rPr lang="ru-RU" dirty="0" err="1" smtClean="0"/>
              <a:t>квартирі</a:t>
            </a:r>
            <a:r>
              <a:rPr lang="ru-RU" dirty="0" smtClean="0"/>
              <a:t> на </a:t>
            </a:r>
            <a:r>
              <a:rPr lang="ru-RU" dirty="0" err="1" smtClean="0"/>
              <a:t>Тверській</a:t>
            </a:r>
            <a:r>
              <a:rPr lang="ru-RU" dirty="0" smtClean="0"/>
              <a:t> разом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донькою</a:t>
            </a:r>
            <a:r>
              <a:rPr lang="ru-RU" dirty="0" smtClean="0"/>
              <a:t> Наталкою </a:t>
            </a:r>
            <a:r>
              <a:rPr lang="ru-RU" dirty="0" err="1" smtClean="0"/>
              <a:t>і</a:t>
            </a:r>
            <a:r>
              <a:rPr lang="ru-RU" dirty="0" smtClean="0"/>
              <a:t> тещею, яка </a:t>
            </a:r>
            <a:r>
              <a:rPr lang="ru-RU" dirty="0" err="1" smtClean="0"/>
              <a:t>обожнювала</a:t>
            </a:r>
            <a:r>
              <a:rPr lang="ru-RU" dirty="0" smtClean="0"/>
              <a:t> </a:t>
            </a:r>
            <a:r>
              <a:rPr lang="ru-RU" dirty="0" err="1" smtClean="0"/>
              <a:t>свого</a:t>
            </a:r>
            <a:r>
              <a:rPr lang="ru-RU" dirty="0" smtClean="0"/>
              <a:t> </a:t>
            </a:r>
            <a:r>
              <a:rPr lang="ru-RU" dirty="0" err="1" smtClean="0"/>
              <a:t>колишнього</a:t>
            </a:r>
            <a:r>
              <a:rPr lang="ru-RU" dirty="0" smtClean="0"/>
              <a:t> зятя. Дочка </a:t>
            </a:r>
            <a:r>
              <a:rPr lang="ru-RU" dirty="0" err="1" smtClean="0"/>
              <a:t>Левітана</a:t>
            </a:r>
            <a:r>
              <a:rPr lang="ru-RU" dirty="0" smtClean="0"/>
              <a:t>, 65-річна </a:t>
            </a:r>
            <a:r>
              <a:rPr lang="ru-RU" dirty="0" err="1" smtClean="0"/>
              <a:t>Наталія</a:t>
            </a:r>
            <a:r>
              <a:rPr lang="ru-RU" dirty="0" smtClean="0"/>
              <a:t> </a:t>
            </a:r>
            <a:r>
              <a:rPr lang="ru-RU" dirty="0" err="1" smtClean="0"/>
              <a:t>Сударикова</a:t>
            </a:r>
            <a:r>
              <a:rPr lang="ru-RU" dirty="0" smtClean="0"/>
              <a:t>, </a:t>
            </a:r>
            <a:r>
              <a:rPr lang="ru-RU" dirty="0" err="1" smtClean="0"/>
              <a:t>була</a:t>
            </a:r>
            <a:r>
              <a:rPr lang="ru-RU" dirty="0" smtClean="0"/>
              <a:t> убита в 2006-му </a:t>
            </a:r>
            <a:r>
              <a:rPr lang="ru-RU" dirty="0" err="1" smtClean="0"/>
              <a:t>році</a:t>
            </a:r>
            <a:r>
              <a:rPr lang="ru-RU" dirty="0" smtClean="0"/>
              <a:t> </a:t>
            </a:r>
            <a:r>
              <a:rPr lang="ru-RU" dirty="0" err="1" smtClean="0"/>
              <a:t>власним</a:t>
            </a:r>
            <a:r>
              <a:rPr lang="ru-RU" dirty="0" smtClean="0"/>
              <a:t> </a:t>
            </a:r>
            <a:r>
              <a:rPr lang="ru-RU" dirty="0" err="1" smtClean="0"/>
              <a:t>сином</a:t>
            </a:r>
            <a:r>
              <a:rPr lang="ru-RU" dirty="0" smtClean="0"/>
              <a:t> Борисом у </a:t>
            </a:r>
            <a:r>
              <a:rPr lang="ru-RU" dirty="0" err="1" smtClean="0"/>
              <a:t>своїй</a:t>
            </a:r>
            <a:r>
              <a:rPr lang="ru-RU" dirty="0" smtClean="0"/>
              <a:t> </a:t>
            </a:r>
            <a:r>
              <a:rPr lang="ru-RU" dirty="0" err="1" smtClean="0"/>
              <a:t>квартирі</a:t>
            </a:r>
            <a:r>
              <a:rPr lang="ru-RU" dirty="0" smtClean="0"/>
              <a:t> в </a:t>
            </a:r>
            <a:r>
              <a:rPr lang="ru-RU" dirty="0" err="1" smtClean="0"/>
              <a:t>Москві</a:t>
            </a:r>
            <a:r>
              <a:rPr lang="ru-RU" dirty="0" smtClean="0"/>
              <a:t>.</a:t>
            </a:r>
          </a:p>
          <a:p>
            <a:pPr algn="just">
              <a:buFont typeface="Arial" pitchFamily="34" charset="0"/>
              <a:buChar char="•"/>
            </a:pPr>
            <a:r>
              <a:rPr lang="ru-RU" dirty="0" err="1" smtClean="0"/>
              <a:t>Повідомлення</a:t>
            </a:r>
            <a:r>
              <a:rPr lang="ru-RU" dirty="0" smtClean="0"/>
              <a:t> про початок </a:t>
            </a:r>
            <a:r>
              <a:rPr lang="ru-RU" dirty="0" err="1" smtClean="0"/>
              <a:t>війни</a:t>
            </a:r>
            <a:r>
              <a:rPr lang="ru-RU" dirty="0" smtClean="0"/>
              <a:t> першим по </a:t>
            </a:r>
            <a:r>
              <a:rPr lang="ru-RU" dirty="0" err="1" smtClean="0"/>
              <a:t>радіо</a:t>
            </a:r>
            <a:r>
              <a:rPr lang="ru-RU" dirty="0" smtClean="0"/>
              <a:t> </a:t>
            </a:r>
            <a:r>
              <a:rPr lang="ru-RU" dirty="0" err="1" smtClean="0"/>
              <a:t>промовив</a:t>
            </a:r>
            <a:r>
              <a:rPr lang="ru-RU" dirty="0" smtClean="0"/>
              <a:t> не </a:t>
            </a:r>
            <a:r>
              <a:rPr lang="ru-RU" dirty="0" err="1" smtClean="0"/>
              <a:t>Левітан</a:t>
            </a:r>
            <a:r>
              <a:rPr lang="ru-RU" dirty="0" smtClean="0"/>
              <a:t>, а нарком </a:t>
            </a:r>
            <a:r>
              <a:rPr lang="ru-RU" dirty="0" err="1" smtClean="0"/>
              <a:t>закордонних</a:t>
            </a:r>
            <a:r>
              <a:rPr lang="ru-RU" dirty="0" smtClean="0"/>
              <a:t> справ СРСР </a:t>
            </a:r>
            <a:r>
              <a:rPr lang="ru-RU" dirty="0" err="1" smtClean="0"/>
              <a:t>В'ячеслав</a:t>
            </a:r>
            <a:r>
              <a:rPr lang="ru-RU" dirty="0" smtClean="0"/>
              <a:t> Молотов. </a:t>
            </a:r>
            <a:r>
              <a:rPr lang="ru-RU" dirty="0" err="1" smtClean="0"/>
              <a:t>Надалі</a:t>
            </a:r>
            <a:r>
              <a:rPr lang="ru-RU" dirty="0" smtClean="0"/>
              <a:t> </a:t>
            </a:r>
            <a:r>
              <a:rPr lang="ru-RU" dirty="0" err="1" smtClean="0"/>
              <a:t>Левітан</a:t>
            </a:r>
            <a:r>
              <a:rPr lang="ru-RU" dirty="0" smtClean="0"/>
              <a:t> </a:t>
            </a:r>
            <a:r>
              <a:rPr lang="ru-RU" dirty="0" err="1" smtClean="0"/>
              <a:t>повторював</a:t>
            </a:r>
            <a:r>
              <a:rPr lang="ru-RU" dirty="0" smtClean="0"/>
              <a:t> </a:t>
            </a:r>
            <a:r>
              <a:rPr lang="ru-RU" dirty="0" err="1" smtClean="0"/>
              <a:t>цей</a:t>
            </a:r>
            <a:r>
              <a:rPr lang="ru-RU" dirty="0" smtClean="0"/>
              <a:t> текст.</a:t>
            </a:r>
          </a:p>
          <a:p>
            <a:pPr algn="just">
              <a:buFont typeface="Arial" pitchFamily="34" charset="0"/>
              <a:buChar char="•"/>
            </a:pPr>
            <a:r>
              <a:rPr lang="ru-RU" dirty="0" smtClean="0"/>
              <a:t>У </a:t>
            </a:r>
            <a:r>
              <a:rPr lang="ru-RU" dirty="0" err="1" smtClean="0"/>
              <a:t>дитинстві</a:t>
            </a:r>
            <a:r>
              <a:rPr lang="ru-RU" dirty="0" smtClean="0"/>
              <a:t> </a:t>
            </a:r>
            <a:r>
              <a:rPr lang="ru-RU" dirty="0" err="1" smtClean="0"/>
              <a:t>його</a:t>
            </a:r>
            <a:r>
              <a:rPr lang="ru-RU" dirty="0" smtClean="0"/>
              <a:t> прозвали Трубою — за </a:t>
            </a:r>
            <a:r>
              <a:rPr lang="ru-RU" dirty="0" err="1" smtClean="0"/>
              <a:t>гучний</a:t>
            </a:r>
            <a:r>
              <a:rPr lang="ru-RU" dirty="0" smtClean="0"/>
              <a:t> голос. </a:t>
            </a:r>
            <a:r>
              <a:rPr lang="ru-RU" dirty="0" err="1" smtClean="0"/>
              <a:t>Мами</a:t>
            </a:r>
            <a:r>
              <a:rPr lang="ru-RU" dirty="0" smtClean="0"/>
              <a:t> </a:t>
            </a:r>
            <a:r>
              <a:rPr lang="ru-RU" dirty="0" err="1" smtClean="0"/>
              <a:t>хлопчаків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десь</a:t>
            </a:r>
            <a:r>
              <a:rPr lang="ru-RU" dirty="0" smtClean="0"/>
              <a:t> </a:t>
            </a:r>
            <a:r>
              <a:rPr lang="ru-RU" dirty="0" err="1" smtClean="0"/>
              <a:t>загулялися</a:t>
            </a:r>
            <a:r>
              <a:rPr lang="ru-RU" dirty="0" smtClean="0"/>
              <a:t> на </a:t>
            </a:r>
            <a:r>
              <a:rPr lang="ru-RU" dirty="0" err="1" smtClean="0"/>
              <a:t>вулиці</a:t>
            </a:r>
            <a:r>
              <a:rPr lang="ru-RU" dirty="0" smtClean="0"/>
              <a:t>, просили Юрка </a:t>
            </a:r>
            <a:r>
              <a:rPr lang="ru-RU" dirty="0" err="1" smtClean="0"/>
              <a:t>покликати</a:t>
            </a:r>
            <a:r>
              <a:rPr lang="ru-RU" dirty="0" smtClean="0"/>
              <a:t> (</a:t>
            </a:r>
            <a:r>
              <a:rPr lang="ru-RU" dirty="0" err="1" smtClean="0"/>
              <a:t>поричати</a:t>
            </a:r>
            <a:r>
              <a:rPr lang="ru-RU" dirty="0" smtClean="0"/>
              <a:t>) </a:t>
            </a:r>
            <a:r>
              <a:rPr lang="ru-RU" dirty="0" err="1" smtClean="0"/>
              <a:t>їхніх</a:t>
            </a:r>
            <a:r>
              <a:rPr lang="ru-RU" dirty="0" smtClean="0"/>
              <a:t> </a:t>
            </a:r>
            <a:r>
              <a:rPr lang="ru-RU" dirty="0" err="1" smtClean="0"/>
              <a:t>бешкетників</a:t>
            </a:r>
            <a:r>
              <a:rPr lang="ru-RU" dirty="0" smtClean="0"/>
              <a:t> на </a:t>
            </a:r>
            <a:r>
              <a:rPr lang="ru-RU" dirty="0" err="1" smtClean="0"/>
              <a:t>ім'я</a:t>
            </a:r>
            <a:r>
              <a:rPr lang="ru-RU" dirty="0" smtClean="0"/>
              <a:t>. </a:t>
            </a:r>
            <a:r>
              <a:rPr lang="ru-RU" dirty="0" err="1" smtClean="0"/>
              <a:t>Ефект</a:t>
            </a:r>
            <a:r>
              <a:rPr lang="ru-RU" dirty="0" smtClean="0"/>
              <a:t> </a:t>
            </a:r>
            <a:r>
              <a:rPr lang="ru-RU" dirty="0" err="1" smtClean="0"/>
              <a:t>був</a:t>
            </a:r>
            <a:r>
              <a:rPr lang="ru-RU" dirty="0" smtClean="0"/>
              <a:t> як </a:t>
            </a:r>
            <a:r>
              <a:rPr lang="ru-RU" dirty="0" err="1" smtClean="0"/>
              <a:t>від</a:t>
            </a:r>
            <a:r>
              <a:rPr lang="ru-RU" dirty="0" smtClean="0"/>
              <a:t> мегафону, далеко </a:t>
            </a:r>
            <a:r>
              <a:rPr lang="ru-RU" dirty="0" err="1" smtClean="0"/>
              <a:t>навкруги</a:t>
            </a:r>
            <a:r>
              <a:rPr lang="ru-RU" dirty="0" smtClean="0"/>
              <a:t> </a:t>
            </a:r>
            <a:r>
              <a:rPr lang="ru-RU" dirty="0" err="1" smtClean="0"/>
              <a:t>чулося</a:t>
            </a:r>
            <a:r>
              <a:rPr lang="ru-RU" dirty="0" smtClean="0"/>
              <a:t> </a:t>
            </a:r>
            <a:r>
              <a:rPr lang="ru-RU" dirty="0" err="1" smtClean="0"/>
              <a:t>розкотисте</a:t>
            </a:r>
            <a:r>
              <a:rPr lang="ru-RU" dirty="0" smtClean="0"/>
              <a:t>: «</a:t>
            </a:r>
            <a:r>
              <a:rPr lang="ru-RU" dirty="0" err="1" smtClean="0"/>
              <a:t>Ва-ася</a:t>
            </a:r>
            <a:r>
              <a:rPr lang="ru-RU" dirty="0" smtClean="0"/>
              <a:t>! (Миша, Толя). </a:t>
            </a:r>
            <a:r>
              <a:rPr lang="ru-RU" dirty="0" err="1" smtClean="0"/>
              <a:t>Дамо-ой</a:t>
            </a:r>
            <a:r>
              <a:rPr lang="ru-RU" dirty="0" smtClean="0"/>
              <a:t>!»</a:t>
            </a:r>
          </a:p>
          <a:p>
            <a:pPr algn="just"/>
            <a:endParaRPr lang="ru-RU" sz="20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528" y="3833664"/>
            <a:ext cx="8640960" cy="3024336"/>
          </a:xfrm>
        </p:spPr>
        <p:txBody>
          <a:bodyPr>
            <a:normAutofit fontScale="92500"/>
          </a:bodyPr>
          <a:lstStyle/>
          <a:p>
            <a:pPr algn="just">
              <a:buNone/>
            </a:pPr>
            <a:r>
              <a:rPr lang="ru-RU" sz="2800" dirty="0" smtClean="0"/>
              <a:t>	Диктор Всесоюзного </a:t>
            </a:r>
            <a:r>
              <a:rPr lang="ru-RU" sz="2800" dirty="0" err="1" smtClean="0"/>
              <a:t>радіо</a:t>
            </a:r>
            <a:r>
              <a:rPr lang="ru-RU" sz="2800" dirty="0" smtClean="0"/>
              <a:t>, народна артистка СРСР. На Всесоюзному </a:t>
            </a:r>
            <a:r>
              <a:rPr lang="ru-RU" sz="2800" dirty="0" err="1" smtClean="0"/>
              <a:t>радіо</a:t>
            </a:r>
            <a:r>
              <a:rPr lang="ru-RU" sz="2800" dirty="0" smtClean="0"/>
              <a:t> вона </a:t>
            </a:r>
            <a:r>
              <a:rPr lang="ru-RU" sz="2800" dirty="0" err="1" smtClean="0"/>
              <a:t>пропрацювала</a:t>
            </a:r>
            <a:r>
              <a:rPr lang="ru-RU" sz="2800" dirty="0" smtClean="0"/>
              <a:t> </a:t>
            </a:r>
            <a:r>
              <a:rPr lang="ru-RU" sz="2800" dirty="0" err="1" smtClean="0"/>
              <a:t>майже</a:t>
            </a:r>
            <a:r>
              <a:rPr lang="ru-RU" sz="2800" dirty="0" smtClean="0"/>
              <a:t> 60 </a:t>
            </a:r>
            <a:r>
              <a:rPr lang="ru-RU" sz="2800" dirty="0" err="1" smtClean="0"/>
              <a:t>років</a:t>
            </a:r>
            <a:r>
              <a:rPr lang="ru-RU" sz="2800" dirty="0" smtClean="0"/>
              <a:t>, у роки </a:t>
            </a:r>
            <a:r>
              <a:rPr lang="ru-RU" sz="2800" dirty="0" err="1" smtClean="0"/>
              <a:t>війни</a:t>
            </a:r>
            <a:r>
              <a:rPr lang="ru-RU" sz="2800" dirty="0" smtClean="0"/>
              <a:t> читала </a:t>
            </a:r>
            <a:r>
              <a:rPr lang="ru-RU" sz="2800" dirty="0" err="1" smtClean="0"/>
              <a:t>зведення</a:t>
            </a:r>
            <a:r>
              <a:rPr lang="ru-RU" sz="2800" dirty="0" smtClean="0"/>
              <a:t> </a:t>
            </a:r>
            <a:r>
              <a:rPr lang="ru-RU" sz="2800" dirty="0" err="1" smtClean="0"/>
              <a:t>Совінформбюро</a:t>
            </a:r>
            <a:r>
              <a:rPr lang="ru-RU" sz="2800" dirty="0" smtClean="0"/>
              <a:t>, вела репортаж </a:t>
            </a:r>
            <a:r>
              <a:rPr lang="ru-RU" sz="2800" dirty="0" err="1" smtClean="0"/>
              <a:t>з</a:t>
            </a:r>
            <a:r>
              <a:rPr lang="ru-RU" sz="2800" dirty="0" smtClean="0"/>
              <a:t> Параду Перемоги. Ольга </a:t>
            </a:r>
            <a:r>
              <a:rPr lang="ru-RU" sz="2800" dirty="0" err="1" smtClean="0"/>
              <a:t>Сергіївна</a:t>
            </a:r>
            <a:r>
              <a:rPr lang="ru-RU" sz="2800" dirty="0" smtClean="0"/>
              <a:t> </a:t>
            </a:r>
            <a:r>
              <a:rPr lang="ru-RU" sz="2800" dirty="0" err="1" smtClean="0"/>
              <a:t>була</a:t>
            </a:r>
            <a:r>
              <a:rPr lang="ru-RU" sz="2800" dirty="0" smtClean="0"/>
              <a:t> </a:t>
            </a:r>
            <a:r>
              <a:rPr lang="ru-RU" sz="2800" dirty="0" err="1" smtClean="0"/>
              <a:t>й</a:t>
            </a:r>
            <a:r>
              <a:rPr lang="ru-RU" sz="2800" dirty="0" smtClean="0"/>
              <a:t> першим диктором </a:t>
            </a:r>
            <a:r>
              <a:rPr lang="ru-RU" sz="2800" dirty="0" err="1" smtClean="0"/>
              <a:t>телебачення</a:t>
            </a:r>
            <a:r>
              <a:rPr lang="ru-RU" sz="2800" dirty="0" smtClean="0"/>
              <a:t>, у </a:t>
            </a:r>
            <a:r>
              <a:rPr lang="ru-RU" sz="2800" dirty="0" err="1" smtClean="0"/>
              <a:t>неї</a:t>
            </a:r>
            <a:r>
              <a:rPr lang="ru-RU" sz="2800" dirty="0" smtClean="0"/>
              <a:t> </a:t>
            </a:r>
            <a:r>
              <a:rPr lang="ru-RU" sz="2800" dirty="0" err="1" smtClean="0"/>
              <a:t>навчалися</a:t>
            </a:r>
            <a:r>
              <a:rPr lang="ru-RU" sz="2800" dirty="0" smtClean="0"/>
              <a:t> </a:t>
            </a:r>
            <a:r>
              <a:rPr lang="ru-RU" sz="2800" dirty="0" err="1" smtClean="0"/>
              <a:t>майстерності</a:t>
            </a:r>
            <a:r>
              <a:rPr lang="ru-RU" sz="2800" dirty="0" smtClean="0"/>
              <a:t> </a:t>
            </a:r>
            <a:r>
              <a:rPr lang="ru-RU" sz="2800" dirty="0" err="1" smtClean="0"/>
              <a:t>багато</a:t>
            </a:r>
            <a:r>
              <a:rPr lang="ru-RU" sz="2800" dirty="0" smtClean="0"/>
              <a:t> </a:t>
            </a:r>
            <a:r>
              <a:rPr lang="ru-RU" sz="2800" dirty="0" err="1" smtClean="0"/>
              <a:t>дикторів</a:t>
            </a:r>
            <a:r>
              <a:rPr lang="ru-RU" sz="2800" dirty="0" smtClean="0"/>
              <a:t> </a:t>
            </a:r>
            <a:r>
              <a:rPr lang="ru-RU" sz="2800" dirty="0" err="1" smtClean="0"/>
              <a:t>і</a:t>
            </a:r>
            <a:r>
              <a:rPr lang="ru-RU" sz="2800" dirty="0" smtClean="0"/>
              <a:t> </a:t>
            </a:r>
            <a:r>
              <a:rPr lang="ru-RU" sz="2800" dirty="0" err="1" smtClean="0"/>
              <a:t>ведучих</a:t>
            </a:r>
            <a:r>
              <a:rPr lang="ru-RU" sz="2800" dirty="0" smtClean="0"/>
              <a:t> </a:t>
            </a:r>
            <a:r>
              <a:rPr lang="ru-RU" sz="2800" dirty="0" err="1" smtClean="0"/>
              <a:t>вітчизняного</a:t>
            </a:r>
            <a:r>
              <a:rPr lang="ru-RU" sz="2800" dirty="0" smtClean="0"/>
              <a:t> </a:t>
            </a:r>
            <a:r>
              <a:rPr lang="ru-RU" sz="2800" dirty="0" err="1" smtClean="0"/>
              <a:t>радіо</a:t>
            </a:r>
            <a:r>
              <a:rPr lang="ru-RU" sz="2800" dirty="0" smtClean="0"/>
              <a:t> </a:t>
            </a:r>
            <a:r>
              <a:rPr lang="ru-RU" sz="2800" dirty="0" err="1" smtClean="0"/>
              <a:t>й</a:t>
            </a:r>
            <a:r>
              <a:rPr lang="ru-RU" sz="2800" dirty="0" smtClean="0"/>
              <a:t> </a:t>
            </a:r>
            <a:r>
              <a:rPr lang="ru-RU" sz="2800" dirty="0" err="1" smtClean="0"/>
              <a:t>телебачення</a:t>
            </a:r>
            <a:r>
              <a:rPr lang="ru-RU" sz="2800" dirty="0" smtClean="0"/>
              <a:t>.</a:t>
            </a:r>
            <a:endParaRPr lang="ru-RU" sz="2800" dirty="0"/>
          </a:p>
        </p:txBody>
      </p:sp>
      <p:pic>
        <p:nvPicPr>
          <p:cNvPr id="5" name="Рисунок 4" descr="Vysotskaya_Olga (1)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419872" y="188640"/>
            <a:ext cx="2088232" cy="2160240"/>
          </a:xfrm>
          <a:prstGeom prst="rect">
            <a:avLst/>
          </a:prstGeom>
        </p:spPr>
      </p:pic>
      <p:sp>
        <p:nvSpPr>
          <p:cNvPr id="6" name="Прямоугольник 5"/>
          <p:cNvSpPr/>
          <p:nvPr/>
        </p:nvSpPr>
        <p:spPr>
          <a:xfrm>
            <a:off x="508131" y="2551837"/>
            <a:ext cx="8127738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ru-RU" sz="3600" b="1" cap="all" spc="0" dirty="0" err="1" smtClean="0">
                <a:ln w="0"/>
                <a:solidFill>
                  <a:srgbClr val="002060"/>
                </a:solidFill>
                <a:effectLst>
                  <a:reflection blurRad="12700" stA="50000" endPos="50000" dist="5000" dir="5400000" sy="-100000" rotWithShape="0"/>
                </a:effectLst>
              </a:rPr>
              <a:t>Висоцька</a:t>
            </a:r>
            <a:r>
              <a:rPr lang="ru-RU" sz="3600" b="1" cap="all" spc="0" dirty="0" smtClean="0">
                <a:ln w="0"/>
                <a:solidFill>
                  <a:srgbClr val="002060"/>
                </a:solidFill>
                <a:effectLst>
                  <a:reflection blurRad="12700" stA="50000" endPos="50000" dist="5000" dir="5400000" sy="-100000" rotWithShape="0"/>
                </a:effectLst>
              </a:rPr>
              <a:t> Ольга </a:t>
            </a:r>
            <a:r>
              <a:rPr lang="ru-RU" sz="3600" b="1" cap="all" spc="0" dirty="0" err="1" smtClean="0">
                <a:ln w="0"/>
                <a:solidFill>
                  <a:srgbClr val="002060"/>
                </a:solidFill>
                <a:effectLst>
                  <a:reflection blurRad="12700" stA="50000" endPos="50000" dist="5000" dir="5400000" sy="-100000" rotWithShape="0"/>
                </a:effectLst>
              </a:rPr>
              <a:t>Сергіївна</a:t>
            </a:r>
            <a:r>
              <a:rPr lang="ru-RU" sz="3600" b="1" cap="all" spc="0" dirty="0" smtClean="0">
                <a:ln w="0"/>
                <a:solidFill>
                  <a:srgbClr val="002060"/>
                </a:solidFill>
                <a:effectLst>
                  <a:reflection blurRad="12700" stA="50000" endPos="50000" dist="5000" dir="5400000" sy="-100000" rotWithShape="0"/>
                </a:effectLst>
              </a:rPr>
              <a:t/>
            </a:r>
            <a:br>
              <a:rPr lang="ru-RU" sz="3600" b="1" cap="all" spc="0" dirty="0" smtClean="0">
                <a:ln w="0"/>
                <a:solidFill>
                  <a:srgbClr val="002060"/>
                </a:solidFill>
                <a:effectLst>
                  <a:reflection blurRad="12700" stA="50000" endPos="50000" dist="5000" dir="5400000" sy="-100000" rotWithShape="0"/>
                </a:effectLst>
              </a:rPr>
            </a:br>
            <a:r>
              <a:rPr lang="ru-RU" sz="3600" b="1" cap="all" spc="0" dirty="0" smtClean="0">
                <a:ln w="0"/>
                <a:solidFill>
                  <a:srgbClr val="002060"/>
                </a:solidFill>
                <a:effectLst>
                  <a:reflection blurRad="12700" stA="50000" endPos="50000" dist="5000" dir="5400000" sy="-100000" rotWithShape="0"/>
                </a:effectLst>
              </a:rPr>
              <a:t>(11 </a:t>
            </a:r>
            <a:r>
              <a:rPr lang="ru-RU" sz="3600" b="1" cap="all" spc="0" dirty="0" err="1" smtClean="0">
                <a:ln w="0"/>
                <a:solidFill>
                  <a:srgbClr val="002060"/>
                </a:solidFill>
                <a:effectLst>
                  <a:reflection blurRad="12700" stA="50000" endPos="50000" dist="5000" dir="5400000" sy="-100000" rotWithShape="0"/>
                </a:effectLst>
              </a:rPr>
              <a:t>червня</a:t>
            </a:r>
            <a:r>
              <a:rPr lang="ru-RU" sz="3600" b="1" cap="all" spc="0" dirty="0" smtClean="0">
                <a:ln w="0"/>
                <a:solidFill>
                  <a:srgbClr val="002060"/>
                </a:solidFill>
                <a:effectLst>
                  <a:reflection blurRad="12700" stA="50000" endPos="50000" dist="5000" dir="5400000" sy="-100000" rotWithShape="0"/>
                </a:effectLst>
              </a:rPr>
              <a:t> 1906- 26 </a:t>
            </a:r>
            <a:r>
              <a:rPr lang="ru-RU" sz="3600" b="1" cap="all" spc="0" dirty="0" err="1" smtClean="0">
                <a:ln w="0"/>
                <a:solidFill>
                  <a:srgbClr val="002060"/>
                </a:solidFill>
                <a:effectLst>
                  <a:reflection blurRad="12700" stA="50000" endPos="50000" dist="5000" dir="5400000" sy="-100000" rotWithShape="0"/>
                </a:effectLst>
              </a:rPr>
              <a:t>вересня</a:t>
            </a:r>
            <a:r>
              <a:rPr lang="ru-RU" sz="3600" b="1" cap="all" spc="0" dirty="0" smtClean="0">
                <a:ln w="0"/>
                <a:solidFill>
                  <a:srgbClr val="002060"/>
                </a:solidFill>
                <a:effectLst>
                  <a:reflection blurRad="12700" stA="50000" endPos="50000" dist="5000" dir="5400000" sy="-100000" rotWithShape="0"/>
                </a:effectLst>
              </a:rPr>
              <a:t> 2000)</a:t>
            </a:r>
            <a:endParaRPr lang="ru-RU" sz="3600" b="1" cap="all" spc="0" dirty="0">
              <a:ln w="0"/>
              <a:solidFill>
                <a:srgbClr val="002060"/>
              </a:solidFill>
              <a:effectLst>
                <a:reflection blurRad="12700" stA="50000" endPos="50000" dist="5000" dir="5400000" sy="-100000" rotWithShape="0"/>
              </a:effectLst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9552" y="836712"/>
            <a:ext cx="8136904" cy="5544616"/>
          </a:xfrm>
          <a:solidFill>
            <a:schemeClr val="accent3">
              <a:lumMod val="40000"/>
              <a:lumOff val="6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prst="angle"/>
          </a:sp3d>
        </p:spPr>
        <p:txBody>
          <a:bodyPr>
            <a:normAutofit/>
          </a:bodyPr>
          <a:lstStyle/>
          <a:p>
            <a:pPr algn="ctr">
              <a:buFont typeface="Arial" pitchFamily="34" charset="0"/>
              <a:buChar char="•"/>
            </a:pPr>
            <a:r>
              <a:rPr lang="uk-UA" sz="2000" b="1" dirty="0" smtClean="0">
                <a:solidFill>
                  <a:schemeClr val="accent1">
                    <a:lumMod val="75000"/>
                  </a:schemeClr>
                </a:solidFill>
              </a:rPr>
              <a:t>БІОГРАФІЯ</a:t>
            </a:r>
          </a:p>
          <a:p>
            <a:pPr algn="just"/>
            <a:r>
              <a:rPr lang="ru-RU" dirty="0" smtClean="0"/>
              <a:t>	</a:t>
            </a:r>
            <a:r>
              <a:rPr lang="ru-RU" sz="2000" dirty="0" err="1" smtClean="0">
                <a:solidFill>
                  <a:schemeClr val="bg1"/>
                </a:solidFill>
              </a:rPr>
              <a:t>Народилася</a:t>
            </a:r>
            <a:r>
              <a:rPr lang="ru-RU" sz="2000" dirty="0" smtClean="0">
                <a:solidFill>
                  <a:schemeClr val="bg1"/>
                </a:solidFill>
              </a:rPr>
              <a:t> у </a:t>
            </a:r>
            <a:r>
              <a:rPr lang="ru-RU" sz="2000" dirty="0" err="1" smtClean="0">
                <a:solidFill>
                  <a:schemeClr val="bg1"/>
                </a:solidFill>
              </a:rPr>
              <a:t>Москві</a:t>
            </a:r>
            <a:r>
              <a:rPr lang="ru-RU" sz="2000" dirty="0" smtClean="0">
                <a:solidFill>
                  <a:schemeClr val="bg1"/>
                </a:solidFill>
              </a:rPr>
              <a:t> в </a:t>
            </a:r>
            <a:r>
              <a:rPr lang="ru-RU" sz="2000" dirty="0" err="1" smtClean="0">
                <a:solidFill>
                  <a:schemeClr val="bg1"/>
                </a:solidFill>
              </a:rPr>
              <a:t>сім'ї</a:t>
            </a:r>
            <a:r>
              <a:rPr lang="ru-RU" sz="2000" dirty="0" smtClean="0">
                <a:solidFill>
                  <a:schemeClr val="bg1"/>
                </a:solidFill>
              </a:rPr>
              <a:t> </a:t>
            </a:r>
            <a:r>
              <a:rPr lang="ru-RU" sz="2000" dirty="0" err="1" smtClean="0">
                <a:solidFill>
                  <a:schemeClr val="bg1"/>
                </a:solidFill>
              </a:rPr>
              <a:t>електрика</a:t>
            </a:r>
            <a:r>
              <a:rPr lang="ru-RU" sz="2000" dirty="0" smtClean="0">
                <a:solidFill>
                  <a:schemeClr val="bg1"/>
                </a:solidFill>
              </a:rPr>
              <a:t> на </a:t>
            </a:r>
            <a:r>
              <a:rPr lang="ru-RU" sz="2000" dirty="0" err="1" smtClean="0">
                <a:solidFill>
                  <a:schemeClr val="bg1"/>
                </a:solidFill>
              </a:rPr>
              <a:t>залізниці</a:t>
            </a:r>
            <a:r>
              <a:rPr lang="ru-RU" sz="2000" dirty="0" smtClean="0">
                <a:solidFill>
                  <a:schemeClr val="bg1"/>
                </a:solidFill>
              </a:rPr>
              <a:t>.</a:t>
            </a:r>
            <a:br>
              <a:rPr lang="ru-RU" sz="2000" dirty="0" smtClean="0">
                <a:solidFill>
                  <a:schemeClr val="bg1"/>
                </a:solidFill>
              </a:rPr>
            </a:br>
            <a:r>
              <a:rPr lang="ru-RU" sz="2000" dirty="0" err="1" smtClean="0">
                <a:solidFill>
                  <a:schemeClr val="bg1"/>
                </a:solidFill>
              </a:rPr>
              <a:t>Вже</a:t>
            </a:r>
            <a:r>
              <a:rPr lang="ru-RU" sz="2000" dirty="0" smtClean="0">
                <a:solidFill>
                  <a:schemeClr val="bg1"/>
                </a:solidFill>
              </a:rPr>
              <a:t> у 8 </a:t>
            </a:r>
            <a:r>
              <a:rPr lang="ru-RU" sz="2000" dirty="0" err="1" smtClean="0">
                <a:solidFill>
                  <a:schemeClr val="bg1"/>
                </a:solidFill>
              </a:rPr>
              <a:t>років</a:t>
            </a:r>
            <a:r>
              <a:rPr lang="ru-RU" sz="2000" dirty="0" smtClean="0">
                <a:solidFill>
                  <a:schemeClr val="bg1"/>
                </a:solidFill>
              </a:rPr>
              <a:t> </a:t>
            </a:r>
            <a:r>
              <a:rPr lang="ru-RU" sz="2000" dirty="0" err="1" smtClean="0">
                <a:solidFill>
                  <a:schemeClr val="bg1"/>
                </a:solidFill>
              </a:rPr>
              <a:t>прийшла</a:t>
            </a:r>
            <a:r>
              <a:rPr lang="ru-RU" sz="2000" dirty="0" smtClean="0">
                <a:solidFill>
                  <a:schemeClr val="bg1"/>
                </a:solidFill>
              </a:rPr>
              <a:t> в дитячий клуб «</a:t>
            </a:r>
            <a:r>
              <a:rPr lang="ru-RU" sz="2000" dirty="0" err="1" smtClean="0">
                <a:solidFill>
                  <a:schemeClr val="bg1"/>
                </a:solidFill>
              </a:rPr>
              <a:t>Зірниця</a:t>
            </a:r>
            <a:r>
              <a:rPr lang="ru-RU" sz="2000" dirty="0" smtClean="0">
                <a:solidFill>
                  <a:schemeClr val="bg1"/>
                </a:solidFill>
              </a:rPr>
              <a:t>», читала </a:t>
            </a:r>
            <a:r>
              <a:rPr lang="ru-RU" sz="2000" dirty="0" err="1" smtClean="0">
                <a:solidFill>
                  <a:schemeClr val="bg1"/>
                </a:solidFill>
              </a:rPr>
              <a:t>вірші</a:t>
            </a:r>
            <a:r>
              <a:rPr lang="ru-RU" sz="2000" dirty="0" smtClean="0">
                <a:solidFill>
                  <a:schemeClr val="bg1"/>
                </a:solidFill>
              </a:rPr>
              <a:t>, </a:t>
            </a:r>
            <a:r>
              <a:rPr lang="ru-RU" sz="2000" dirty="0" err="1" smtClean="0">
                <a:solidFill>
                  <a:schemeClr val="bg1"/>
                </a:solidFill>
              </a:rPr>
              <a:t>танцювала</a:t>
            </a:r>
            <a:r>
              <a:rPr lang="ru-RU" sz="2000" dirty="0" smtClean="0">
                <a:solidFill>
                  <a:schemeClr val="bg1"/>
                </a:solidFill>
              </a:rPr>
              <a:t>. </a:t>
            </a:r>
            <a:r>
              <a:rPr lang="ru-RU" sz="2000" dirty="0" err="1" smtClean="0">
                <a:solidFill>
                  <a:schemeClr val="bg1"/>
                </a:solidFill>
              </a:rPr>
              <a:t>Захоплювалася</a:t>
            </a:r>
            <a:r>
              <a:rPr lang="ru-RU" sz="2000" dirty="0" smtClean="0">
                <a:solidFill>
                  <a:schemeClr val="bg1"/>
                </a:solidFill>
              </a:rPr>
              <a:t> театром, брала участь у </a:t>
            </a:r>
            <a:r>
              <a:rPr lang="ru-RU" sz="2000" dirty="0" err="1" smtClean="0">
                <a:solidFill>
                  <a:schemeClr val="bg1"/>
                </a:solidFill>
              </a:rPr>
              <a:t>театральній</a:t>
            </a:r>
            <a:r>
              <a:rPr lang="ru-RU" sz="2000" dirty="0" smtClean="0">
                <a:solidFill>
                  <a:schemeClr val="bg1"/>
                </a:solidFill>
              </a:rPr>
              <a:t> </a:t>
            </a:r>
            <a:r>
              <a:rPr lang="ru-RU" sz="2000" dirty="0" err="1" smtClean="0">
                <a:solidFill>
                  <a:schemeClr val="bg1"/>
                </a:solidFill>
              </a:rPr>
              <a:t>студії</a:t>
            </a:r>
            <a:r>
              <a:rPr lang="ru-RU" sz="2000" dirty="0" smtClean="0">
                <a:solidFill>
                  <a:schemeClr val="bg1"/>
                </a:solidFill>
              </a:rPr>
              <a:t> «</a:t>
            </a:r>
            <a:r>
              <a:rPr lang="ru-RU" sz="2000" dirty="0" err="1" smtClean="0">
                <a:solidFill>
                  <a:schemeClr val="bg1"/>
                </a:solidFill>
              </a:rPr>
              <a:t>Синій</a:t>
            </a:r>
            <a:r>
              <a:rPr lang="ru-RU" sz="2000" dirty="0" smtClean="0">
                <a:solidFill>
                  <a:schemeClr val="bg1"/>
                </a:solidFill>
              </a:rPr>
              <a:t> птах». </a:t>
            </a:r>
            <a:r>
              <a:rPr lang="ru-RU" sz="2000" dirty="0" err="1" smtClean="0">
                <a:solidFill>
                  <a:schemeClr val="bg1"/>
                </a:solidFill>
              </a:rPr>
              <a:t>Після</a:t>
            </a:r>
            <a:r>
              <a:rPr lang="ru-RU" sz="2000" dirty="0" smtClean="0">
                <a:solidFill>
                  <a:schemeClr val="bg1"/>
                </a:solidFill>
              </a:rPr>
              <a:t> </a:t>
            </a:r>
            <a:r>
              <a:rPr lang="ru-RU" sz="2000" dirty="0" err="1" smtClean="0">
                <a:solidFill>
                  <a:schemeClr val="bg1"/>
                </a:solidFill>
              </a:rPr>
              <a:t>школи</a:t>
            </a:r>
            <a:r>
              <a:rPr lang="ru-RU" sz="2000" dirty="0" smtClean="0">
                <a:solidFill>
                  <a:schemeClr val="bg1"/>
                </a:solidFill>
              </a:rPr>
              <a:t> </a:t>
            </a:r>
            <a:r>
              <a:rPr lang="ru-RU" sz="2000" dirty="0" err="1" smtClean="0">
                <a:solidFill>
                  <a:schemeClr val="bg1"/>
                </a:solidFill>
              </a:rPr>
              <a:t>працювала</a:t>
            </a:r>
            <a:r>
              <a:rPr lang="ru-RU" sz="2000" dirty="0" smtClean="0">
                <a:solidFill>
                  <a:schemeClr val="bg1"/>
                </a:solidFill>
              </a:rPr>
              <a:t> на </a:t>
            </a:r>
            <a:r>
              <a:rPr lang="ru-RU" sz="2000" dirty="0" err="1" smtClean="0">
                <a:solidFill>
                  <a:schemeClr val="bg1"/>
                </a:solidFill>
              </a:rPr>
              <a:t>фабриці</a:t>
            </a:r>
            <a:r>
              <a:rPr lang="ru-RU" sz="2000" dirty="0" smtClean="0">
                <a:solidFill>
                  <a:schemeClr val="bg1"/>
                </a:solidFill>
              </a:rPr>
              <a:t> </a:t>
            </a:r>
            <a:r>
              <a:rPr lang="ru-RU" sz="2000" dirty="0" err="1" smtClean="0">
                <a:solidFill>
                  <a:schemeClr val="bg1"/>
                </a:solidFill>
              </a:rPr>
              <a:t>сортувальницею</a:t>
            </a:r>
            <a:r>
              <a:rPr lang="ru-RU" sz="2000" dirty="0" smtClean="0">
                <a:solidFill>
                  <a:schemeClr val="bg1"/>
                </a:solidFill>
              </a:rPr>
              <a:t> </a:t>
            </a:r>
            <a:r>
              <a:rPr lang="ru-RU" sz="2000" dirty="0" err="1" smtClean="0">
                <a:solidFill>
                  <a:schemeClr val="bg1"/>
                </a:solidFill>
              </a:rPr>
              <a:t>шовку</a:t>
            </a:r>
            <a:r>
              <a:rPr lang="ru-RU" sz="2000" dirty="0" smtClean="0">
                <a:solidFill>
                  <a:schemeClr val="bg1"/>
                </a:solidFill>
              </a:rPr>
              <a:t>. </a:t>
            </a:r>
            <a:r>
              <a:rPr lang="ru-RU" sz="2000" dirty="0" err="1" smtClean="0">
                <a:solidFill>
                  <a:schemeClr val="bg1"/>
                </a:solidFill>
              </a:rPr>
              <a:t>Багато</a:t>
            </a:r>
            <a:r>
              <a:rPr lang="ru-RU" sz="2000" dirty="0" smtClean="0">
                <a:solidFill>
                  <a:schemeClr val="bg1"/>
                </a:solidFill>
              </a:rPr>
              <a:t> </a:t>
            </a:r>
            <a:r>
              <a:rPr lang="ru-RU" sz="2000" dirty="0" err="1" smtClean="0">
                <a:solidFill>
                  <a:schemeClr val="bg1"/>
                </a:solidFill>
              </a:rPr>
              <a:t>займалася</a:t>
            </a:r>
            <a:r>
              <a:rPr lang="ru-RU" sz="2000" dirty="0" smtClean="0">
                <a:solidFill>
                  <a:schemeClr val="bg1"/>
                </a:solidFill>
              </a:rPr>
              <a:t> спортом, </a:t>
            </a:r>
            <a:r>
              <a:rPr lang="ru-RU" sz="2000" dirty="0" err="1" smtClean="0">
                <a:solidFill>
                  <a:schemeClr val="bg1"/>
                </a:solidFill>
              </a:rPr>
              <a:t>настільки</a:t>
            </a:r>
            <a:r>
              <a:rPr lang="ru-RU" sz="2000" dirty="0" smtClean="0">
                <a:solidFill>
                  <a:schemeClr val="bg1"/>
                </a:solidFill>
              </a:rPr>
              <a:t> </a:t>
            </a:r>
            <a:r>
              <a:rPr lang="ru-RU" sz="2000" dirty="0" err="1" smtClean="0">
                <a:solidFill>
                  <a:schemeClr val="bg1"/>
                </a:solidFill>
              </a:rPr>
              <a:t>успішно</a:t>
            </a:r>
            <a:r>
              <a:rPr lang="ru-RU" sz="2000" dirty="0" smtClean="0">
                <a:solidFill>
                  <a:schemeClr val="bg1"/>
                </a:solidFill>
              </a:rPr>
              <a:t>, </a:t>
            </a:r>
            <a:r>
              <a:rPr lang="ru-RU" sz="2000" dirty="0" err="1" smtClean="0">
                <a:solidFill>
                  <a:schemeClr val="bg1"/>
                </a:solidFill>
              </a:rPr>
              <a:t>що</a:t>
            </a:r>
            <a:r>
              <a:rPr lang="ru-RU" sz="2000" dirty="0" smtClean="0">
                <a:solidFill>
                  <a:schemeClr val="bg1"/>
                </a:solidFill>
              </a:rPr>
              <a:t> </a:t>
            </a:r>
            <a:r>
              <a:rPr lang="ru-RU" sz="2000" dirty="0" err="1" smtClean="0">
                <a:solidFill>
                  <a:schemeClr val="bg1"/>
                </a:solidFill>
              </a:rPr>
              <a:t>навіть</a:t>
            </a:r>
            <a:r>
              <a:rPr lang="ru-RU" sz="2000" dirty="0" smtClean="0">
                <a:solidFill>
                  <a:schemeClr val="bg1"/>
                </a:solidFill>
              </a:rPr>
              <a:t> </a:t>
            </a:r>
            <a:r>
              <a:rPr lang="ru-RU" sz="2000" dirty="0" err="1" smtClean="0">
                <a:solidFill>
                  <a:schemeClr val="bg1"/>
                </a:solidFill>
              </a:rPr>
              <a:t>викладала</a:t>
            </a:r>
            <a:r>
              <a:rPr lang="ru-RU" sz="2000" dirty="0" smtClean="0">
                <a:solidFill>
                  <a:schemeClr val="bg1"/>
                </a:solidFill>
              </a:rPr>
              <a:t> </a:t>
            </a:r>
            <a:r>
              <a:rPr lang="ru-RU" sz="2000" dirty="0" err="1" smtClean="0">
                <a:solidFill>
                  <a:schemeClr val="bg1"/>
                </a:solidFill>
              </a:rPr>
              <a:t>фізкультуру</a:t>
            </a:r>
            <a:r>
              <a:rPr lang="ru-RU" sz="2000" dirty="0" smtClean="0">
                <a:solidFill>
                  <a:schemeClr val="bg1"/>
                </a:solidFill>
              </a:rPr>
              <a:t> </a:t>
            </a:r>
            <a:r>
              <a:rPr lang="ru-RU" sz="2000" dirty="0" err="1" smtClean="0">
                <a:solidFill>
                  <a:schemeClr val="bg1"/>
                </a:solidFill>
              </a:rPr>
              <a:t>дітям</a:t>
            </a:r>
            <a:r>
              <a:rPr lang="ru-RU" sz="2000" dirty="0" smtClean="0">
                <a:solidFill>
                  <a:schemeClr val="bg1"/>
                </a:solidFill>
              </a:rPr>
              <a:t>.</a:t>
            </a:r>
          </a:p>
          <a:p>
            <a:pPr algn="just"/>
            <a:r>
              <a:rPr lang="ru-RU" sz="2000" dirty="0" smtClean="0">
                <a:solidFill>
                  <a:schemeClr val="bg1"/>
                </a:solidFill>
              </a:rPr>
              <a:t>	</a:t>
            </a:r>
            <a:r>
              <a:rPr lang="ru-RU" sz="2000" dirty="0" err="1" smtClean="0">
                <a:solidFill>
                  <a:schemeClr val="bg1"/>
                </a:solidFill>
              </a:rPr>
              <a:t>Захоплення</a:t>
            </a:r>
            <a:r>
              <a:rPr lang="ru-RU" sz="2000" dirty="0" smtClean="0">
                <a:solidFill>
                  <a:schemeClr val="bg1"/>
                </a:solidFill>
              </a:rPr>
              <a:t> </a:t>
            </a:r>
            <a:r>
              <a:rPr lang="ru-RU" sz="2000" dirty="0" err="1" smtClean="0">
                <a:solidFill>
                  <a:schemeClr val="bg1"/>
                </a:solidFill>
              </a:rPr>
              <a:t>фізкультурою</a:t>
            </a:r>
            <a:r>
              <a:rPr lang="ru-RU" sz="2000" dirty="0" smtClean="0">
                <a:solidFill>
                  <a:schemeClr val="bg1"/>
                </a:solidFill>
              </a:rPr>
              <a:t> привело </a:t>
            </a:r>
            <a:r>
              <a:rPr lang="ru-RU" sz="2000" dirty="0" err="1" smtClean="0">
                <a:solidFill>
                  <a:schemeClr val="bg1"/>
                </a:solidFill>
              </a:rPr>
              <a:t>її</a:t>
            </a:r>
            <a:r>
              <a:rPr lang="ru-RU" sz="2000" dirty="0" smtClean="0">
                <a:solidFill>
                  <a:schemeClr val="bg1"/>
                </a:solidFill>
              </a:rPr>
              <a:t> на </a:t>
            </a:r>
            <a:r>
              <a:rPr lang="ru-RU" sz="2000" dirty="0" err="1" smtClean="0">
                <a:solidFill>
                  <a:schemeClr val="bg1"/>
                </a:solidFill>
              </a:rPr>
              <a:t>радіо</a:t>
            </a:r>
            <a:r>
              <a:rPr lang="ru-RU" sz="2000" dirty="0" smtClean="0">
                <a:solidFill>
                  <a:schemeClr val="bg1"/>
                </a:solidFill>
              </a:rPr>
              <a:t>. З 1929 року брала участь у </a:t>
            </a:r>
            <a:r>
              <a:rPr lang="ru-RU" sz="2000" dirty="0" err="1" smtClean="0">
                <a:solidFill>
                  <a:schemeClr val="bg1"/>
                </a:solidFill>
              </a:rPr>
              <a:t>підготовці</a:t>
            </a:r>
            <a:r>
              <a:rPr lang="ru-RU" sz="2000" dirty="0" smtClean="0">
                <a:solidFill>
                  <a:schemeClr val="bg1"/>
                </a:solidFill>
              </a:rPr>
              <a:t> </a:t>
            </a:r>
            <a:r>
              <a:rPr lang="ru-RU" sz="2000" dirty="0" err="1" smtClean="0">
                <a:solidFill>
                  <a:schemeClr val="bg1"/>
                </a:solidFill>
              </a:rPr>
              <a:t>уроків</a:t>
            </a:r>
            <a:r>
              <a:rPr lang="ru-RU" sz="2000" dirty="0" smtClean="0">
                <a:solidFill>
                  <a:schemeClr val="bg1"/>
                </a:solidFill>
              </a:rPr>
              <a:t> «</a:t>
            </a:r>
            <a:r>
              <a:rPr lang="ru-RU" sz="2000" dirty="0" err="1" smtClean="0">
                <a:solidFill>
                  <a:schemeClr val="bg1"/>
                </a:solidFill>
              </a:rPr>
              <a:t>Ранкової</a:t>
            </a:r>
            <a:r>
              <a:rPr lang="ru-RU" sz="2000" dirty="0" smtClean="0">
                <a:solidFill>
                  <a:schemeClr val="bg1"/>
                </a:solidFill>
              </a:rPr>
              <a:t> </a:t>
            </a:r>
            <a:r>
              <a:rPr lang="ru-RU" sz="2000" dirty="0" err="1" smtClean="0">
                <a:solidFill>
                  <a:schemeClr val="bg1"/>
                </a:solidFill>
              </a:rPr>
              <a:t>гімнастики</a:t>
            </a:r>
            <a:r>
              <a:rPr lang="ru-RU" sz="2000" dirty="0" smtClean="0">
                <a:solidFill>
                  <a:schemeClr val="bg1"/>
                </a:solidFill>
              </a:rPr>
              <a:t>» на Всесоюзному </a:t>
            </a:r>
            <a:r>
              <a:rPr lang="ru-RU" sz="2000" dirty="0" err="1" smtClean="0">
                <a:solidFill>
                  <a:schemeClr val="bg1"/>
                </a:solidFill>
              </a:rPr>
              <a:t>радіо</a:t>
            </a:r>
            <a:r>
              <a:rPr lang="ru-RU" sz="2000" dirty="0" smtClean="0">
                <a:solidFill>
                  <a:schemeClr val="bg1"/>
                </a:solidFill>
              </a:rPr>
              <a:t>. </a:t>
            </a:r>
            <a:r>
              <a:rPr lang="ru-RU" sz="2000" dirty="0" err="1" smtClean="0">
                <a:solidFill>
                  <a:schemeClr val="bg1"/>
                </a:solidFill>
              </a:rPr>
              <a:t>Дебютувати</a:t>
            </a:r>
            <a:r>
              <a:rPr lang="ru-RU" sz="2000" dirty="0" smtClean="0">
                <a:solidFill>
                  <a:schemeClr val="bg1"/>
                </a:solidFill>
              </a:rPr>
              <a:t> в </a:t>
            </a:r>
            <a:r>
              <a:rPr lang="ru-RU" sz="2000" dirty="0" err="1" smtClean="0">
                <a:solidFill>
                  <a:schemeClr val="bg1"/>
                </a:solidFill>
              </a:rPr>
              <a:t>якості</a:t>
            </a:r>
            <a:r>
              <a:rPr lang="ru-RU" sz="2000" dirty="0" smtClean="0">
                <a:solidFill>
                  <a:schemeClr val="bg1"/>
                </a:solidFill>
              </a:rPr>
              <a:t> диктора </a:t>
            </a:r>
            <a:r>
              <a:rPr lang="ru-RU" sz="2000" dirty="0" err="1" smtClean="0">
                <a:solidFill>
                  <a:schemeClr val="bg1"/>
                </a:solidFill>
              </a:rPr>
              <a:t>допоміг</a:t>
            </a:r>
            <a:r>
              <a:rPr lang="ru-RU" sz="2000" dirty="0" smtClean="0">
                <a:solidFill>
                  <a:schemeClr val="bg1"/>
                </a:solidFill>
              </a:rPr>
              <a:t> </a:t>
            </a:r>
            <a:r>
              <a:rPr lang="ru-RU" sz="2000" dirty="0" err="1" smtClean="0">
                <a:solidFill>
                  <a:schemeClr val="bg1"/>
                </a:solidFill>
              </a:rPr>
              <a:t>випадок</a:t>
            </a:r>
            <a:r>
              <a:rPr lang="ru-RU" sz="2000" dirty="0" smtClean="0">
                <a:solidFill>
                  <a:schemeClr val="bg1"/>
                </a:solidFill>
              </a:rPr>
              <a:t>: до початку </a:t>
            </a:r>
            <a:r>
              <a:rPr lang="ru-RU" sz="2000" dirty="0" err="1" smtClean="0">
                <a:solidFill>
                  <a:schemeClr val="bg1"/>
                </a:solidFill>
              </a:rPr>
              <a:t>новинного</a:t>
            </a:r>
            <a:r>
              <a:rPr lang="ru-RU" sz="2000" dirty="0" smtClean="0">
                <a:solidFill>
                  <a:schemeClr val="bg1"/>
                </a:solidFill>
              </a:rPr>
              <a:t> </a:t>
            </a:r>
            <a:r>
              <a:rPr lang="ru-RU" sz="2000" dirty="0" err="1" smtClean="0">
                <a:solidFill>
                  <a:schemeClr val="bg1"/>
                </a:solidFill>
              </a:rPr>
              <a:t>випуску</a:t>
            </a:r>
            <a:r>
              <a:rPr lang="ru-RU" sz="2000" dirty="0" smtClean="0">
                <a:solidFill>
                  <a:schemeClr val="bg1"/>
                </a:solidFill>
              </a:rPr>
              <a:t> на </a:t>
            </a:r>
            <a:r>
              <a:rPr lang="ru-RU" sz="2000" dirty="0" err="1" smtClean="0">
                <a:solidFill>
                  <a:schemeClr val="bg1"/>
                </a:solidFill>
              </a:rPr>
              <a:t>студії</a:t>
            </a:r>
            <a:r>
              <a:rPr lang="ru-RU" sz="2000" dirty="0" smtClean="0">
                <a:solidFill>
                  <a:schemeClr val="bg1"/>
                </a:solidFill>
              </a:rPr>
              <a:t> не </a:t>
            </a:r>
            <a:r>
              <a:rPr lang="ru-RU" sz="2000" dirty="0" err="1" smtClean="0">
                <a:solidFill>
                  <a:schemeClr val="bg1"/>
                </a:solidFill>
              </a:rPr>
              <a:t>виявилося</a:t>
            </a:r>
            <a:r>
              <a:rPr lang="ru-RU" sz="2000" dirty="0" smtClean="0">
                <a:solidFill>
                  <a:schemeClr val="bg1"/>
                </a:solidFill>
              </a:rPr>
              <a:t> </a:t>
            </a:r>
            <a:r>
              <a:rPr lang="ru-RU" sz="2000" dirty="0" err="1" smtClean="0">
                <a:solidFill>
                  <a:schemeClr val="bg1"/>
                </a:solidFill>
              </a:rPr>
              <a:t>ні</a:t>
            </a:r>
            <a:r>
              <a:rPr lang="ru-RU" sz="2000" dirty="0" smtClean="0">
                <a:solidFill>
                  <a:schemeClr val="bg1"/>
                </a:solidFill>
              </a:rPr>
              <a:t> одного диктора. </a:t>
            </a:r>
            <a:r>
              <a:rPr lang="ru-RU" sz="2000" dirty="0" err="1" smtClean="0">
                <a:solidFill>
                  <a:schemeClr val="bg1"/>
                </a:solidFill>
              </a:rPr>
              <a:t>Рідкісний</a:t>
            </a:r>
            <a:r>
              <a:rPr lang="ru-RU" sz="2000" dirty="0" smtClean="0">
                <a:solidFill>
                  <a:schemeClr val="bg1"/>
                </a:solidFill>
              </a:rPr>
              <a:t> тембр голосу в </a:t>
            </a:r>
            <a:r>
              <a:rPr lang="ru-RU" sz="2000" dirty="0" err="1" smtClean="0">
                <a:solidFill>
                  <a:schemeClr val="bg1"/>
                </a:solidFill>
              </a:rPr>
              <a:t>поєднанні</a:t>
            </a:r>
            <a:r>
              <a:rPr lang="ru-RU" sz="2000" dirty="0" smtClean="0">
                <a:solidFill>
                  <a:schemeClr val="bg1"/>
                </a:solidFill>
              </a:rPr>
              <a:t> </a:t>
            </a:r>
            <a:r>
              <a:rPr lang="ru-RU" sz="2000" dirty="0" err="1" smtClean="0">
                <a:solidFill>
                  <a:schemeClr val="bg1"/>
                </a:solidFill>
              </a:rPr>
              <a:t>з</a:t>
            </a:r>
            <a:r>
              <a:rPr lang="ru-RU" sz="2000" dirty="0" smtClean="0">
                <a:solidFill>
                  <a:schemeClr val="bg1"/>
                </a:solidFill>
              </a:rPr>
              <a:t> прекрасною </a:t>
            </a:r>
            <a:r>
              <a:rPr lang="ru-RU" sz="2000" dirty="0" err="1" smtClean="0">
                <a:solidFill>
                  <a:schemeClr val="bg1"/>
                </a:solidFill>
              </a:rPr>
              <a:t>дикцією</a:t>
            </a:r>
            <a:r>
              <a:rPr lang="ru-RU" sz="2000" dirty="0" smtClean="0">
                <a:solidFill>
                  <a:schemeClr val="bg1"/>
                </a:solidFill>
              </a:rPr>
              <a:t>, </a:t>
            </a:r>
            <a:r>
              <a:rPr lang="ru-RU" sz="2000" dirty="0" err="1" smtClean="0">
                <a:solidFill>
                  <a:schemeClr val="bg1"/>
                </a:solidFill>
              </a:rPr>
              <a:t>задушевність</a:t>
            </a:r>
            <a:r>
              <a:rPr lang="ru-RU" sz="2000" dirty="0" smtClean="0">
                <a:solidFill>
                  <a:schemeClr val="bg1"/>
                </a:solidFill>
              </a:rPr>
              <a:t> </a:t>
            </a:r>
            <a:r>
              <a:rPr lang="ru-RU" sz="2000" dirty="0" err="1" smtClean="0">
                <a:solidFill>
                  <a:schemeClr val="bg1"/>
                </a:solidFill>
              </a:rPr>
              <a:t>інтонацій</a:t>
            </a:r>
            <a:r>
              <a:rPr lang="ru-RU" sz="2000" dirty="0" smtClean="0">
                <a:solidFill>
                  <a:schemeClr val="bg1"/>
                </a:solidFill>
              </a:rPr>
              <a:t> привернули </a:t>
            </a:r>
            <a:r>
              <a:rPr lang="ru-RU" sz="2000" dirty="0" err="1" smtClean="0">
                <a:solidFill>
                  <a:schemeClr val="bg1"/>
                </a:solidFill>
              </a:rPr>
              <a:t>увагу</a:t>
            </a:r>
            <a:r>
              <a:rPr lang="ru-RU" sz="2000" dirty="0" smtClean="0">
                <a:solidFill>
                  <a:schemeClr val="bg1"/>
                </a:solidFill>
              </a:rPr>
              <a:t> </a:t>
            </a:r>
            <a:r>
              <a:rPr lang="ru-RU" sz="2000" dirty="0" err="1" smtClean="0">
                <a:solidFill>
                  <a:schemeClr val="bg1"/>
                </a:solidFill>
              </a:rPr>
              <a:t>слухачів</a:t>
            </a:r>
            <a:r>
              <a:rPr lang="ru-RU" sz="2000" dirty="0" smtClean="0">
                <a:solidFill>
                  <a:schemeClr val="bg1"/>
                </a:solidFill>
              </a:rPr>
              <a:t> </a:t>
            </a:r>
            <a:r>
              <a:rPr lang="ru-RU" sz="2000" dirty="0" err="1" smtClean="0">
                <a:solidFill>
                  <a:schemeClr val="bg1"/>
                </a:solidFill>
              </a:rPr>
              <a:t>і</a:t>
            </a:r>
            <a:r>
              <a:rPr lang="ru-RU" sz="2000" dirty="0" smtClean="0">
                <a:solidFill>
                  <a:schemeClr val="bg1"/>
                </a:solidFill>
              </a:rPr>
              <a:t> </a:t>
            </a:r>
            <a:r>
              <a:rPr lang="ru-RU" sz="2000" dirty="0" err="1" smtClean="0">
                <a:solidFill>
                  <a:schemeClr val="bg1"/>
                </a:solidFill>
              </a:rPr>
              <a:t>дикторів</a:t>
            </a:r>
            <a:r>
              <a:rPr lang="ru-RU" sz="2000" dirty="0" smtClean="0">
                <a:solidFill>
                  <a:schemeClr val="bg1"/>
                </a:solidFill>
              </a:rPr>
              <a:t> </a:t>
            </a:r>
            <a:r>
              <a:rPr lang="ru-RU" sz="2000" dirty="0" err="1" smtClean="0">
                <a:solidFill>
                  <a:schemeClr val="bg1"/>
                </a:solidFill>
              </a:rPr>
              <a:t>радіо</a:t>
            </a:r>
            <a:r>
              <a:rPr lang="ru-RU" sz="2000" dirty="0" smtClean="0">
                <a:solidFill>
                  <a:schemeClr val="bg1"/>
                </a:solidFill>
              </a:rPr>
              <a:t>.</a:t>
            </a:r>
            <a:endParaRPr lang="ru-RU" sz="2000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467544" y="620688"/>
            <a:ext cx="8208912" cy="594928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just"/>
            <a:r>
              <a:rPr lang="ru-RU" sz="2000" dirty="0" smtClean="0"/>
              <a:t>	З 1932 року </a:t>
            </a:r>
            <a:r>
              <a:rPr lang="ru-RU" sz="2000" dirty="0" err="1" smtClean="0"/>
              <a:t>вже</a:t>
            </a:r>
            <a:r>
              <a:rPr lang="ru-RU" sz="2000" dirty="0" smtClean="0"/>
              <a:t> </a:t>
            </a:r>
            <a:r>
              <a:rPr lang="ru-RU" sz="2000" dirty="0" err="1" smtClean="0"/>
              <a:t>читає</a:t>
            </a:r>
            <a:r>
              <a:rPr lang="ru-RU" sz="2000" dirty="0" smtClean="0"/>
              <a:t> </a:t>
            </a:r>
            <a:r>
              <a:rPr lang="ru-RU" sz="2000" dirty="0" err="1" smtClean="0"/>
              <a:t>інформаційні</a:t>
            </a:r>
            <a:r>
              <a:rPr lang="ru-RU" sz="2000" dirty="0" smtClean="0"/>
              <a:t> та </a:t>
            </a:r>
            <a:r>
              <a:rPr lang="ru-RU" sz="2000" dirty="0" err="1" smtClean="0"/>
              <a:t>інші</a:t>
            </a:r>
            <a:r>
              <a:rPr lang="ru-RU" sz="2000" dirty="0" smtClean="0"/>
              <a:t> </a:t>
            </a:r>
            <a:r>
              <a:rPr lang="ru-RU" sz="2000" dirty="0" err="1" smtClean="0"/>
              <a:t>передачі</a:t>
            </a:r>
            <a:r>
              <a:rPr lang="ru-RU" sz="2000" dirty="0" smtClean="0"/>
              <a:t> на </a:t>
            </a:r>
            <a:r>
              <a:rPr lang="ru-RU" sz="2000" dirty="0" err="1" smtClean="0"/>
              <a:t>радіо</a:t>
            </a:r>
            <a:r>
              <a:rPr lang="ru-RU" sz="2000" dirty="0" smtClean="0"/>
              <a:t>. І </a:t>
            </a:r>
            <a:r>
              <a:rPr lang="ru-RU" sz="2000" dirty="0" err="1" smtClean="0"/>
              <a:t>дуже</a:t>
            </a:r>
            <a:r>
              <a:rPr lang="ru-RU" sz="2000" dirty="0" smtClean="0"/>
              <a:t> скоро </a:t>
            </a:r>
            <a:r>
              <a:rPr lang="ru-RU" sz="2000" dirty="0" err="1" smtClean="0"/>
              <a:t>стає</a:t>
            </a:r>
            <a:r>
              <a:rPr lang="ru-RU" sz="2000" dirty="0" smtClean="0"/>
              <a:t> </a:t>
            </a:r>
            <a:r>
              <a:rPr lang="ru-RU" sz="2000" dirty="0" err="1" smtClean="0"/>
              <a:t>провідним</a:t>
            </a:r>
            <a:r>
              <a:rPr lang="ru-RU" sz="2000" dirty="0" smtClean="0"/>
              <a:t> диктором. Простота, </a:t>
            </a:r>
            <a:r>
              <a:rPr lang="ru-RU" sz="2000" dirty="0" err="1" smtClean="0"/>
              <a:t>переконливість</a:t>
            </a:r>
            <a:r>
              <a:rPr lang="ru-RU" sz="2000" dirty="0" smtClean="0"/>
              <a:t>, </a:t>
            </a:r>
            <a:r>
              <a:rPr lang="ru-RU" sz="2000" dirty="0" err="1" smtClean="0"/>
              <a:t>ясність</a:t>
            </a:r>
            <a:r>
              <a:rPr lang="ru-RU" sz="2000" dirty="0" smtClean="0"/>
              <a:t>, </a:t>
            </a:r>
            <a:r>
              <a:rPr lang="ru-RU" sz="2000" dirty="0" err="1" smtClean="0"/>
              <a:t>довірливість</a:t>
            </a:r>
            <a:r>
              <a:rPr lang="ru-RU" sz="2000" dirty="0" smtClean="0"/>
              <a:t> </a:t>
            </a:r>
            <a:r>
              <a:rPr lang="ru-RU" sz="2000" dirty="0" err="1" smtClean="0"/>
              <a:t>її</a:t>
            </a:r>
            <a:r>
              <a:rPr lang="ru-RU" sz="2000" dirty="0" smtClean="0"/>
              <a:t> </a:t>
            </a:r>
            <a:r>
              <a:rPr lang="ru-RU" sz="2000" dirty="0" err="1" smtClean="0"/>
              <a:t>читання</a:t>
            </a:r>
            <a:r>
              <a:rPr lang="ru-RU" sz="2000" dirty="0" smtClean="0"/>
              <a:t> в </a:t>
            </a:r>
            <a:r>
              <a:rPr lang="ru-RU" sz="2000" dirty="0" err="1" smtClean="0"/>
              <a:t>ефірі</a:t>
            </a:r>
            <a:r>
              <a:rPr lang="ru-RU" sz="2000" dirty="0" smtClean="0"/>
              <a:t> разом </a:t>
            </a:r>
            <a:r>
              <a:rPr lang="ru-RU" sz="2000" dirty="0" err="1" smtClean="0"/>
              <a:t>із</a:t>
            </a:r>
            <a:r>
              <a:rPr lang="ru-RU" sz="2000" dirty="0" smtClean="0"/>
              <a:t> </a:t>
            </a:r>
            <a:r>
              <a:rPr lang="ru-RU" sz="2000" dirty="0" err="1" smtClean="0"/>
              <a:t>чудовим</a:t>
            </a:r>
            <a:r>
              <a:rPr lang="ru-RU" sz="2000" dirty="0" smtClean="0"/>
              <a:t> </a:t>
            </a:r>
            <a:r>
              <a:rPr lang="ru-RU" sz="2000" dirty="0" err="1" smtClean="0"/>
              <a:t>знанням</a:t>
            </a:r>
            <a:r>
              <a:rPr lang="ru-RU" sz="2000" dirty="0" smtClean="0"/>
              <a:t>, культурою </a:t>
            </a:r>
            <a:r>
              <a:rPr lang="ru-RU" sz="2000" dirty="0" err="1" smtClean="0"/>
              <a:t>мови</a:t>
            </a:r>
            <a:r>
              <a:rPr lang="ru-RU" sz="2000" dirty="0" smtClean="0"/>
              <a:t> — все </a:t>
            </a:r>
            <a:r>
              <a:rPr lang="ru-RU" sz="2000" dirty="0" err="1" smtClean="0"/>
              <a:t>це</a:t>
            </a:r>
            <a:r>
              <a:rPr lang="ru-RU" sz="2000" dirty="0" smtClean="0"/>
              <a:t> </a:t>
            </a:r>
            <a:r>
              <a:rPr lang="ru-RU" sz="2000" dirty="0" err="1" smtClean="0"/>
              <a:t>зробило</a:t>
            </a:r>
            <a:r>
              <a:rPr lang="ru-RU" sz="2000" dirty="0" smtClean="0"/>
              <a:t> </a:t>
            </a:r>
            <a:r>
              <a:rPr lang="ru-RU" sz="2000" dirty="0" err="1" smtClean="0"/>
              <a:t>її</a:t>
            </a:r>
            <a:r>
              <a:rPr lang="ru-RU" sz="2000" dirty="0" smtClean="0"/>
              <a:t> </a:t>
            </a:r>
            <a:r>
              <a:rPr lang="ru-RU" sz="2000" dirty="0" err="1" smtClean="0"/>
              <a:t>провідним</a:t>
            </a:r>
            <a:r>
              <a:rPr lang="ru-RU" sz="2000" dirty="0" smtClean="0"/>
              <a:t> диктором Всесоюзного </a:t>
            </a:r>
            <a:r>
              <a:rPr lang="ru-RU" sz="2000" dirty="0" err="1" smtClean="0"/>
              <a:t>радіо</a:t>
            </a:r>
            <a:r>
              <a:rPr lang="ru-RU" sz="2000" dirty="0" smtClean="0"/>
              <a:t>.</a:t>
            </a:r>
          </a:p>
          <a:p>
            <a:pPr algn="just"/>
            <a:r>
              <a:rPr lang="ru-RU" sz="2000" dirty="0" smtClean="0"/>
              <a:t>	У послужному списку О. </a:t>
            </a:r>
            <a:r>
              <a:rPr lang="ru-RU" sz="2000" dirty="0" err="1" smtClean="0"/>
              <a:t>Висоцької</a:t>
            </a:r>
            <a:r>
              <a:rPr lang="ru-RU" sz="2000" dirty="0" smtClean="0"/>
              <a:t> </a:t>
            </a:r>
            <a:r>
              <a:rPr lang="ru-RU" sz="2000" dirty="0" err="1" smtClean="0"/>
              <a:t>найвідповідальніші</a:t>
            </a:r>
            <a:r>
              <a:rPr lang="ru-RU" sz="2000" dirty="0" smtClean="0"/>
              <a:t> </a:t>
            </a:r>
            <a:r>
              <a:rPr lang="ru-RU" sz="2000" dirty="0" err="1" smtClean="0"/>
              <a:t>передачі</a:t>
            </a:r>
            <a:r>
              <a:rPr lang="ru-RU" sz="2000" dirty="0" smtClean="0"/>
              <a:t>, </a:t>
            </a:r>
            <a:r>
              <a:rPr lang="ru-RU" sz="2000" dirty="0" err="1" smtClean="0"/>
              <a:t>прямі</a:t>
            </a:r>
            <a:r>
              <a:rPr lang="ru-RU" sz="2000" dirty="0" smtClean="0"/>
              <a:t> </a:t>
            </a:r>
            <a:r>
              <a:rPr lang="ru-RU" sz="2000" dirty="0" err="1" smtClean="0"/>
              <a:t>трансляції</a:t>
            </a:r>
            <a:r>
              <a:rPr lang="ru-RU" sz="2000" dirty="0" smtClean="0"/>
              <a:t> </a:t>
            </a:r>
            <a:r>
              <a:rPr lang="ru-RU" sz="2000" dirty="0" err="1" smtClean="0"/>
              <a:t>з</a:t>
            </a:r>
            <a:r>
              <a:rPr lang="ru-RU" sz="2000" dirty="0" smtClean="0"/>
              <a:t> </a:t>
            </a:r>
            <a:r>
              <a:rPr lang="ru-RU" sz="2000" dirty="0" err="1" smtClean="0"/>
              <a:t>Червоної</a:t>
            </a:r>
            <a:r>
              <a:rPr lang="ru-RU" sz="2000" dirty="0" smtClean="0"/>
              <a:t> </a:t>
            </a:r>
            <a:r>
              <a:rPr lang="ru-RU" sz="2000" dirty="0" err="1" smtClean="0"/>
              <a:t>площі</a:t>
            </a:r>
            <a:r>
              <a:rPr lang="ru-RU" sz="2000" dirty="0" smtClean="0"/>
              <a:t>, </a:t>
            </a:r>
            <a:r>
              <a:rPr lang="ru-RU" sz="2000" dirty="0" err="1" smtClean="0"/>
              <a:t>з</a:t>
            </a:r>
            <a:r>
              <a:rPr lang="ru-RU" sz="2000" dirty="0" smtClean="0"/>
              <a:t> </a:t>
            </a:r>
            <a:r>
              <a:rPr lang="ru-RU" sz="2000" dirty="0" err="1" smtClean="0"/>
              <a:t>Кремлівського</a:t>
            </a:r>
            <a:r>
              <a:rPr lang="ru-RU" sz="2000" dirty="0" smtClean="0"/>
              <a:t> палацу </a:t>
            </a:r>
            <a:r>
              <a:rPr lang="ru-RU" sz="2000" dirty="0" err="1" smtClean="0"/>
              <a:t>з'їздів</a:t>
            </a:r>
            <a:r>
              <a:rPr lang="ru-RU" sz="2000" dirty="0" smtClean="0"/>
              <a:t>, вела </a:t>
            </a:r>
            <a:r>
              <a:rPr lang="ru-RU" sz="2000" dirty="0" err="1" smtClean="0"/>
              <a:t>трансляції</a:t>
            </a:r>
            <a:r>
              <a:rPr lang="ru-RU" sz="2000" dirty="0" smtClean="0"/>
              <a:t> </a:t>
            </a:r>
            <a:r>
              <a:rPr lang="ru-RU" sz="2000" dirty="0" err="1" smtClean="0"/>
              <a:t>концертів</a:t>
            </a:r>
            <a:r>
              <a:rPr lang="ru-RU" sz="2000" dirty="0" smtClean="0"/>
              <a:t> та </a:t>
            </a:r>
            <a:r>
              <a:rPr lang="ru-RU" sz="2000" dirty="0" err="1" smtClean="0"/>
              <a:t>вистав</a:t>
            </a:r>
            <a:r>
              <a:rPr lang="ru-RU" sz="2000" dirty="0" smtClean="0"/>
              <a:t> </a:t>
            </a:r>
            <a:r>
              <a:rPr lang="ru-RU" sz="2000" dirty="0" err="1" smtClean="0"/>
              <a:t>з</a:t>
            </a:r>
            <a:r>
              <a:rPr lang="ru-RU" sz="2000" dirty="0" smtClean="0"/>
              <a:t> Колонного залу, Великого театру, </a:t>
            </a:r>
            <a:r>
              <a:rPr lang="ru-RU" sz="2000" dirty="0" err="1" smtClean="0"/>
              <a:t>Мхату</a:t>
            </a:r>
            <a:r>
              <a:rPr lang="ru-RU" sz="2000" dirty="0" smtClean="0"/>
              <a:t> та </a:t>
            </a:r>
            <a:r>
              <a:rPr lang="ru-RU" sz="2000" dirty="0" err="1" smtClean="0"/>
              <a:t>інших</a:t>
            </a:r>
            <a:r>
              <a:rPr lang="ru-RU" sz="2000" dirty="0" smtClean="0"/>
              <a:t> </a:t>
            </a:r>
            <a:r>
              <a:rPr lang="ru-RU" sz="2000" dirty="0" err="1" smtClean="0"/>
              <a:t>театрів</a:t>
            </a:r>
            <a:r>
              <a:rPr lang="ru-RU" sz="2000" dirty="0" smtClean="0"/>
              <a:t>.</a:t>
            </a:r>
          </a:p>
          <a:p>
            <a:pPr algn="just"/>
            <a:r>
              <a:rPr lang="ru-RU" sz="2000" dirty="0" smtClean="0"/>
              <a:t>	Особливо талант </a:t>
            </a:r>
            <a:r>
              <a:rPr lang="ru-RU" sz="2000" dirty="0" err="1" smtClean="0"/>
              <a:t>розкрився</a:t>
            </a:r>
            <a:r>
              <a:rPr lang="ru-RU" sz="2000" dirty="0" smtClean="0"/>
              <a:t> у роки </a:t>
            </a:r>
            <a:r>
              <a:rPr lang="ru-RU" sz="2000" dirty="0" err="1" smtClean="0"/>
              <a:t>війни</a:t>
            </a:r>
            <a:r>
              <a:rPr lang="ru-RU" sz="2000" dirty="0" smtClean="0"/>
              <a:t>. </a:t>
            </a:r>
            <a:r>
              <a:rPr lang="ru-RU" sz="2000" dirty="0" err="1" smtClean="0"/>
              <a:t>Тоді</a:t>
            </a:r>
            <a:r>
              <a:rPr lang="ru-RU" sz="2000" dirty="0" smtClean="0"/>
              <a:t> </a:t>
            </a:r>
            <a:r>
              <a:rPr lang="ru-RU" sz="2000" dirty="0" err="1" smtClean="0"/>
              <a:t>радіоновини</a:t>
            </a:r>
            <a:r>
              <a:rPr lang="ru-RU" sz="2000" dirty="0" smtClean="0"/>
              <a:t> </a:t>
            </a:r>
            <a:r>
              <a:rPr lang="ru-RU" sz="2000" dirty="0" err="1" smtClean="0"/>
              <a:t>з</a:t>
            </a:r>
            <a:r>
              <a:rPr lang="ru-RU" sz="2000" dirty="0" smtClean="0"/>
              <a:t> </a:t>
            </a:r>
            <a:r>
              <a:rPr lang="ru-RU" sz="2000" dirty="0" err="1" smtClean="0"/>
              <a:t>фронтів</a:t>
            </a:r>
            <a:r>
              <a:rPr lang="ru-RU" sz="2000" dirty="0" smtClean="0"/>
              <a:t>, </a:t>
            </a:r>
            <a:r>
              <a:rPr lang="ru-RU" sz="2000" dirty="0" err="1" smtClean="0"/>
              <a:t>зведень</a:t>
            </a:r>
            <a:r>
              <a:rPr lang="ru-RU" sz="2000" dirty="0" smtClean="0"/>
              <a:t> «</a:t>
            </a:r>
            <a:r>
              <a:rPr lang="ru-RU" sz="2000" dirty="0" err="1" smtClean="0"/>
              <a:t>Радінформбюро</a:t>
            </a:r>
            <a:r>
              <a:rPr lang="ru-RU" sz="2000" dirty="0" smtClean="0"/>
              <a:t>» </a:t>
            </a:r>
            <a:r>
              <a:rPr lang="ru-RU" sz="2000" dirty="0" err="1" smtClean="0"/>
              <a:t>асоціювалися</a:t>
            </a:r>
            <a:r>
              <a:rPr lang="ru-RU" sz="2000" dirty="0" smtClean="0"/>
              <a:t> в </a:t>
            </a:r>
            <a:r>
              <a:rPr lang="ru-RU" sz="2000" dirty="0" err="1" smtClean="0"/>
              <a:t>уявленні</a:t>
            </a:r>
            <a:r>
              <a:rPr lang="ru-RU" sz="2000" dirty="0" smtClean="0"/>
              <a:t> </a:t>
            </a:r>
            <a:r>
              <a:rPr lang="ru-RU" sz="2000" dirty="0" err="1" smtClean="0"/>
              <a:t>радянських</a:t>
            </a:r>
            <a:r>
              <a:rPr lang="ru-RU" sz="2000" dirty="0" smtClean="0"/>
              <a:t> людей </a:t>
            </a:r>
            <a:r>
              <a:rPr lang="ru-RU" sz="2000" dirty="0" err="1" smtClean="0"/>
              <a:t>з</a:t>
            </a:r>
            <a:r>
              <a:rPr lang="ru-RU" sz="2000" dirty="0" smtClean="0"/>
              <a:t> голосами О. С. </a:t>
            </a:r>
            <a:r>
              <a:rPr lang="ru-RU" sz="2000" dirty="0" err="1" smtClean="0"/>
              <a:t>Висоцької</a:t>
            </a:r>
            <a:r>
              <a:rPr lang="ru-RU" sz="2000" dirty="0" smtClean="0"/>
              <a:t> та Ю. Б. </a:t>
            </a:r>
            <a:r>
              <a:rPr lang="ru-RU" sz="2000" dirty="0" err="1" smtClean="0"/>
              <a:t>Левітана</a:t>
            </a:r>
            <a:r>
              <a:rPr lang="ru-RU" sz="2000" dirty="0" smtClean="0"/>
              <a:t>. Разом </a:t>
            </a:r>
            <a:r>
              <a:rPr lang="ru-RU" sz="2000" dirty="0" err="1" smtClean="0"/>
              <a:t>з</a:t>
            </a:r>
            <a:r>
              <a:rPr lang="ru-RU" sz="2000" dirty="0" smtClean="0"/>
              <a:t> Ю. </a:t>
            </a:r>
            <a:r>
              <a:rPr lang="ru-RU" sz="2000" dirty="0" err="1" smtClean="0"/>
              <a:t>Левітаном</a:t>
            </a:r>
            <a:r>
              <a:rPr lang="ru-RU" sz="2000" dirty="0" smtClean="0"/>
              <a:t> в </a:t>
            </a:r>
            <a:r>
              <a:rPr lang="ru-RU" sz="2000" dirty="0" err="1" smtClean="0"/>
              <a:t>ніч</a:t>
            </a:r>
            <a:r>
              <a:rPr lang="ru-RU" sz="2000" dirty="0" smtClean="0"/>
              <a:t> на 9 </a:t>
            </a:r>
            <a:r>
              <a:rPr lang="ru-RU" sz="2000" dirty="0" err="1" smtClean="0"/>
              <a:t>травня</a:t>
            </a:r>
            <a:r>
              <a:rPr lang="ru-RU" sz="2000" dirty="0" smtClean="0"/>
              <a:t> 1945 року передавала </a:t>
            </a:r>
            <a:r>
              <a:rPr lang="ru-RU" sz="2000" dirty="0" err="1" smtClean="0"/>
              <a:t>повідомлення</a:t>
            </a:r>
            <a:r>
              <a:rPr lang="ru-RU" sz="2000" dirty="0" smtClean="0"/>
              <a:t> про </a:t>
            </a:r>
            <a:r>
              <a:rPr lang="ru-RU" sz="2000" dirty="0" err="1" smtClean="0"/>
              <a:t>капітуляцію</a:t>
            </a:r>
            <a:r>
              <a:rPr lang="ru-RU" sz="2000" dirty="0" smtClean="0"/>
              <a:t> </a:t>
            </a:r>
            <a:r>
              <a:rPr lang="ru-RU" sz="2000" dirty="0" err="1" smtClean="0"/>
              <a:t>фашистської</a:t>
            </a:r>
            <a:r>
              <a:rPr lang="ru-RU" sz="2000" dirty="0" smtClean="0"/>
              <a:t> </a:t>
            </a:r>
            <a:r>
              <a:rPr lang="ru-RU" sz="2000" dirty="0" err="1" smtClean="0"/>
              <a:t>Німеччини</a:t>
            </a:r>
            <a:r>
              <a:rPr lang="ru-RU" sz="2000" dirty="0" smtClean="0"/>
              <a:t>, а 24 </a:t>
            </a:r>
            <a:r>
              <a:rPr lang="ru-RU" sz="2000" dirty="0" err="1" smtClean="0"/>
              <a:t>червня</a:t>
            </a:r>
            <a:r>
              <a:rPr lang="ru-RU" sz="2000" dirty="0" smtClean="0"/>
              <a:t> того ж року вела </a:t>
            </a:r>
            <a:r>
              <a:rPr lang="ru-RU" sz="2000" dirty="0" err="1" smtClean="0"/>
              <a:t>трансляцію</a:t>
            </a:r>
            <a:r>
              <a:rPr lang="ru-RU" sz="2000" dirty="0" smtClean="0"/>
              <a:t> Параду Перемоги. У 1986-1989 роках читала текст «</a:t>
            </a:r>
            <a:r>
              <a:rPr lang="ru-RU" sz="2000" dirty="0" err="1" smtClean="0"/>
              <a:t>Хвилини</a:t>
            </a:r>
            <a:r>
              <a:rPr lang="ru-RU" sz="2000" dirty="0" smtClean="0"/>
              <a:t> </a:t>
            </a:r>
            <a:r>
              <a:rPr lang="ru-RU" sz="2000" dirty="0" err="1" smtClean="0"/>
              <a:t>мовчання</a:t>
            </a:r>
            <a:r>
              <a:rPr lang="ru-RU" sz="2000" dirty="0" smtClean="0"/>
              <a:t>» («</a:t>
            </a:r>
            <a:r>
              <a:rPr lang="ru-RU" sz="2000" dirty="0" err="1" smtClean="0"/>
              <a:t>Світлої</a:t>
            </a:r>
            <a:r>
              <a:rPr lang="ru-RU" sz="2000" dirty="0" smtClean="0"/>
              <a:t> </a:t>
            </a:r>
            <a:r>
              <a:rPr lang="ru-RU" sz="2000" dirty="0" err="1" smtClean="0"/>
              <a:t>Пам'яті</a:t>
            </a:r>
            <a:r>
              <a:rPr lang="ru-RU" sz="2000" dirty="0" smtClean="0"/>
              <a:t> </a:t>
            </a:r>
            <a:r>
              <a:rPr lang="ru-RU" sz="2000" dirty="0" err="1" smtClean="0"/>
              <a:t>полеглих</a:t>
            </a:r>
            <a:r>
              <a:rPr lang="ru-RU" sz="2000" dirty="0" smtClean="0"/>
              <a:t> у </a:t>
            </a:r>
            <a:r>
              <a:rPr lang="ru-RU" sz="2000" dirty="0" err="1" smtClean="0"/>
              <a:t>боротьбі</a:t>
            </a:r>
            <a:r>
              <a:rPr lang="ru-RU" sz="2000" dirty="0" smtClean="0"/>
              <a:t> </a:t>
            </a:r>
            <a:r>
              <a:rPr lang="ru-RU" sz="2000" dirty="0" err="1" smtClean="0"/>
              <a:t>проти</a:t>
            </a:r>
            <a:r>
              <a:rPr lang="ru-RU" sz="2000" dirty="0" smtClean="0"/>
              <a:t> фашизму...») — </a:t>
            </a:r>
            <a:r>
              <a:rPr lang="ru-RU" sz="2000" dirty="0" err="1" smtClean="0"/>
              <a:t>щорічної</a:t>
            </a:r>
            <a:r>
              <a:rPr lang="ru-RU" sz="2000" dirty="0" smtClean="0"/>
              <a:t> </a:t>
            </a:r>
            <a:r>
              <a:rPr lang="ru-RU" sz="2000" dirty="0" err="1" smtClean="0"/>
              <a:t>традиційної</a:t>
            </a:r>
            <a:r>
              <a:rPr lang="ru-RU" sz="2000" dirty="0" smtClean="0"/>
              <a:t> теле - </a:t>
            </a:r>
            <a:r>
              <a:rPr lang="ru-RU" sz="2000" dirty="0" err="1" smtClean="0"/>
              <a:t>і</a:t>
            </a:r>
            <a:r>
              <a:rPr lang="ru-RU" sz="2000" dirty="0" smtClean="0"/>
              <a:t> </a:t>
            </a:r>
            <a:r>
              <a:rPr lang="ru-RU" sz="2000" dirty="0" err="1" smtClean="0"/>
              <a:t>радіопередачі</a:t>
            </a:r>
            <a:r>
              <a:rPr lang="ru-RU" sz="2000" dirty="0" smtClean="0"/>
              <a:t> на </a:t>
            </a:r>
            <a:r>
              <a:rPr lang="ru-RU" sz="2000" dirty="0" err="1" smtClean="0"/>
              <a:t>радянському</a:t>
            </a:r>
            <a:r>
              <a:rPr lang="ru-RU" sz="2000" dirty="0" smtClean="0"/>
              <a:t> </a:t>
            </a:r>
            <a:r>
              <a:rPr lang="ru-RU" sz="2000" dirty="0" err="1" smtClean="0"/>
              <a:t>телебаченні</a:t>
            </a:r>
            <a:r>
              <a:rPr lang="ru-RU" sz="2000" dirty="0" smtClean="0"/>
              <a:t> </a:t>
            </a:r>
            <a:r>
              <a:rPr lang="ru-RU" sz="2000" dirty="0" err="1" smtClean="0"/>
              <a:t>і</a:t>
            </a:r>
            <a:r>
              <a:rPr lang="ru-RU" sz="2000" dirty="0" smtClean="0"/>
              <a:t> </a:t>
            </a:r>
            <a:r>
              <a:rPr lang="ru-RU" sz="2000" dirty="0" err="1" smtClean="0"/>
              <a:t>радіо</a:t>
            </a:r>
            <a:r>
              <a:rPr lang="ru-RU" sz="2000" dirty="0" smtClean="0"/>
              <a:t>, одного </a:t>
            </a:r>
            <a:r>
              <a:rPr lang="ru-RU" sz="2000" dirty="0" err="1" smtClean="0"/>
              <a:t>з</a:t>
            </a:r>
            <a:r>
              <a:rPr lang="ru-RU" sz="2000" dirty="0" smtClean="0"/>
              <a:t> </a:t>
            </a:r>
            <a:r>
              <a:rPr lang="ru-RU" sz="2000" dirty="0" err="1" smtClean="0"/>
              <a:t>урочисто-траурних</a:t>
            </a:r>
            <a:r>
              <a:rPr lang="ru-RU" sz="2000" dirty="0" smtClean="0"/>
              <a:t> </a:t>
            </a:r>
            <a:r>
              <a:rPr lang="ru-RU" sz="2000" dirty="0" err="1" smtClean="0"/>
              <a:t>ритуалів</a:t>
            </a:r>
            <a:r>
              <a:rPr lang="ru-RU" sz="2000" dirty="0" smtClean="0"/>
              <a:t> Дня Перемоги.</a:t>
            </a:r>
            <a:endParaRPr lang="ru-RU" sz="2000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Городская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406</TotalTime>
  <Words>316</Words>
  <Application>Microsoft Office PowerPoint</Application>
  <PresentationFormat>Экран (4:3)</PresentationFormat>
  <Paragraphs>84</Paragraphs>
  <Slides>22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22</vt:i4>
      </vt:variant>
    </vt:vector>
  </HeadingPairs>
  <TitlesOfParts>
    <vt:vector size="23" baseType="lpstr">
      <vt:lpstr>Поток</vt:lpstr>
      <vt:lpstr>Перші диктори України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 Диктори в українському ефірі з’явилися в 1952-му. Вони віталися з глядачами і робили невеличкі анонсові оголошення між програмами та прогноз погоди. </vt:lpstr>
      <vt:lpstr>Вимоги до дикторів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  <vt:lpstr>Слайд 22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Перші диктори України</dc:title>
  <dc:creator>asus</dc:creator>
  <cp:lastModifiedBy>asus</cp:lastModifiedBy>
  <cp:revision>48</cp:revision>
  <dcterms:created xsi:type="dcterms:W3CDTF">2017-02-12T21:31:47Z</dcterms:created>
  <dcterms:modified xsi:type="dcterms:W3CDTF">2017-02-15T00:29:07Z</dcterms:modified>
</cp:coreProperties>
</file>