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7" r:id="rId2"/>
    <p:sldId id="261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58" r:id="rId12"/>
    <p:sldId id="259" r:id="rId13"/>
    <p:sldId id="260" r:id="rId14"/>
    <p:sldId id="276" r:id="rId15"/>
    <p:sldId id="281" r:id="rId16"/>
    <p:sldId id="271" r:id="rId17"/>
    <p:sldId id="272" r:id="rId18"/>
    <p:sldId id="273" r:id="rId19"/>
    <p:sldId id="274" r:id="rId20"/>
    <p:sldId id="278" r:id="rId21"/>
    <p:sldId id="275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AAC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D188-608D-46F0-B7FA-7B55587EE91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D6C0-24FE-4710-87A9-8E2AB8649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D188-608D-46F0-B7FA-7B55587EE91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D6C0-24FE-4710-87A9-8E2AB8649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D188-608D-46F0-B7FA-7B55587EE91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D6C0-24FE-4710-87A9-8E2AB8649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D188-608D-46F0-B7FA-7B55587EE91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D6C0-24FE-4710-87A9-8E2AB8649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D188-608D-46F0-B7FA-7B55587EE91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D6C0-24FE-4710-87A9-8E2AB8649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D188-608D-46F0-B7FA-7B55587EE91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D6C0-24FE-4710-87A9-8E2AB8649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D188-608D-46F0-B7FA-7B55587EE91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D6C0-24FE-4710-87A9-8E2AB8649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D188-608D-46F0-B7FA-7B55587EE91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D6C0-24FE-4710-87A9-8E2AB8649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D188-608D-46F0-B7FA-7B55587EE91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D6C0-24FE-4710-87A9-8E2AB8649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D188-608D-46F0-B7FA-7B55587EE91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D6C0-24FE-4710-87A9-8E2AB8649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D188-608D-46F0-B7FA-7B55587EE91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31D6C0-24FE-4710-87A9-8E2AB8649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82D188-608D-46F0-B7FA-7B55587EE91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31D6C0-24FE-4710-87A9-8E2AB86492B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1986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24744"/>
            <a:ext cx="8305800" cy="1143000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Перші диктори України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Govority i pokazue Ukra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140968"/>
            <a:ext cx="5076735" cy="1677904"/>
          </a:xfrm>
          <a:prstGeom prst="rect">
            <a:avLst/>
          </a:prstGeom>
        </p:spPr>
      </p:pic>
      <p:pic>
        <p:nvPicPr>
          <p:cNvPr id="4" name="Рисунок 3" descr="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4221088"/>
            <a:ext cx="3744416" cy="234911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836712"/>
            <a:ext cx="8568952" cy="5940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До 1970 року 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 «голосом» </a:t>
            </a:r>
            <a:r>
              <a:rPr lang="ru-RU" sz="2000" dirty="0" err="1" smtClean="0"/>
              <a:t>московського</a:t>
            </a:r>
            <a:r>
              <a:rPr lang="ru-RU" sz="2000" dirty="0" smtClean="0"/>
              <a:t> точного часу. </a:t>
            </a:r>
            <a:r>
              <a:rPr lang="ru-RU" sz="2000" dirty="0" err="1" smtClean="0"/>
              <a:t>Готувала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перші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телепередачі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зароджується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радянському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телебаченні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	З 1990 по 2000 роки 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головним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жіночим</a:t>
            </a:r>
            <a:r>
              <a:rPr lang="ru-RU" sz="2000" dirty="0" smtClean="0"/>
              <a:t> диктором </a:t>
            </a:r>
            <a:r>
              <a:rPr lang="ru-RU" sz="2000" dirty="0" err="1" smtClean="0"/>
              <a:t>Филевской</a:t>
            </a:r>
            <a:r>
              <a:rPr lang="ru-RU" sz="2000" dirty="0" smtClean="0"/>
              <a:t> </a:t>
            </a:r>
            <a:r>
              <a:rPr lang="ru-RU" sz="2000" dirty="0" err="1" smtClean="0"/>
              <a:t>лінії</a:t>
            </a:r>
            <a:r>
              <a:rPr lang="ru-RU" sz="2000" dirty="0" smtClean="0"/>
              <a:t> </a:t>
            </a:r>
            <a:r>
              <a:rPr lang="ru-RU" sz="2000" dirty="0" err="1" smtClean="0"/>
              <a:t>Московського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метрополітену</a:t>
            </a:r>
            <a:r>
              <a:rPr lang="ru-RU" sz="2000" dirty="0" smtClean="0"/>
              <a:t>. З 1990 по 1994 роки </a:t>
            </a:r>
            <a:r>
              <a:rPr lang="ru-RU" sz="2000" dirty="0" err="1" smtClean="0"/>
              <a:t>озвучування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невдалим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трохи</a:t>
            </a:r>
            <a:r>
              <a:rPr lang="ru-RU" sz="2000" dirty="0" smtClean="0"/>
              <a:t> </a:t>
            </a:r>
            <a:r>
              <a:rPr lang="ru-RU" sz="2000" dirty="0" err="1" smtClean="0"/>
              <a:t>грубуватим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в 1994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 голос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переозвучив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став </a:t>
            </a:r>
            <a:r>
              <a:rPr lang="ru-RU" sz="2000" dirty="0" err="1" smtClean="0"/>
              <a:t>звучати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тихіше</a:t>
            </a:r>
            <a:r>
              <a:rPr lang="ru-RU" sz="2000" dirty="0" smtClean="0"/>
              <a:t>, </a:t>
            </a:r>
            <a:r>
              <a:rPr lang="ru-RU" sz="2000" dirty="0" err="1" smtClean="0"/>
              <a:t>спокійніше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трохи</a:t>
            </a:r>
            <a:r>
              <a:rPr lang="ru-RU" sz="2000" dirty="0" smtClean="0"/>
              <a:t> </a:t>
            </a:r>
            <a:r>
              <a:rPr lang="ru-RU" sz="2000" dirty="0" err="1" smtClean="0"/>
              <a:t>м'якше</a:t>
            </a:r>
            <a:r>
              <a:rPr lang="ru-RU" sz="2000" dirty="0" smtClean="0"/>
              <a:t>, </a:t>
            </a:r>
            <a:r>
              <a:rPr lang="ru-RU" sz="2000" dirty="0" err="1" smtClean="0"/>
              <a:t>єдиним</a:t>
            </a:r>
            <a:r>
              <a:rPr lang="ru-RU" sz="2000" dirty="0" smtClean="0"/>
              <a:t> нюансом грубого </a:t>
            </a:r>
            <a:r>
              <a:rPr lang="ru-RU" sz="2000" dirty="0" err="1" smtClean="0"/>
              <a:t>озвучування</a:t>
            </a:r>
            <a:r>
              <a:rPr lang="ru-RU" sz="2000" dirty="0" smtClean="0"/>
              <a:t> 1990 року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запис</a:t>
            </a:r>
            <a:r>
              <a:rPr lang="ru-RU" sz="2000" dirty="0" smtClean="0"/>
              <a:t> - «</a:t>
            </a:r>
            <a:r>
              <a:rPr lang="ru-RU" sz="2000" dirty="0" err="1" smtClean="0"/>
              <a:t>Поїзд</a:t>
            </a:r>
            <a:r>
              <a:rPr lang="ru-RU" sz="2000" dirty="0" smtClean="0"/>
              <a:t> </a:t>
            </a:r>
            <a:r>
              <a:rPr lang="ru-RU" sz="2000" dirty="0" err="1" smtClean="0"/>
              <a:t>прямує</a:t>
            </a:r>
            <a:r>
              <a:rPr lang="ru-RU" sz="2000" dirty="0" smtClean="0"/>
              <a:t> до </a:t>
            </a:r>
            <a:r>
              <a:rPr lang="ru-RU" sz="2000" dirty="0" err="1" smtClean="0"/>
              <a:t>станції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Молодіжна</a:t>
            </a:r>
            <a:r>
              <a:rPr lang="ru-RU" sz="2000" dirty="0" smtClean="0"/>
              <a:t>». Голос О. </a:t>
            </a:r>
            <a:r>
              <a:rPr lang="ru-RU" sz="2000" dirty="0" err="1" smtClean="0"/>
              <a:t>Висоцької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віщав</a:t>
            </a:r>
            <a:r>
              <a:rPr lang="ru-RU" sz="2000" dirty="0" smtClean="0"/>
              <a:t> на </a:t>
            </a:r>
            <a:r>
              <a:rPr lang="ru-RU" sz="2000" dirty="0" err="1" smtClean="0"/>
              <a:t>Филевской</a:t>
            </a:r>
            <a:r>
              <a:rPr lang="ru-RU" sz="2000" dirty="0" smtClean="0"/>
              <a:t> </a:t>
            </a:r>
            <a:r>
              <a:rPr lang="ru-RU" sz="2000" dirty="0" err="1" smtClean="0"/>
              <a:t>лінії</a:t>
            </a:r>
            <a:r>
              <a:rPr lang="ru-RU" sz="2000" dirty="0" smtClean="0"/>
              <a:t> аж до 2005 року (до </a:t>
            </a:r>
            <a:r>
              <a:rPr lang="ru-RU" sz="2000" dirty="0" err="1" smtClean="0"/>
              <a:t>відкриття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станції</a:t>
            </a:r>
            <a:r>
              <a:rPr lang="ru-RU" sz="2000" dirty="0" smtClean="0"/>
              <a:t> «</a:t>
            </a:r>
            <a:r>
              <a:rPr lang="ru-RU" sz="2000" dirty="0" err="1" smtClean="0"/>
              <a:t>Діловий</a:t>
            </a:r>
            <a:r>
              <a:rPr lang="ru-RU" sz="2000" dirty="0" smtClean="0"/>
              <a:t> центр», </a:t>
            </a:r>
            <a:r>
              <a:rPr lang="ru-RU" sz="2000" dirty="0" err="1" smtClean="0"/>
              <a:t>нині</a:t>
            </a:r>
            <a:r>
              <a:rPr lang="ru-RU" sz="2000" dirty="0" smtClean="0"/>
              <a:t> - «</a:t>
            </a:r>
            <a:r>
              <a:rPr lang="ru-RU" sz="2000" dirty="0" err="1" smtClean="0"/>
              <a:t>Виставкова</a:t>
            </a:r>
            <a:r>
              <a:rPr lang="ru-RU" sz="2000" dirty="0" smtClean="0"/>
              <a:t>»), </a:t>
            </a:r>
            <a:r>
              <a:rPr lang="ru-RU" sz="2000" dirty="0" err="1" smtClean="0"/>
              <a:t>пізніше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замінений</a:t>
            </a:r>
            <a:r>
              <a:rPr lang="ru-RU" sz="2000" dirty="0" smtClean="0"/>
              <a:t> голосами </a:t>
            </a:r>
            <a:r>
              <a:rPr lang="ru-RU" sz="2000" dirty="0" err="1" smtClean="0"/>
              <a:t>молодих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дикторів</a:t>
            </a:r>
            <a:r>
              <a:rPr lang="ru-RU" sz="2000" dirty="0" smtClean="0"/>
              <a:t> Ю. </a:t>
            </a:r>
            <a:r>
              <a:rPr lang="ru-RU" sz="2000" dirty="0" err="1" smtClean="0"/>
              <a:t>Романової-Кутина</a:t>
            </a:r>
            <a:r>
              <a:rPr lang="ru-RU" sz="2000" dirty="0" smtClean="0"/>
              <a:t> (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станції</a:t>
            </a:r>
            <a:r>
              <a:rPr lang="ru-RU" sz="2000" dirty="0" smtClean="0"/>
              <a:t> «</a:t>
            </a:r>
            <a:r>
              <a:rPr lang="ru-RU" sz="2000" dirty="0" err="1" smtClean="0"/>
              <a:t>Олександрівський</a:t>
            </a:r>
            <a:r>
              <a:rPr lang="ru-RU" sz="2000" dirty="0" smtClean="0"/>
              <a:t> Сад») </a:t>
            </a:r>
            <a:r>
              <a:rPr lang="ru-RU" sz="2000" dirty="0" err="1" smtClean="0"/>
              <a:t>і</a:t>
            </a:r>
            <a:r>
              <a:rPr lang="ru-RU" sz="2000" dirty="0" smtClean="0"/>
              <a:t> С. </a:t>
            </a:r>
            <a:r>
              <a:rPr lang="ru-RU" sz="2000" dirty="0" err="1" smtClean="0"/>
              <a:t>Куликовських</a:t>
            </a:r>
            <a:r>
              <a:rPr lang="ru-RU" sz="2000" dirty="0" smtClean="0"/>
              <a:t> (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станції</a:t>
            </a:r>
            <a:r>
              <a:rPr lang="ru-RU" sz="2000" dirty="0" smtClean="0"/>
              <a:t> «</a:t>
            </a:r>
            <a:r>
              <a:rPr lang="ru-RU" sz="2000" dirty="0" err="1" smtClean="0"/>
              <a:t>Крилатське</a:t>
            </a:r>
            <a:r>
              <a:rPr lang="ru-RU" sz="2000" dirty="0" smtClean="0"/>
              <a:t>», </a:t>
            </a:r>
            <a:r>
              <a:rPr lang="ru-RU" sz="2000" dirty="0" err="1" smtClean="0"/>
              <a:t>нині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станції</a:t>
            </a:r>
            <a:r>
              <a:rPr lang="ru-RU" sz="2000" dirty="0" smtClean="0"/>
              <a:t> «</a:t>
            </a:r>
            <a:r>
              <a:rPr lang="ru-RU" sz="2000" dirty="0" err="1" smtClean="0"/>
              <a:t>Кунцевська</a:t>
            </a:r>
            <a:r>
              <a:rPr lang="ru-RU" sz="2000" dirty="0" smtClean="0"/>
              <a:t>»).</a:t>
            </a:r>
          </a:p>
          <a:p>
            <a:pPr algn="just"/>
            <a:r>
              <a:rPr lang="ru-RU" sz="2000" dirty="0" smtClean="0"/>
              <a:t>	</a:t>
            </a:r>
            <a:r>
              <a:rPr lang="ru-RU" sz="2000" dirty="0" err="1" smtClean="0"/>
              <a:t>Пропрацювала</a:t>
            </a:r>
            <a:r>
              <a:rPr lang="ru-RU" sz="2000" dirty="0" smtClean="0"/>
              <a:t> у </a:t>
            </a:r>
            <a:r>
              <a:rPr lang="ru-RU" sz="2000" dirty="0" err="1" smtClean="0"/>
              <a:t>мікрофона</a:t>
            </a:r>
            <a:r>
              <a:rPr lang="ru-RU" sz="2000" dirty="0" smtClean="0"/>
              <a:t> 60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, стала живою легендою </a:t>
            </a:r>
            <a:r>
              <a:rPr lang="ru-RU" sz="2000" dirty="0" err="1" smtClean="0"/>
              <a:t>вітчизняного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радіо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	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 педагогом, наставником </a:t>
            </a:r>
            <a:r>
              <a:rPr lang="ru-RU" sz="2000" dirty="0" err="1" smtClean="0"/>
              <a:t>молодих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дикторів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радіо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телебачення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Померла 26 </a:t>
            </a:r>
            <a:r>
              <a:rPr lang="ru-RU" sz="2000" dirty="0" err="1" smtClean="0"/>
              <a:t>вересня</a:t>
            </a:r>
            <a:r>
              <a:rPr lang="ru-RU" sz="2000" dirty="0" smtClean="0"/>
              <a:t> 2000 року в </a:t>
            </a:r>
            <a:r>
              <a:rPr lang="ru-RU" sz="2000" dirty="0" err="1" smtClean="0"/>
              <a:t>Москві</a:t>
            </a:r>
            <a:r>
              <a:rPr lang="ru-RU" sz="2000" dirty="0" smtClean="0"/>
              <a:t>. </a:t>
            </a:r>
            <a:r>
              <a:rPr lang="ru-RU" sz="2000" dirty="0" err="1" smtClean="0"/>
              <a:t>Похована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П'ятницькому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цвинтарі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496944" cy="122413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400" dirty="0" err="1" smtClean="0"/>
              <a:t>Диктори</a:t>
            </a:r>
            <a:r>
              <a:rPr lang="ru-RU" sz="2400" dirty="0" smtClean="0"/>
              <a:t> в </a:t>
            </a:r>
            <a:r>
              <a:rPr lang="ru-RU" sz="2400" dirty="0" err="1" smtClean="0"/>
              <a:t>українському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ефірі</a:t>
            </a:r>
            <a:r>
              <a:rPr lang="ru-RU" sz="2400" dirty="0" smtClean="0"/>
              <a:t> </a:t>
            </a:r>
            <a:r>
              <a:rPr lang="ru-RU" sz="2400" dirty="0" err="1" smtClean="0"/>
              <a:t>з’явилися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в</a:t>
            </a:r>
            <a:r>
              <a:rPr lang="ru-RU" sz="2400" dirty="0" smtClean="0"/>
              <a:t> 1952-му. Вони </a:t>
            </a:r>
            <a:r>
              <a:rPr lang="ru-RU" sz="2400" dirty="0" err="1" smtClean="0"/>
              <a:t>віталися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глядачами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робили</a:t>
            </a:r>
            <a:r>
              <a:rPr lang="ru-RU" sz="2400" dirty="0" smtClean="0"/>
              <a:t> </a:t>
            </a:r>
            <a:r>
              <a:rPr lang="ru-RU" sz="2400" dirty="0" err="1" smtClean="0"/>
              <a:t>невеличкі</a:t>
            </a:r>
            <a:r>
              <a:rPr lang="ru-RU" sz="2400" dirty="0" smtClean="0"/>
              <a:t> </a:t>
            </a:r>
            <a:r>
              <a:rPr lang="ru-RU" sz="2400" dirty="0" err="1" smtClean="0"/>
              <a:t>анонсові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оголошення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програмами</a:t>
            </a:r>
            <a:r>
              <a:rPr lang="ru-RU" sz="2400" dirty="0" smtClean="0"/>
              <a:t> та прогноз погоди. 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420888"/>
            <a:ext cx="8352928" cy="12241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err="1" smtClean="0"/>
              <a:t>Першою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чорнява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Ольга Даниленко</a:t>
            </a:r>
          </a:p>
          <a:p>
            <a:pPr algn="ctr"/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білявка</a:t>
            </a:r>
            <a:r>
              <a:rPr lang="ru-RU" dirty="0" smtClean="0"/>
              <a:t> - </a:t>
            </a:r>
            <a:r>
              <a:rPr lang="ru-RU" dirty="0" err="1" smtClean="0">
                <a:solidFill>
                  <a:srgbClr val="002060"/>
                </a:solidFill>
              </a:rPr>
              <a:t>Олена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Ніколаєва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О_-Даниленко-и-Е_-Николаева-за-пять-минут-до-прямого-эфира,-1960-г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3789040"/>
            <a:ext cx="4392488" cy="2880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4077072"/>
            <a:ext cx="38884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Ольга Даниленко – </a:t>
            </a:r>
            <a:r>
              <a:rPr lang="ru-RU" sz="2000" dirty="0" err="1"/>
              <a:t>вітала</a:t>
            </a:r>
            <a:r>
              <a:rPr lang="ru-RU" sz="2000" dirty="0"/>
              <a:t> </a:t>
            </a:r>
            <a:r>
              <a:rPr lang="ru-RU" sz="2000" dirty="0" err="1"/>
              <a:t>аудиторію</a:t>
            </a:r>
            <a:r>
              <a:rPr lang="ru-RU" sz="2000" dirty="0"/>
              <a:t>, яка </a:t>
            </a:r>
            <a:r>
              <a:rPr lang="ru-RU" sz="2000" dirty="0" err="1"/>
              <a:t>зібралася</a:t>
            </a:r>
            <a:r>
              <a:rPr lang="ru-RU" sz="2000" dirty="0"/>
              <a:t> по той </a:t>
            </a:r>
            <a:r>
              <a:rPr lang="ru-RU" sz="2000" dirty="0" err="1"/>
              <a:t>бік</a:t>
            </a:r>
            <a:r>
              <a:rPr lang="ru-RU" sz="2000" dirty="0"/>
              <a:t> </a:t>
            </a:r>
            <a:r>
              <a:rPr lang="ru-RU" sz="2000" dirty="0" err="1"/>
              <a:t>екрану</a:t>
            </a:r>
            <a:r>
              <a:rPr lang="ru-RU" sz="2000" dirty="0"/>
              <a:t>, </a:t>
            </a:r>
            <a:r>
              <a:rPr lang="ru-RU" sz="2000" dirty="0" err="1"/>
              <a:t>зверненням</a:t>
            </a:r>
            <a:r>
              <a:rPr lang="ru-RU" sz="2000" dirty="0"/>
              <a:t>, яке придумала сама: «</a:t>
            </a:r>
            <a:r>
              <a:rPr lang="ru-RU" sz="2000" dirty="0" err="1"/>
              <a:t>Здрастуйте</a:t>
            </a:r>
            <a:r>
              <a:rPr lang="ru-RU" sz="2000" dirty="0"/>
              <a:t>, </a:t>
            </a:r>
            <a:r>
              <a:rPr lang="ru-RU" sz="2000" dirty="0" err="1"/>
              <a:t>дорогі</a:t>
            </a:r>
            <a:r>
              <a:rPr lang="ru-RU" sz="2000" dirty="0"/>
              <a:t> </a:t>
            </a:r>
            <a:r>
              <a:rPr lang="ru-RU" sz="2000" dirty="0" err="1" smtClean="0"/>
              <a:t>радіоглядачі</a:t>
            </a:r>
            <a:r>
              <a:rPr lang="ru-RU" sz="2000" dirty="0" smtClean="0"/>
              <a:t>!». </a:t>
            </a:r>
            <a:r>
              <a:rPr lang="ru-RU" sz="2000" dirty="0" err="1"/>
              <a:t>Тоді</a:t>
            </a:r>
            <a:r>
              <a:rPr lang="ru-RU" sz="2000" dirty="0"/>
              <a:t> </a:t>
            </a:r>
            <a:r>
              <a:rPr lang="ru-RU" sz="2000" dirty="0" err="1"/>
              <a:t>визначення</a:t>
            </a:r>
            <a:r>
              <a:rPr lang="ru-RU" sz="2000" dirty="0"/>
              <a:t> «</a:t>
            </a:r>
            <a:r>
              <a:rPr lang="ru-RU" sz="2000" dirty="0" err="1"/>
              <a:t>телеглядачі</a:t>
            </a:r>
            <a:r>
              <a:rPr lang="ru-RU" sz="2000" dirty="0"/>
              <a:t>» </a:t>
            </a:r>
            <a:r>
              <a:rPr lang="ru-RU" sz="2000" dirty="0" err="1"/>
              <a:t>ще</a:t>
            </a:r>
            <a:r>
              <a:rPr lang="ru-RU" sz="2000" dirty="0"/>
              <a:t> просто не </a:t>
            </a:r>
            <a:r>
              <a:rPr lang="ru-RU" sz="2000" dirty="0" err="1"/>
              <a:t>існувало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Вимоги до дикторів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«</a:t>
            </a:r>
            <a:r>
              <a:rPr lang="ru-RU" dirty="0" err="1" smtClean="0"/>
              <a:t>Вимоги</a:t>
            </a:r>
            <a:r>
              <a:rPr lang="ru-RU" dirty="0" smtClean="0"/>
              <a:t> до </a:t>
            </a:r>
            <a:r>
              <a:rPr lang="ru-RU" dirty="0" err="1" smtClean="0"/>
              <a:t>дикторів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жорсткі</a:t>
            </a:r>
            <a:r>
              <a:rPr lang="ru-RU" dirty="0" smtClean="0"/>
              <a:t>, – </a:t>
            </a:r>
            <a:r>
              <a:rPr lang="ru-RU" dirty="0" err="1" smtClean="0"/>
              <a:t>каже</a:t>
            </a:r>
            <a:r>
              <a:rPr lang="ru-RU" dirty="0" smtClean="0"/>
              <a:t> Л. Богданова. –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діловий</a:t>
            </a:r>
            <a:r>
              <a:rPr lang="ru-RU" dirty="0" smtClean="0"/>
              <a:t> </a:t>
            </a:r>
            <a:r>
              <a:rPr lang="ru-RU" dirty="0" err="1" smtClean="0"/>
              <a:t>офіційний</a:t>
            </a:r>
            <a:r>
              <a:rPr lang="ru-RU" dirty="0" smtClean="0"/>
              <a:t> </a:t>
            </a:r>
            <a:r>
              <a:rPr lang="ru-RU" dirty="0" err="1" smtClean="0"/>
              <a:t>дрес-код</a:t>
            </a:r>
            <a:r>
              <a:rPr lang="ru-RU" dirty="0" smtClean="0"/>
              <a:t>: у </a:t>
            </a:r>
            <a:r>
              <a:rPr lang="ru-RU" dirty="0" err="1" smtClean="0"/>
              <a:t>кадрі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з'явитися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піджаку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довгій</a:t>
            </a:r>
            <a:r>
              <a:rPr lang="ru-RU" dirty="0" smtClean="0"/>
              <a:t> </a:t>
            </a:r>
            <a:r>
              <a:rPr lang="ru-RU" dirty="0" err="1" smtClean="0"/>
              <a:t>спідниці</a:t>
            </a:r>
            <a:r>
              <a:rPr lang="ru-RU" dirty="0" smtClean="0"/>
              <a:t> (</a:t>
            </a:r>
            <a:r>
              <a:rPr lang="ru-RU" dirty="0" err="1" smtClean="0"/>
              <a:t>штани</a:t>
            </a:r>
            <a:r>
              <a:rPr lang="ru-RU" dirty="0" smtClean="0"/>
              <a:t> категорично </a:t>
            </a:r>
            <a:r>
              <a:rPr lang="ru-RU" dirty="0" err="1" smtClean="0"/>
              <a:t>заборонялися</a:t>
            </a:r>
            <a:r>
              <a:rPr lang="ru-RU" dirty="0" smtClean="0"/>
              <a:t>), </a:t>
            </a:r>
            <a:r>
              <a:rPr lang="ru-RU" dirty="0" err="1" smtClean="0"/>
              <a:t>одяг</a:t>
            </a:r>
            <a:r>
              <a:rPr lang="ru-RU" dirty="0" smtClean="0"/>
              <a:t> – </a:t>
            </a:r>
            <a:r>
              <a:rPr lang="ru-RU" dirty="0" err="1" smtClean="0"/>
              <a:t>застебнутий</a:t>
            </a:r>
            <a:r>
              <a:rPr lang="ru-RU" dirty="0" smtClean="0"/>
              <a:t> на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гудзики</a:t>
            </a:r>
            <a:r>
              <a:rPr lang="ru-RU" dirty="0" smtClean="0"/>
              <a:t>. </a:t>
            </a:r>
            <a:r>
              <a:rPr lang="ru-RU" dirty="0" err="1" smtClean="0"/>
              <a:t>Ніякої</a:t>
            </a:r>
            <a:r>
              <a:rPr lang="ru-RU" dirty="0" smtClean="0"/>
              <a:t> </a:t>
            </a:r>
            <a:r>
              <a:rPr lang="ru-RU" dirty="0" err="1" smtClean="0"/>
              <a:t>відкритої</a:t>
            </a:r>
            <a:r>
              <a:rPr lang="ru-RU" dirty="0" smtClean="0"/>
              <a:t> </a:t>
            </a:r>
            <a:r>
              <a:rPr lang="ru-RU" dirty="0" err="1" smtClean="0"/>
              <a:t>шиї</a:t>
            </a:r>
            <a:r>
              <a:rPr lang="ru-RU" dirty="0" smtClean="0"/>
              <a:t> та рук. І </a:t>
            </a:r>
            <a:r>
              <a:rPr lang="ru-RU" dirty="0" err="1" smtClean="0"/>
              <a:t>це</a:t>
            </a:r>
            <a:r>
              <a:rPr lang="ru-RU" dirty="0" smtClean="0"/>
              <a:t> при тому,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студії</a:t>
            </a:r>
            <a:r>
              <a:rPr lang="ru-RU" dirty="0" smtClean="0"/>
              <a:t>, де </a:t>
            </a:r>
            <a:r>
              <a:rPr lang="ru-RU" dirty="0" err="1" smtClean="0"/>
              <a:t>працювали</a:t>
            </a:r>
            <a:r>
              <a:rPr lang="ru-RU" dirty="0" smtClean="0"/>
              <a:t> </a:t>
            </a:r>
            <a:r>
              <a:rPr lang="ru-RU" dirty="0" err="1" smtClean="0"/>
              <a:t>лампи</a:t>
            </a:r>
            <a:r>
              <a:rPr lang="ru-RU" dirty="0" smtClean="0"/>
              <a:t> </a:t>
            </a:r>
            <a:r>
              <a:rPr lang="ru-RU" dirty="0" err="1" smtClean="0"/>
              <a:t>високого</a:t>
            </a:r>
            <a:r>
              <a:rPr lang="ru-RU" dirty="0" smtClean="0"/>
              <a:t> </a:t>
            </a:r>
            <a:r>
              <a:rPr lang="ru-RU" dirty="0" err="1" smtClean="0"/>
              <a:t>розжарювання</a:t>
            </a:r>
            <a:r>
              <a:rPr lang="ru-RU" dirty="0" smtClean="0"/>
              <a:t>, температура </a:t>
            </a:r>
            <a:r>
              <a:rPr lang="ru-RU" dirty="0" err="1" smtClean="0"/>
              <a:t>підвищувалася</a:t>
            </a:r>
            <a:r>
              <a:rPr lang="ru-RU" dirty="0" smtClean="0"/>
              <a:t> до 45 </a:t>
            </a:r>
            <a:r>
              <a:rPr lang="ru-RU" dirty="0" err="1" smtClean="0"/>
              <a:t>градусів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47664" y="620688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Олександр Сергійович </a:t>
            </a:r>
            <a:r>
              <a:rPr lang="uk-UA" sz="3600" b="1" cap="all" dirty="0" err="1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Сафонов</a:t>
            </a:r>
            <a:endParaRPr lang="uk-UA" sz="3600" b="1" cap="all" dirty="0" smtClean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293096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Старший диктор </a:t>
            </a:r>
            <a:r>
              <a:rPr lang="ru-RU" sz="2800" dirty="0" err="1" smtClean="0"/>
              <a:t>Українського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телебачення</a:t>
            </a:r>
            <a:r>
              <a:rPr lang="ru-RU" sz="2800" dirty="0" smtClean="0"/>
              <a:t> </a:t>
            </a:r>
            <a:r>
              <a:rPr lang="ru-RU" sz="2800" dirty="0" err="1" smtClean="0"/>
              <a:t>Державної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телерадіомовної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компанії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, </a:t>
            </a:r>
            <a:r>
              <a:rPr lang="ru-RU" sz="2800" dirty="0" err="1" smtClean="0"/>
              <a:t>заслужений</a:t>
            </a:r>
            <a:r>
              <a:rPr lang="ru-RU" sz="2800" dirty="0" smtClean="0"/>
              <a:t> артист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, </a:t>
            </a:r>
            <a:r>
              <a:rPr lang="ru-RU" sz="2800" dirty="0" err="1" smtClean="0"/>
              <a:t>народний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артист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endParaRPr lang="ru-RU" sz="2800" dirty="0"/>
          </a:p>
        </p:txBody>
      </p:sp>
      <p:pic>
        <p:nvPicPr>
          <p:cNvPr id="9" name="Рисунок 8" descr="1471463323_20131128193742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1988840"/>
            <a:ext cx="28575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4744"/>
            <a:ext cx="8640960" cy="53860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91440" tIns="45720" rIns="91440" bIns="45720">
            <a:spAutoFit/>
          </a:bodyPr>
          <a:lstStyle/>
          <a:p>
            <a:pPr algn="ctr" fontAlgn="base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БІОГРАФІЯ</a:t>
            </a:r>
          </a:p>
          <a:p>
            <a:pPr algn="just" fontAlgn="base"/>
            <a:r>
              <a:rPr lang="ru-RU" sz="2000" dirty="0" smtClean="0"/>
              <a:t>	</a:t>
            </a:r>
            <a:r>
              <a:rPr lang="ru-RU" sz="2000" dirty="0" err="1" smtClean="0"/>
              <a:t>Олександр</a:t>
            </a:r>
            <a:r>
              <a:rPr lang="ru-RU" sz="2000" dirty="0" smtClean="0"/>
              <a:t> Сафонов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/>
              <a:t>одним </a:t>
            </a:r>
            <a:r>
              <a:rPr lang="ru-RU" sz="2000" dirty="0" err="1"/>
              <a:t>із</a:t>
            </a:r>
            <a:r>
              <a:rPr lang="ru-RU" sz="2000" dirty="0"/>
              <a:t> перших </a:t>
            </a:r>
            <a:r>
              <a:rPr lang="ru-RU" sz="2000" dirty="0" err="1"/>
              <a:t>облич</a:t>
            </a:r>
            <a:r>
              <a:rPr lang="ru-RU" sz="2000" dirty="0"/>
              <a:t> </a:t>
            </a:r>
            <a:r>
              <a:rPr lang="ru-RU" sz="2000" dirty="0" err="1"/>
              <a:t>українського</a:t>
            </a:r>
            <a:r>
              <a:rPr lang="ru-RU" sz="2000" dirty="0"/>
              <a:t> </a:t>
            </a:r>
            <a:r>
              <a:rPr lang="ru-RU" sz="2000" dirty="0" err="1"/>
              <a:t>телебачення</a:t>
            </a:r>
            <a:r>
              <a:rPr lang="ru-RU" sz="2000" dirty="0"/>
              <a:t>. </a:t>
            </a:r>
            <a:r>
              <a:rPr lang="ru-RU" sz="2000" dirty="0" err="1"/>
              <a:t>Блакитному</a:t>
            </a:r>
            <a:r>
              <a:rPr lang="ru-RU" sz="2000" dirty="0"/>
              <a:t> </a:t>
            </a:r>
            <a:r>
              <a:rPr lang="ru-RU" sz="2000" dirty="0" err="1"/>
              <a:t>екрану</a:t>
            </a:r>
            <a:r>
              <a:rPr lang="ru-RU" sz="2000" dirty="0"/>
              <a:t> </a:t>
            </a:r>
            <a:r>
              <a:rPr lang="ru-RU" sz="2000" dirty="0" err="1"/>
              <a:t>чоловік</a:t>
            </a:r>
            <a:r>
              <a:rPr lang="ru-RU" sz="2000" dirty="0"/>
              <a:t> </a:t>
            </a:r>
            <a:r>
              <a:rPr lang="ru-RU" sz="2000" dirty="0" err="1"/>
              <a:t>віддав</a:t>
            </a:r>
            <a:r>
              <a:rPr lang="ru-RU" sz="2000" dirty="0"/>
              <a:t> 30 </a:t>
            </a:r>
            <a:r>
              <a:rPr lang="ru-RU" sz="2000" dirty="0" err="1"/>
              <a:t>років</a:t>
            </a:r>
            <a:r>
              <a:rPr lang="ru-RU" sz="2000" dirty="0"/>
              <a:t>. </a:t>
            </a:r>
            <a:r>
              <a:rPr lang="ru-RU" sz="2000" dirty="0" err="1"/>
              <a:t>Шляхетний</a:t>
            </a:r>
            <a:r>
              <a:rPr lang="ru-RU" sz="2000" dirty="0"/>
              <a:t> у </a:t>
            </a:r>
            <a:r>
              <a:rPr lang="ru-RU" sz="2000" dirty="0" err="1"/>
              <a:t>кадрі</a:t>
            </a:r>
            <a:r>
              <a:rPr lang="ru-RU" sz="2000" dirty="0"/>
              <a:t> та в </a:t>
            </a:r>
            <a:r>
              <a:rPr lang="ru-RU" sz="2000" dirty="0" err="1"/>
              <a:t>житті</a:t>
            </a:r>
            <a:r>
              <a:rPr lang="ru-RU" sz="2000" dirty="0"/>
              <a:t>, для </a:t>
            </a:r>
            <a:r>
              <a:rPr lang="ru-RU" sz="2000" dirty="0" err="1"/>
              <a:t>багатьох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еталоном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у </a:t>
            </a:r>
            <a:r>
              <a:rPr lang="ru-RU" sz="2000" dirty="0" err="1"/>
              <a:t>професії</a:t>
            </a:r>
            <a:r>
              <a:rPr lang="ru-RU" sz="2000" dirty="0"/>
              <a:t>. В </a:t>
            </a:r>
            <a:r>
              <a:rPr lang="ru-RU" sz="2000" dirty="0" err="1"/>
              <a:t>епоху</a:t>
            </a:r>
            <a:r>
              <a:rPr lang="ru-RU" sz="2000" dirty="0"/>
              <a:t> </a:t>
            </a:r>
            <a:r>
              <a:rPr lang="ru-RU" sz="2000" dirty="0" err="1"/>
              <a:t>радянського</a:t>
            </a:r>
            <a:r>
              <a:rPr lang="ru-RU" sz="2000" dirty="0"/>
              <a:t> </a:t>
            </a:r>
            <a:r>
              <a:rPr lang="ru-RU" sz="2000" dirty="0" err="1"/>
              <a:t>телебачення</a:t>
            </a:r>
            <a:r>
              <a:rPr lang="ru-RU" sz="2000" dirty="0"/>
              <a:t>, коли </a:t>
            </a:r>
            <a:r>
              <a:rPr lang="ru-RU" sz="2000" dirty="0" err="1"/>
              <a:t>помилок</a:t>
            </a:r>
            <a:r>
              <a:rPr lang="ru-RU" sz="2000" dirty="0"/>
              <a:t> в </a:t>
            </a:r>
            <a:r>
              <a:rPr lang="ru-RU" sz="2000" dirty="0" err="1"/>
              <a:t>ефірі</a:t>
            </a:r>
            <a:r>
              <a:rPr lang="ru-RU" sz="2000" dirty="0"/>
              <a:t> не </a:t>
            </a:r>
            <a:r>
              <a:rPr lang="ru-RU" sz="2000" dirty="0" err="1"/>
              <a:t>пробачали</a:t>
            </a:r>
            <a:r>
              <a:rPr lang="ru-RU" sz="2000" dirty="0"/>
              <a:t>,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літературною</a:t>
            </a:r>
            <a:r>
              <a:rPr lang="ru-RU" sz="2000" dirty="0"/>
              <a:t> </a:t>
            </a:r>
            <a:r>
              <a:rPr lang="ru-RU" sz="2000" dirty="0" err="1"/>
              <a:t>мовою</a:t>
            </a:r>
            <a:r>
              <a:rPr lang="ru-RU" sz="2000" dirty="0"/>
              <a:t> </a:t>
            </a:r>
            <a:r>
              <a:rPr lang="ru-RU" sz="2000" dirty="0" err="1"/>
              <a:t>захоплювалися</a:t>
            </a:r>
            <a:r>
              <a:rPr lang="ru-RU" sz="2000" dirty="0"/>
              <a:t>. Але доля принесла </a:t>
            </a:r>
            <a:r>
              <a:rPr lang="ru-RU" sz="2000" dirty="0" err="1"/>
              <a:t>йому</a:t>
            </a:r>
            <a:r>
              <a:rPr lang="ru-RU" sz="2000" dirty="0"/>
              <a:t> </a:t>
            </a:r>
            <a:r>
              <a:rPr lang="ru-RU" sz="2000" dirty="0" err="1"/>
              <a:t>важкі</a:t>
            </a:r>
            <a:r>
              <a:rPr lang="ru-RU" sz="2000" dirty="0"/>
              <a:t> </a:t>
            </a:r>
            <a:r>
              <a:rPr lang="ru-RU" sz="2000" dirty="0" err="1"/>
              <a:t>випробування</a:t>
            </a:r>
            <a:r>
              <a:rPr lang="ru-RU" sz="2000" dirty="0" smtClean="0"/>
              <a:t>.</a:t>
            </a:r>
            <a:endParaRPr lang="ru-RU" sz="2000" dirty="0"/>
          </a:p>
          <a:p>
            <a:pPr algn="just" fontAlgn="base"/>
            <a:r>
              <a:rPr lang="ru-RU" sz="2000" dirty="0" smtClean="0"/>
              <a:t>	</a:t>
            </a:r>
            <a:r>
              <a:rPr lang="ru-RU" sz="2000" dirty="0" err="1" smtClean="0"/>
              <a:t>Олександр</a:t>
            </a:r>
            <a:r>
              <a:rPr lang="ru-RU" sz="2000" dirty="0" smtClean="0"/>
              <a:t> </a:t>
            </a:r>
            <a:r>
              <a:rPr lang="ru-RU" sz="2000" dirty="0"/>
              <a:t>Сафонов - один </a:t>
            </a:r>
            <a:r>
              <a:rPr lang="ru-RU" sz="2000" dirty="0" err="1"/>
              <a:t>із</a:t>
            </a:r>
            <a:r>
              <a:rPr lang="ru-RU" sz="2000" dirty="0"/>
              <a:t> перших </a:t>
            </a:r>
            <a:r>
              <a:rPr lang="ru-RU" sz="2000" dirty="0" err="1"/>
              <a:t>українських</a:t>
            </a:r>
            <a:r>
              <a:rPr lang="ru-RU" sz="2000" dirty="0"/>
              <a:t> </a:t>
            </a:r>
            <a:r>
              <a:rPr lang="ru-RU" sz="2000" dirty="0" err="1"/>
              <a:t>дикторів</a:t>
            </a:r>
            <a:r>
              <a:rPr lang="ru-RU" sz="2000" dirty="0"/>
              <a:t> </a:t>
            </a:r>
            <a:r>
              <a:rPr lang="ru-RU" sz="2000" dirty="0" err="1"/>
              <a:t>з'явився</a:t>
            </a:r>
            <a:r>
              <a:rPr lang="ru-RU" sz="2000" dirty="0"/>
              <a:t> на </a:t>
            </a:r>
            <a:r>
              <a:rPr lang="ru-RU" sz="2000" dirty="0" err="1"/>
              <a:t>екрані</a:t>
            </a:r>
            <a:r>
              <a:rPr lang="ru-RU" sz="2000" dirty="0"/>
              <a:t>, </a:t>
            </a:r>
            <a:r>
              <a:rPr lang="ru-RU" sz="2000" dirty="0" err="1"/>
              <a:t>тоді</a:t>
            </a:r>
            <a:r>
              <a:rPr lang="ru-RU" sz="2000" dirty="0"/>
              <a:t> </a:t>
            </a:r>
            <a:r>
              <a:rPr lang="ru-RU" sz="2000" dirty="0" err="1"/>
              <a:t>ще</a:t>
            </a:r>
            <a:r>
              <a:rPr lang="ru-RU" sz="2000" dirty="0"/>
              <a:t> УТ, у 1978 </a:t>
            </a:r>
            <a:r>
              <a:rPr lang="ru-RU" sz="2000" dirty="0" err="1"/>
              <a:t>році</a:t>
            </a:r>
            <a:r>
              <a:rPr lang="ru-RU" sz="2000" dirty="0"/>
              <a:t>. Три </a:t>
            </a:r>
            <a:r>
              <a:rPr lang="ru-RU" sz="2000" dirty="0" err="1"/>
              <a:t>десятиліття</a:t>
            </a:r>
            <a:r>
              <a:rPr lang="ru-RU" sz="2000" dirty="0"/>
              <a:t> </a:t>
            </a:r>
            <a:r>
              <a:rPr lang="ru-RU" sz="2000" dirty="0" err="1"/>
              <a:t>поспіль</a:t>
            </a:r>
            <a:r>
              <a:rPr lang="ru-RU" sz="2000" dirty="0"/>
              <a:t> </a:t>
            </a:r>
            <a:r>
              <a:rPr lang="ru-RU" sz="2000" dirty="0" err="1"/>
              <a:t>звертався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привітанням</a:t>
            </a:r>
            <a:r>
              <a:rPr lang="ru-RU" sz="2000" dirty="0"/>
              <a:t> до </a:t>
            </a:r>
            <a:r>
              <a:rPr lang="ru-RU" sz="2000" dirty="0" err="1"/>
              <a:t>українців</a:t>
            </a:r>
            <a:r>
              <a:rPr lang="ru-RU" sz="2000" dirty="0"/>
              <a:t>.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ведучим</a:t>
            </a:r>
            <a:r>
              <a:rPr lang="ru-RU" sz="2000" dirty="0"/>
              <a:t> </a:t>
            </a:r>
            <a:r>
              <a:rPr lang="ru-RU" sz="2000" dirty="0" err="1"/>
              <a:t>концертів</a:t>
            </a:r>
            <a:r>
              <a:rPr lang="ru-RU" sz="2000" dirty="0"/>
              <a:t>, </a:t>
            </a:r>
            <a:r>
              <a:rPr lang="ru-RU" sz="2000" dirty="0" err="1"/>
              <a:t>трансляцій</a:t>
            </a:r>
            <a:r>
              <a:rPr lang="ru-RU" sz="2000" dirty="0"/>
              <a:t>, новин, </a:t>
            </a:r>
            <a:r>
              <a:rPr lang="ru-RU" sz="2000" dirty="0" err="1"/>
              <a:t>прямих</a:t>
            </a:r>
            <a:r>
              <a:rPr lang="ru-RU" sz="2000" dirty="0"/>
              <a:t> </a:t>
            </a:r>
            <a:r>
              <a:rPr lang="ru-RU" sz="2000" dirty="0" err="1"/>
              <a:t>ефірів</a:t>
            </a:r>
            <a:r>
              <a:rPr lang="ru-RU" sz="2000" dirty="0"/>
              <a:t>.</a:t>
            </a:r>
          </a:p>
          <a:p>
            <a:pPr algn="just" fontAlgn="base"/>
            <a:r>
              <a:rPr lang="ru-RU" sz="2000" i="1" dirty="0"/>
              <a:t>- </a:t>
            </a:r>
            <a:r>
              <a:rPr lang="ru-RU" sz="2000" i="1" dirty="0" err="1"/>
              <a:t>Здрастуйте</a:t>
            </a:r>
            <a:r>
              <a:rPr lang="ru-RU" sz="2000" i="1" dirty="0"/>
              <a:t>, </a:t>
            </a:r>
            <a:r>
              <a:rPr lang="ru-RU" sz="2000" i="1" dirty="0" err="1"/>
              <a:t>шановні</a:t>
            </a:r>
            <a:r>
              <a:rPr lang="ru-RU" sz="2000" i="1" dirty="0"/>
              <a:t> </a:t>
            </a:r>
            <a:r>
              <a:rPr lang="ru-RU" sz="2000" i="1" dirty="0" err="1"/>
              <a:t>телеглядачі</a:t>
            </a:r>
            <a:r>
              <a:rPr lang="ru-RU" sz="2000" i="1" dirty="0"/>
              <a:t>, </a:t>
            </a:r>
            <a:r>
              <a:rPr lang="ru-RU" sz="2000" i="1" dirty="0" err="1"/>
              <a:t>сьогодні</a:t>
            </a:r>
            <a:r>
              <a:rPr lang="ru-RU" sz="2000" i="1" dirty="0"/>
              <a:t> у нас свято. </a:t>
            </a:r>
            <a:endParaRPr lang="ru-RU" sz="2000" dirty="0"/>
          </a:p>
          <a:p>
            <a:pPr algn="just" fontAlgn="base"/>
            <a:r>
              <a:rPr lang="ru-RU" sz="2000" dirty="0" smtClean="0"/>
              <a:t>	</a:t>
            </a:r>
            <a:r>
              <a:rPr lang="ru-RU" sz="2000" dirty="0" err="1" smtClean="0"/>
              <a:t>Якби</a:t>
            </a:r>
            <a:r>
              <a:rPr lang="ru-RU" sz="2000" dirty="0" smtClean="0"/>
              <a:t> </a:t>
            </a:r>
            <a:r>
              <a:rPr lang="ru-RU" sz="2000" dirty="0"/>
              <a:t>у 70-х </a:t>
            </a:r>
            <a:r>
              <a:rPr lang="ru-RU" sz="2000" dirty="0" err="1"/>
              <a:t>він</a:t>
            </a:r>
            <a:r>
              <a:rPr lang="ru-RU" sz="2000" dirty="0"/>
              <a:t> дозволив </a:t>
            </a:r>
            <a:r>
              <a:rPr lang="ru-RU" sz="2000" dirty="0" err="1"/>
              <a:t>собі</a:t>
            </a:r>
            <a:r>
              <a:rPr lang="ru-RU" sz="2000" dirty="0"/>
              <a:t> в </a:t>
            </a:r>
            <a:r>
              <a:rPr lang="ru-RU" sz="2000" dirty="0" err="1"/>
              <a:t>ефірі</a:t>
            </a:r>
            <a:r>
              <a:rPr lang="ru-RU" sz="2000" dirty="0"/>
              <a:t> </a:t>
            </a:r>
            <a:r>
              <a:rPr lang="ru-RU" sz="2000" dirty="0" err="1"/>
              <a:t>допустити</a:t>
            </a:r>
            <a:r>
              <a:rPr lang="ru-RU" sz="2000" dirty="0"/>
              <a:t> </a:t>
            </a:r>
            <a:r>
              <a:rPr lang="ru-RU" sz="2000" dirty="0" err="1"/>
              <a:t>помилку</a:t>
            </a:r>
            <a:r>
              <a:rPr lang="ru-RU" sz="2000" dirty="0"/>
              <a:t>, </a:t>
            </a:r>
            <a:r>
              <a:rPr lang="ru-RU" sz="2000" dirty="0" err="1"/>
              <a:t>кар'єрі</a:t>
            </a:r>
            <a:r>
              <a:rPr lang="ru-RU" sz="2000" dirty="0"/>
              <a:t> диктора напевно тут таки настав </a:t>
            </a:r>
            <a:r>
              <a:rPr lang="ru-RU" sz="2000" dirty="0" err="1"/>
              <a:t>би</a:t>
            </a:r>
            <a:r>
              <a:rPr lang="ru-RU" sz="2000" dirty="0"/>
              <a:t> </a:t>
            </a:r>
            <a:r>
              <a:rPr lang="ru-RU" sz="2000" dirty="0" err="1"/>
              <a:t>кінець</a:t>
            </a:r>
            <a:r>
              <a:rPr lang="ru-RU" sz="2000" dirty="0"/>
              <a:t>. </a:t>
            </a:r>
            <a:r>
              <a:rPr lang="ru-RU" sz="2000" dirty="0" err="1"/>
              <a:t>Тоді</a:t>
            </a:r>
            <a:r>
              <a:rPr lang="ru-RU" sz="2000" dirty="0"/>
              <a:t> </a:t>
            </a:r>
            <a:r>
              <a:rPr lang="ru-RU" sz="2000" dirty="0" err="1"/>
              <a:t>навіть</a:t>
            </a:r>
            <a:r>
              <a:rPr lang="ru-RU" sz="2000" dirty="0"/>
              <a:t> </a:t>
            </a:r>
            <a:r>
              <a:rPr lang="ru-RU" sz="2000" dirty="0" err="1"/>
              <a:t>обмовки</a:t>
            </a:r>
            <a:r>
              <a:rPr lang="ru-RU" sz="2000" dirty="0"/>
              <a:t> не </a:t>
            </a:r>
            <a:r>
              <a:rPr lang="ru-RU" sz="2000" dirty="0" err="1"/>
              <a:t>пробачали</a:t>
            </a:r>
            <a:r>
              <a:rPr lang="ru-RU" sz="2000" dirty="0"/>
              <a:t>. Та </a:t>
            </a:r>
            <a:r>
              <a:rPr lang="ru-RU" sz="2000" dirty="0" err="1"/>
              <a:t>йому</a:t>
            </a:r>
            <a:r>
              <a:rPr lang="ru-RU" sz="2000" dirty="0"/>
              <a:t> </a:t>
            </a:r>
            <a:r>
              <a:rPr lang="ru-RU" sz="2000" dirty="0" err="1"/>
              <a:t>це</a:t>
            </a:r>
            <a:r>
              <a:rPr lang="ru-RU" sz="2000" dirty="0"/>
              <a:t> не </a:t>
            </a:r>
            <a:r>
              <a:rPr lang="ru-RU" sz="2000" dirty="0" err="1"/>
              <a:t>загрожувало</a:t>
            </a:r>
            <a:r>
              <a:rPr lang="ru-RU" sz="2000" dirty="0"/>
              <a:t>: за 30 </a:t>
            </a:r>
            <a:r>
              <a:rPr lang="ru-RU" sz="2000" dirty="0" err="1"/>
              <a:t>років</a:t>
            </a:r>
            <a:r>
              <a:rPr lang="ru-RU" sz="2000" dirty="0"/>
              <a:t> у </a:t>
            </a:r>
            <a:r>
              <a:rPr lang="ru-RU" sz="2000" dirty="0" err="1"/>
              <a:t>ефірі</a:t>
            </a:r>
            <a:r>
              <a:rPr lang="ru-RU" sz="2000" dirty="0"/>
              <a:t> </a:t>
            </a:r>
            <a:r>
              <a:rPr lang="ru-RU" sz="2000" dirty="0" err="1"/>
              <a:t>каже</a:t>
            </a:r>
            <a:r>
              <a:rPr lang="ru-RU" sz="2000" dirty="0"/>
              <a:t>, </a:t>
            </a:r>
            <a:r>
              <a:rPr lang="ru-RU" sz="2000" dirty="0" err="1"/>
              <a:t>жодного</a:t>
            </a:r>
            <a:r>
              <a:rPr lang="ru-RU" sz="2000" dirty="0"/>
              <a:t> разу не </a:t>
            </a:r>
            <a:r>
              <a:rPr lang="ru-RU" sz="2000" dirty="0" err="1"/>
              <a:t>помилився</a:t>
            </a:r>
            <a:r>
              <a:rPr lang="ru-RU" sz="2000" dirty="0"/>
              <a:t>.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літературною</a:t>
            </a:r>
            <a:r>
              <a:rPr lang="ru-RU" sz="2000" dirty="0"/>
              <a:t> </a:t>
            </a:r>
            <a:r>
              <a:rPr lang="ru-RU" sz="2000" dirty="0" err="1"/>
              <a:t>мовою</a:t>
            </a:r>
            <a:r>
              <a:rPr lang="ru-RU" sz="2000" dirty="0"/>
              <a:t> </a:t>
            </a:r>
            <a:r>
              <a:rPr lang="ru-RU" sz="2000" dirty="0" err="1"/>
              <a:t>захоплювалися</a:t>
            </a:r>
            <a:r>
              <a:rPr lang="ru-RU" sz="2000" dirty="0"/>
              <a:t>. А </a:t>
            </a:r>
            <a:r>
              <a:rPr lang="ru-RU" sz="2000" dirty="0" err="1"/>
              <a:t>елегантним</a:t>
            </a:r>
            <a:r>
              <a:rPr lang="ru-RU" sz="2000" dirty="0"/>
              <a:t> </a:t>
            </a:r>
            <a:r>
              <a:rPr lang="ru-RU" sz="2000" dirty="0" err="1"/>
              <a:t>виглядом</a:t>
            </a:r>
            <a:r>
              <a:rPr lang="ru-RU" sz="2000" dirty="0"/>
              <a:t> </a:t>
            </a:r>
            <a:r>
              <a:rPr lang="ru-RU" sz="2000" dirty="0" err="1" smtClean="0"/>
              <a:t>приємно</a:t>
            </a:r>
            <a:r>
              <a:rPr lang="ru-RU" sz="2000" dirty="0" smtClean="0"/>
              <a:t> </a:t>
            </a:r>
            <a:r>
              <a:rPr lang="ru-RU" sz="2000" dirty="0" err="1" smtClean="0"/>
              <a:t>вражав</a:t>
            </a:r>
            <a:r>
              <a:rPr lang="ru-RU" sz="2000" dirty="0" smtClean="0"/>
              <a:t>, </a:t>
            </a:r>
            <a:r>
              <a:rPr lang="ru-RU" sz="2000" dirty="0" err="1" smtClean="0"/>
              <a:t>загадують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колеги</a:t>
            </a:r>
            <a:r>
              <a:rPr lang="ru-RU" sz="2000" dirty="0" smtClean="0"/>
              <a:t>. </a:t>
            </a:r>
          </a:p>
          <a:p>
            <a:pPr algn="ctr"/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043608" y="1772816"/>
            <a:ext cx="7344816" cy="3477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	З 1966 по 1972 роки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навчався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режисерському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факультеті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Ленінградського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державного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інституту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культури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	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Працював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театральній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студії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при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Київському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українському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драматичному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театрі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імені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І. Франка та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Львівському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українському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драматичному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театрі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ім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. М.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Заньковецької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	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грудня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1967 року диктор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львівський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студії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телебачення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грудня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1978 — диктор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Державної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телерадіомовної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компанії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України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cs typeface="Arial" charset="0"/>
              </a:rPr>
              <a:t>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З 2009 року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прикутий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інвалідного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візка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через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невдалу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cs typeface="Arial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cs typeface="Arial" charset="0"/>
              </a:rPr>
              <a:t>операцію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08720"/>
            <a:ext cx="70965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Кирилов </a:t>
            </a:r>
            <a:r>
              <a:rPr lang="ru-RU" sz="3600" b="1" cap="all" spc="0" dirty="0" err="1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Ігор</a:t>
            </a:r>
            <a:r>
              <a:rPr lang="ru-RU" sz="36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600" b="1" cap="all" spc="0" dirty="0" err="1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Леонідович</a:t>
            </a:r>
            <a:endParaRPr lang="ru-RU" sz="3600" b="1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988840"/>
            <a:ext cx="7344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933056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З </a:t>
            </a:r>
            <a:r>
              <a:rPr lang="ru-RU" sz="2000" dirty="0" err="1" smtClean="0"/>
              <a:t>ім'ям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відомого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легендарного </a:t>
            </a:r>
            <a:r>
              <a:rPr lang="ru-RU" sz="2000" dirty="0" err="1" smtClean="0"/>
              <a:t>телеведучого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Ігоря</a:t>
            </a:r>
            <a:r>
              <a:rPr lang="ru-RU" sz="2000" dirty="0" smtClean="0"/>
              <a:t> Кирилова в першу </a:t>
            </a:r>
            <a:r>
              <a:rPr lang="ru-RU" sz="2000" dirty="0" err="1" smtClean="0"/>
              <a:t>чергу</a:t>
            </a:r>
            <a:r>
              <a:rPr lang="ru-RU" sz="2000" dirty="0" smtClean="0"/>
              <a:t> </a:t>
            </a:r>
            <a:r>
              <a:rPr lang="ru-RU" sz="2000" dirty="0" err="1" smtClean="0"/>
              <a:t>асоціюється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програма</a:t>
            </a:r>
            <a:r>
              <a:rPr lang="ru-RU" sz="2000" dirty="0" smtClean="0"/>
              <a:t> «Час», диктором 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 30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. </a:t>
            </a:r>
          </a:p>
          <a:p>
            <a:pPr algn="just"/>
            <a:r>
              <a:rPr lang="ru-RU" sz="2000" dirty="0" smtClean="0"/>
              <a:t>	</a:t>
            </a:r>
            <a:r>
              <a:rPr lang="ru-RU" sz="2000" dirty="0" err="1" smtClean="0"/>
              <a:t>Ігор</a:t>
            </a:r>
            <a:r>
              <a:rPr lang="ru-RU" sz="2000" dirty="0" smtClean="0"/>
              <a:t> </a:t>
            </a:r>
            <a:r>
              <a:rPr lang="ru-RU" sz="2000" dirty="0" err="1" smtClean="0"/>
              <a:t>Леонідович</a:t>
            </a:r>
            <a:r>
              <a:rPr lang="ru-RU" sz="2000" dirty="0" smtClean="0"/>
              <a:t> Кирилов </a:t>
            </a:r>
            <a:r>
              <a:rPr lang="ru-RU" sz="2000" dirty="0" err="1" smtClean="0"/>
              <a:t>народився</a:t>
            </a:r>
            <a:r>
              <a:rPr lang="ru-RU" sz="2000" dirty="0" smtClean="0"/>
              <a:t> 14 </a:t>
            </a:r>
            <a:r>
              <a:rPr lang="ru-RU" sz="2000" dirty="0" err="1" smtClean="0"/>
              <a:t>вересня</a:t>
            </a:r>
            <a:r>
              <a:rPr lang="ru-RU" sz="2000" dirty="0" smtClean="0"/>
              <a:t> 1932 року в </a:t>
            </a:r>
            <a:r>
              <a:rPr lang="ru-RU" sz="2000" dirty="0" err="1" smtClean="0"/>
              <a:t>Москві</a:t>
            </a:r>
            <a:r>
              <a:rPr lang="ru-RU" sz="2000" dirty="0" smtClean="0"/>
              <a:t>, </a:t>
            </a:r>
            <a:r>
              <a:rPr lang="ru-RU" sz="2000" dirty="0" err="1" smtClean="0"/>
              <a:t>в</a:t>
            </a:r>
            <a:r>
              <a:rPr lang="ru-RU" sz="2000" dirty="0" smtClean="0"/>
              <a:t> </a:t>
            </a:r>
            <a:r>
              <a:rPr lang="ru-RU" sz="2000" dirty="0" err="1" smtClean="0"/>
              <a:t>сім'ї</a:t>
            </a:r>
            <a:r>
              <a:rPr lang="ru-RU" sz="2000" dirty="0" smtClean="0"/>
              <a:t> </a:t>
            </a:r>
            <a:r>
              <a:rPr lang="ru-RU" sz="2000" dirty="0" err="1" smtClean="0"/>
              <a:t>військового</a:t>
            </a:r>
            <a:r>
              <a:rPr lang="ru-RU" sz="2000" dirty="0" smtClean="0"/>
              <a:t>.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закінчення</a:t>
            </a:r>
            <a:r>
              <a:rPr lang="ru-RU" sz="2000" dirty="0" smtClean="0"/>
              <a:t> в 1955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 </a:t>
            </a:r>
            <a:r>
              <a:rPr lang="ru-RU" sz="2000" dirty="0" err="1" smtClean="0"/>
              <a:t>акторського</a:t>
            </a:r>
            <a:r>
              <a:rPr lang="ru-RU" sz="2000" dirty="0" smtClean="0"/>
              <a:t> факультету </a:t>
            </a:r>
            <a:r>
              <a:rPr lang="ru-RU" sz="2000" dirty="0" err="1" smtClean="0"/>
              <a:t>Вищого</a:t>
            </a:r>
            <a:r>
              <a:rPr lang="ru-RU" sz="2000" dirty="0" smtClean="0"/>
              <a:t> театрального училища </a:t>
            </a:r>
            <a:r>
              <a:rPr lang="ru-RU" sz="2000" dirty="0" err="1" smtClean="0"/>
              <a:t>ім</a:t>
            </a:r>
            <a:r>
              <a:rPr lang="ru-RU" sz="2000" dirty="0" smtClean="0"/>
              <a:t>. </a:t>
            </a:r>
            <a:r>
              <a:rPr lang="ru-RU" sz="2000" dirty="0" err="1" smtClean="0"/>
              <a:t>Щепкіна</a:t>
            </a:r>
            <a:r>
              <a:rPr lang="ru-RU" sz="2000" dirty="0" smtClean="0"/>
              <a:t>,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два роки </a:t>
            </a:r>
            <a:r>
              <a:rPr lang="ru-RU" sz="2000" dirty="0" err="1" smtClean="0"/>
              <a:t>працював</a:t>
            </a:r>
            <a:r>
              <a:rPr lang="ru-RU" sz="2000" dirty="0" smtClean="0"/>
              <a:t> у </a:t>
            </a:r>
            <a:r>
              <a:rPr lang="ru-RU" sz="2000" dirty="0" err="1" smtClean="0"/>
              <a:t>Театрі</a:t>
            </a:r>
            <a:r>
              <a:rPr lang="ru-RU" sz="2000" dirty="0" smtClean="0"/>
              <a:t> </a:t>
            </a:r>
            <a:r>
              <a:rPr lang="ru-RU" sz="2000" dirty="0" err="1" smtClean="0"/>
              <a:t>драми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комедії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Таганці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	</a:t>
            </a:r>
          </a:p>
        </p:txBody>
      </p:sp>
      <p:pic>
        <p:nvPicPr>
          <p:cNvPr id="7" name="Рисунок 6" descr="5021f1bf4c225da589762637a62b27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700808"/>
            <a:ext cx="3048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02359"/>
            <a:ext cx="8352928" cy="65556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БІОГРАФІЯ</a:t>
            </a:r>
          </a:p>
          <a:p>
            <a:pPr algn="just"/>
            <a:r>
              <a:rPr lang="ru-RU" sz="2000" dirty="0" smtClean="0"/>
              <a:t>З 1957 року Кирилов почав свою </a:t>
            </a:r>
            <a:r>
              <a:rPr lang="ru-RU" sz="2000" dirty="0" err="1" smtClean="0"/>
              <a:t>кар'єру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телебаченні</a:t>
            </a:r>
            <a:r>
              <a:rPr lang="ru-RU" sz="2000" dirty="0" smtClean="0"/>
              <a:t> — в </a:t>
            </a:r>
            <a:r>
              <a:rPr lang="ru-RU" sz="2000" dirty="0" err="1" smtClean="0"/>
              <a:t>Шаболовському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телецентрі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працював</a:t>
            </a:r>
            <a:r>
              <a:rPr lang="ru-RU" sz="2000" dirty="0" smtClean="0"/>
              <a:t> </a:t>
            </a:r>
            <a:r>
              <a:rPr lang="ru-RU" sz="2000" dirty="0" err="1" smtClean="0"/>
              <a:t>помічником</a:t>
            </a:r>
            <a:r>
              <a:rPr lang="ru-RU" sz="2000" dirty="0" smtClean="0"/>
              <a:t> </a:t>
            </a:r>
            <a:r>
              <a:rPr lang="ru-RU" sz="2000" dirty="0" err="1" smtClean="0"/>
              <a:t>режисера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редакції</a:t>
            </a:r>
            <a:r>
              <a:rPr lang="ru-RU" sz="2000" dirty="0" smtClean="0"/>
              <a:t> Центрального </a:t>
            </a:r>
            <a:r>
              <a:rPr lang="ru-RU" sz="2000" dirty="0" err="1" smtClean="0"/>
              <a:t>телебачення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Держтелерадіо</a:t>
            </a:r>
            <a:r>
              <a:rPr lang="ru-RU" sz="2000" dirty="0" smtClean="0"/>
              <a:t> СРСР, </a:t>
            </a:r>
            <a:r>
              <a:rPr lang="ru-RU" sz="2000" dirty="0" err="1" smtClean="0"/>
              <a:t>потім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режисером</a:t>
            </a:r>
            <a:r>
              <a:rPr lang="ru-RU" sz="2000" dirty="0" smtClean="0"/>
              <a:t>- </a:t>
            </a:r>
            <a:r>
              <a:rPr lang="ru-RU" sz="2000" dirty="0" err="1" smtClean="0"/>
              <a:t>постановником</a:t>
            </a:r>
            <a:r>
              <a:rPr lang="ru-RU" sz="2000" dirty="0" smtClean="0"/>
              <a:t>. Через два </a:t>
            </a:r>
            <a:r>
              <a:rPr lang="ru-RU" sz="2000" dirty="0" err="1" smtClean="0"/>
              <a:t>з</a:t>
            </a:r>
            <a:r>
              <a:rPr lang="ru-RU" sz="2000" dirty="0" smtClean="0"/>
              <a:t> половиною </a:t>
            </a:r>
            <a:r>
              <a:rPr lang="ru-RU" sz="2000" dirty="0" err="1" smtClean="0"/>
              <a:t>місяці</a:t>
            </a:r>
            <a:r>
              <a:rPr lang="ru-RU" sz="2000" dirty="0" smtClean="0"/>
              <a:t>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приходу на </a:t>
            </a:r>
            <a:r>
              <a:rPr lang="ru-RU" sz="2000" dirty="0" err="1" smtClean="0"/>
              <a:t>телебачення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перемігши</a:t>
            </a:r>
            <a:r>
              <a:rPr lang="ru-RU" sz="2000" dirty="0" smtClean="0"/>
              <a:t> </a:t>
            </a:r>
            <a:r>
              <a:rPr lang="ru-RU" sz="2000" dirty="0" err="1" smtClean="0"/>
              <a:t>на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конкурсі</a:t>
            </a:r>
            <a:r>
              <a:rPr lang="ru-RU" sz="2000" dirty="0" smtClean="0"/>
              <a:t> </a:t>
            </a:r>
            <a:r>
              <a:rPr lang="ru-RU" sz="2000" dirty="0" err="1" smtClean="0"/>
              <a:t>дикторів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вийшов</a:t>
            </a:r>
            <a:r>
              <a:rPr lang="ru-RU" sz="2000" dirty="0" smtClean="0"/>
              <a:t> в </a:t>
            </a:r>
            <a:r>
              <a:rPr lang="ru-RU" sz="2000" dirty="0" err="1" smtClean="0"/>
              <a:t>ефір</a:t>
            </a:r>
            <a:r>
              <a:rPr lang="ru-RU" sz="2000" dirty="0" smtClean="0"/>
              <a:t> — 27 </a:t>
            </a:r>
            <a:r>
              <a:rPr lang="ru-RU" sz="2000" dirty="0" err="1" smtClean="0"/>
              <a:t>вересня</a:t>
            </a:r>
            <a:r>
              <a:rPr lang="ru-RU" sz="2000" dirty="0" smtClean="0"/>
              <a:t> 1957 </a:t>
            </a:r>
            <a:r>
              <a:rPr lang="ru-RU" sz="2000" dirty="0" err="1" smtClean="0"/>
              <a:t>відбувся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телевізійний</a:t>
            </a:r>
            <a:r>
              <a:rPr lang="ru-RU" sz="2000" dirty="0" smtClean="0"/>
              <a:t> дебют в </a:t>
            </a:r>
            <a:r>
              <a:rPr lang="ru-RU" sz="2000" dirty="0" err="1" smtClean="0"/>
              <a:t>ефірі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першого</a:t>
            </a:r>
            <a:r>
              <a:rPr lang="ru-RU" sz="2000" dirty="0" smtClean="0"/>
              <a:t> каналу </a:t>
            </a:r>
            <a:r>
              <a:rPr lang="ru-RU" sz="2000" dirty="0" err="1" smtClean="0"/>
              <a:t>тоді</a:t>
            </a:r>
            <a:r>
              <a:rPr lang="ru-RU" sz="2000" dirty="0" smtClean="0"/>
              <a:t> </a:t>
            </a:r>
            <a:r>
              <a:rPr lang="ru-RU" sz="2000" dirty="0" err="1" smtClean="0"/>
              <a:t>ще</a:t>
            </a:r>
            <a:r>
              <a:rPr lang="ru-RU" sz="2000" dirty="0" smtClean="0"/>
              <a:t> Всесоюзного </a:t>
            </a:r>
            <a:r>
              <a:rPr lang="ru-RU" sz="2000" dirty="0" err="1" smtClean="0"/>
              <a:t>телебачення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	За </a:t>
            </a:r>
            <a:r>
              <a:rPr lang="ru-RU" sz="2000" dirty="0" err="1" smtClean="0"/>
              <a:t>визнанням</a:t>
            </a:r>
            <a:r>
              <a:rPr lang="ru-RU" sz="2000" dirty="0" smtClean="0"/>
              <a:t> самого </a:t>
            </a:r>
            <a:r>
              <a:rPr lang="ru-RU" sz="2000" dirty="0" err="1" smtClean="0"/>
              <a:t>Ігоря</a:t>
            </a:r>
            <a:r>
              <a:rPr lang="ru-RU" sz="2000" dirty="0" smtClean="0"/>
              <a:t> </a:t>
            </a:r>
            <a:r>
              <a:rPr lang="ru-RU" sz="2000" dirty="0" err="1" smtClean="0"/>
              <a:t>Леонідовича</a:t>
            </a:r>
            <a:r>
              <a:rPr lang="ru-RU" sz="2000" dirty="0" smtClean="0"/>
              <a:t>,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збирався</a:t>
            </a:r>
            <a:r>
              <a:rPr lang="ru-RU" sz="2000" dirty="0" smtClean="0"/>
              <a:t> стати </a:t>
            </a:r>
            <a:r>
              <a:rPr lang="ru-RU" sz="2000" dirty="0" err="1" smtClean="0"/>
              <a:t>режисером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прийшов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телебачення</a:t>
            </a:r>
            <a:r>
              <a:rPr lang="ru-RU" sz="2000" dirty="0" smtClean="0"/>
              <a:t>. А участь у </a:t>
            </a:r>
            <a:r>
              <a:rPr lang="ru-RU" sz="2000" dirty="0" err="1" smtClean="0"/>
              <a:t>конкурсі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зайняття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вакантної</a:t>
            </a:r>
            <a:r>
              <a:rPr lang="ru-RU" sz="2000" dirty="0" smtClean="0"/>
              <a:t> посади диктора </a:t>
            </a:r>
            <a:r>
              <a:rPr lang="ru-RU" sz="2000" dirty="0" err="1" smtClean="0"/>
              <a:t>прийняв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випадково</a:t>
            </a:r>
            <a:r>
              <a:rPr lang="ru-RU" sz="2000" dirty="0" smtClean="0"/>
              <a:t> ...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переміг</a:t>
            </a:r>
            <a:r>
              <a:rPr lang="ru-RU" sz="2000" dirty="0" smtClean="0"/>
              <a:t> (не в </a:t>
            </a:r>
            <a:r>
              <a:rPr lang="ru-RU" sz="2000" dirty="0" err="1" smtClean="0"/>
              <a:t>останню</a:t>
            </a:r>
            <a:r>
              <a:rPr lang="ru-RU" sz="2000" dirty="0" smtClean="0"/>
              <a:t> </a:t>
            </a:r>
            <a:r>
              <a:rPr lang="ru-RU" sz="2000" dirty="0" err="1" smtClean="0"/>
              <a:t>чергу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завдяки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своїм</a:t>
            </a:r>
            <a:r>
              <a:rPr lang="ru-RU" sz="2000" dirty="0" smtClean="0"/>
              <a:t> </a:t>
            </a:r>
            <a:r>
              <a:rPr lang="ru-RU" sz="2000" dirty="0" err="1" smtClean="0"/>
              <a:t>типажність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даними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голосу).</a:t>
            </a:r>
          </a:p>
          <a:p>
            <a:pPr algn="just"/>
            <a:r>
              <a:rPr lang="ru-RU" sz="2000" dirty="0" smtClean="0"/>
              <a:t>	Диктором </a:t>
            </a:r>
            <a:r>
              <a:rPr lang="ru-RU" sz="2000" dirty="0" err="1" smtClean="0"/>
              <a:t>програми</a:t>
            </a:r>
            <a:r>
              <a:rPr lang="ru-RU" sz="2000" dirty="0" smtClean="0"/>
              <a:t> «Час»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 30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мільйони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радянських</a:t>
            </a:r>
            <a:r>
              <a:rPr lang="ru-RU" sz="2000" dirty="0" smtClean="0"/>
              <a:t> людей </a:t>
            </a:r>
            <a:r>
              <a:rPr lang="ru-RU" sz="2000" dirty="0" err="1" smtClean="0"/>
              <a:t>щодня</a:t>
            </a:r>
            <a:r>
              <a:rPr lang="ru-RU" sz="2000" dirty="0" smtClean="0"/>
              <a:t> </a:t>
            </a:r>
            <a:r>
              <a:rPr lang="ru-RU" sz="2000" dirty="0" err="1" smtClean="0"/>
              <a:t>бачили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на </a:t>
            </a:r>
            <a:r>
              <a:rPr lang="ru-RU" sz="2000" dirty="0" err="1" smtClean="0"/>
              <a:t>екранах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своїх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телевізорів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слухали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голос. </a:t>
            </a:r>
            <a:r>
              <a:rPr lang="ru-RU" sz="2000" dirty="0" err="1" smtClean="0"/>
              <a:t>Останній</a:t>
            </a:r>
            <a:r>
              <a:rPr lang="ru-RU" sz="2000" dirty="0" smtClean="0"/>
              <a:t> раз Кирилов </a:t>
            </a:r>
            <a:r>
              <a:rPr lang="ru-RU" sz="2000" dirty="0" err="1" smtClean="0"/>
              <a:t>вів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програму</a:t>
            </a:r>
            <a:r>
              <a:rPr lang="ru-RU" sz="2000" dirty="0" smtClean="0"/>
              <a:t> «Час» 30 </a:t>
            </a:r>
            <a:r>
              <a:rPr lang="ru-RU" sz="2000" dirty="0" err="1" smtClean="0"/>
              <a:t>грудня</a:t>
            </a:r>
            <a:r>
              <a:rPr lang="ru-RU" sz="2000" dirty="0" smtClean="0"/>
              <a:t> 1989 року. Але </a:t>
            </a:r>
            <a:r>
              <a:rPr lang="ru-RU" sz="2000" dirty="0" err="1" smtClean="0"/>
              <a:t>крім</a:t>
            </a:r>
            <a:r>
              <a:rPr lang="ru-RU" sz="2000" dirty="0" smtClean="0"/>
              <a:t> </a:t>
            </a:r>
            <a:r>
              <a:rPr lang="ru-RU" sz="2000" dirty="0" err="1" smtClean="0"/>
              <a:t>цієї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передачі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працював</a:t>
            </a:r>
            <a:r>
              <a:rPr lang="ru-RU" sz="2000" dirty="0" smtClean="0"/>
              <a:t> в </a:t>
            </a:r>
            <a:r>
              <a:rPr lang="ru-RU" sz="2000" dirty="0" err="1" smtClean="0"/>
              <a:t>якості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коментатора</a:t>
            </a:r>
            <a:r>
              <a:rPr lang="ru-RU" sz="2000" dirty="0" smtClean="0"/>
              <a:t>, репортера, </a:t>
            </a:r>
            <a:r>
              <a:rPr lang="ru-RU" sz="2000" dirty="0" err="1" smtClean="0"/>
              <a:t>ведучого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програмах</a:t>
            </a:r>
            <a:r>
              <a:rPr lang="ru-RU" sz="2000" dirty="0" smtClean="0"/>
              <a:t> Центрального </a:t>
            </a:r>
            <a:r>
              <a:rPr lang="ru-RU" sz="2000" dirty="0" err="1" smtClean="0"/>
              <a:t>телебачення</a:t>
            </a:r>
            <a:r>
              <a:rPr lang="ru-RU" sz="2000" dirty="0" smtClean="0"/>
              <a:t> СРСР —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всіма</a:t>
            </a:r>
            <a:r>
              <a:rPr lang="ru-RU" sz="2000" dirty="0" smtClean="0"/>
              <a:t> </a:t>
            </a:r>
            <a:r>
              <a:rPr lang="ru-RU" sz="2000" dirty="0" err="1" smtClean="0"/>
              <a:t>улюблені</a:t>
            </a:r>
            <a:r>
              <a:rPr lang="ru-RU" sz="2000" dirty="0" smtClean="0"/>
              <a:t> «</a:t>
            </a:r>
            <a:r>
              <a:rPr lang="ru-RU" sz="2000" dirty="0" err="1" smtClean="0"/>
              <a:t>Блакитні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вогники</a:t>
            </a:r>
            <a:r>
              <a:rPr lang="ru-RU" sz="2000" dirty="0" smtClean="0"/>
              <a:t>», «</a:t>
            </a:r>
            <a:r>
              <a:rPr lang="ru-RU" sz="2000" dirty="0" err="1" smtClean="0"/>
              <a:t>Пісні</a:t>
            </a:r>
            <a:r>
              <a:rPr lang="ru-RU" sz="2000" dirty="0" smtClean="0"/>
              <a:t> року», «</a:t>
            </a:r>
            <a:r>
              <a:rPr lang="ru-RU" sz="2000" dirty="0" err="1" smtClean="0"/>
              <a:t>Кінопанорама</a:t>
            </a:r>
            <a:r>
              <a:rPr lang="ru-RU" sz="2000" dirty="0" smtClean="0"/>
              <a:t>», </a:t>
            </a:r>
            <a:r>
              <a:rPr lang="ru-RU" sz="2000" dirty="0" err="1" smtClean="0"/>
              <a:t>телевізійні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трансляції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парадів</a:t>
            </a:r>
            <a:r>
              <a:rPr lang="ru-RU" sz="2000" dirty="0" smtClean="0"/>
              <a:t> на </a:t>
            </a:r>
            <a:r>
              <a:rPr lang="ru-RU" sz="2000" dirty="0" err="1" smtClean="0"/>
              <a:t>Красній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площі</a:t>
            </a:r>
            <a:r>
              <a:rPr lang="ru-RU" sz="2000" dirty="0" smtClean="0"/>
              <a:t> ... У 1968-1989 роках </a:t>
            </a:r>
            <a:r>
              <a:rPr lang="ru-RU" sz="2000" dirty="0" err="1" smtClean="0"/>
              <a:t>очолював</a:t>
            </a:r>
            <a:r>
              <a:rPr lang="ru-RU" sz="2000" dirty="0" smtClean="0"/>
              <a:t> </a:t>
            </a:r>
            <a:r>
              <a:rPr lang="ru-RU" sz="2000" dirty="0" err="1" smtClean="0"/>
              <a:t>дикторський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відділ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Першому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каналі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52736"/>
            <a:ext cx="8352928" cy="532453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В 1990-і роки талант </a:t>
            </a:r>
            <a:r>
              <a:rPr lang="ru-RU" sz="2000" dirty="0" err="1" smtClean="0"/>
              <a:t>першого</a:t>
            </a:r>
            <a:r>
              <a:rPr lang="ru-RU" sz="2000" dirty="0" smtClean="0"/>
              <a:t> диктора </a:t>
            </a:r>
            <a:r>
              <a:rPr lang="ru-RU" sz="2000" dirty="0" err="1" smtClean="0"/>
              <a:t>країни</a:t>
            </a:r>
            <a:r>
              <a:rPr lang="ru-RU" sz="2000" dirty="0" smtClean="0"/>
              <a:t> як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раніше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затребуваний</a:t>
            </a:r>
            <a:r>
              <a:rPr lang="ru-RU" sz="2000" dirty="0" smtClean="0"/>
              <a:t>. З перших </a:t>
            </a:r>
            <a:r>
              <a:rPr lang="ru-RU" sz="2000" dirty="0" err="1" smtClean="0"/>
              <a:t>днів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виходу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програми</a:t>
            </a:r>
            <a:r>
              <a:rPr lang="ru-RU" sz="2000" dirty="0" smtClean="0"/>
              <a:t> «</a:t>
            </a:r>
            <a:r>
              <a:rPr lang="ru-RU" sz="2000" dirty="0" err="1" smtClean="0"/>
              <a:t>Погляд</a:t>
            </a:r>
            <a:r>
              <a:rPr lang="ru-RU" sz="2000" dirty="0" smtClean="0"/>
              <a:t>»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ведучим</a:t>
            </a:r>
            <a:r>
              <a:rPr lang="ru-RU" sz="2000" dirty="0" smtClean="0"/>
              <a:t> у </a:t>
            </a:r>
            <a:r>
              <a:rPr lang="ru-RU" sz="2000" dirty="0" err="1" smtClean="0"/>
              <a:t>студії</a:t>
            </a:r>
            <a:r>
              <a:rPr lang="ru-RU" sz="2000" dirty="0" smtClean="0"/>
              <a:t>,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вів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програми</a:t>
            </a:r>
            <a:r>
              <a:rPr lang="ru-RU" sz="2000" dirty="0" smtClean="0"/>
              <a:t> «</a:t>
            </a:r>
            <a:r>
              <a:rPr lang="ru-RU" sz="2000" dirty="0" err="1" smtClean="0"/>
              <a:t>Екслібрис</a:t>
            </a:r>
            <a:r>
              <a:rPr lang="ru-RU" sz="2000" dirty="0" smtClean="0"/>
              <a:t>», «</a:t>
            </a:r>
            <a:r>
              <a:rPr lang="ru-RU" sz="2000" dirty="0" err="1" smtClean="0"/>
              <a:t>Супутник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телеглядача</a:t>
            </a:r>
            <a:r>
              <a:rPr lang="ru-RU" sz="2000" dirty="0" smtClean="0"/>
              <a:t>», «Телескоп»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вечірній</a:t>
            </a:r>
            <a:r>
              <a:rPr lang="ru-RU" sz="2000" dirty="0" smtClean="0"/>
              <a:t> канал «ВІ</a:t>
            </a:r>
            <a:r>
              <a:rPr lang="en-US" sz="2000" dirty="0" smtClean="0"/>
              <a:t>D </a:t>
            </a:r>
            <a:r>
              <a:rPr lang="ru-RU" sz="2000" dirty="0" err="1" smtClean="0"/>
              <a:t>представляє</a:t>
            </a:r>
            <a:r>
              <a:rPr lang="ru-RU" sz="2000" dirty="0" smtClean="0"/>
              <a:t>»,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ведучим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Першого</a:t>
            </a:r>
            <a:r>
              <a:rPr lang="ru-RU" sz="2000" dirty="0" smtClean="0"/>
              <a:t> каналу «</a:t>
            </a:r>
            <a:r>
              <a:rPr lang="ru-RU" sz="2000" dirty="0" err="1" smtClean="0"/>
              <a:t>Всесвітня</a:t>
            </a:r>
            <a:r>
              <a:rPr lang="ru-RU" sz="2000" dirty="0" smtClean="0"/>
              <a:t> мережа», </a:t>
            </a:r>
            <a:r>
              <a:rPr lang="ru-RU" sz="2000" dirty="0" err="1" smtClean="0"/>
              <a:t>викладав</a:t>
            </a:r>
            <a:r>
              <a:rPr lang="ru-RU" sz="2000" dirty="0" smtClean="0"/>
              <a:t> в </a:t>
            </a:r>
            <a:r>
              <a:rPr lang="ru-RU" sz="2000" dirty="0" err="1" smtClean="0"/>
              <a:t>Інституті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підвищення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кваліфікації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працівників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телебачення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	</a:t>
            </a:r>
            <a:r>
              <a:rPr lang="ru-RU" sz="2000" dirty="0" err="1" smtClean="0"/>
              <a:t>Народний</a:t>
            </a:r>
            <a:r>
              <a:rPr lang="ru-RU" sz="2000" dirty="0" smtClean="0"/>
              <a:t> артист СРСР, лауреат </a:t>
            </a:r>
            <a:r>
              <a:rPr lang="ru-RU" sz="2000" dirty="0" err="1" smtClean="0"/>
              <a:t>Державної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премії</a:t>
            </a:r>
            <a:r>
              <a:rPr lang="ru-RU" sz="2000" dirty="0" smtClean="0"/>
              <a:t> СРСР, кавалер </a:t>
            </a:r>
            <a:r>
              <a:rPr lang="ru-RU" sz="2000" dirty="0" err="1" smtClean="0"/>
              <a:t>орденів</a:t>
            </a:r>
            <a:r>
              <a:rPr lang="ru-RU" sz="2000" dirty="0" smtClean="0"/>
              <a:t> Трудового Червоного Прапора та «За заслуги перед </a:t>
            </a:r>
            <a:r>
              <a:rPr lang="ru-RU" sz="2000" dirty="0" err="1" smtClean="0"/>
              <a:t>Вітчизною</a:t>
            </a:r>
            <a:r>
              <a:rPr lang="ru-RU" sz="2000" dirty="0" smtClean="0"/>
              <a:t>» </a:t>
            </a:r>
            <a:r>
              <a:rPr lang="en-US" sz="2000" dirty="0" smtClean="0"/>
              <a:t>IV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en-US" sz="2000" dirty="0" smtClean="0"/>
              <a:t>III </a:t>
            </a:r>
            <a:r>
              <a:rPr lang="ru-RU" sz="2000" dirty="0" err="1" smtClean="0"/>
              <a:t>ступеня</a:t>
            </a:r>
            <a:r>
              <a:rPr lang="ru-RU" sz="2000" dirty="0" smtClean="0"/>
              <a:t> — </a:t>
            </a:r>
            <a:r>
              <a:rPr lang="ru-RU" sz="2000" dirty="0" err="1" smtClean="0"/>
              <a:t>Ігор</a:t>
            </a:r>
            <a:r>
              <a:rPr lang="ru-RU" sz="2000" dirty="0" smtClean="0"/>
              <a:t> </a:t>
            </a:r>
            <a:r>
              <a:rPr lang="ru-RU" sz="2000" dirty="0" err="1" smtClean="0"/>
              <a:t>Леонідович</a:t>
            </a:r>
            <a:r>
              <a:rPr lang="ru-RU" sz="2000" dirty="0" smtClean="0"/>
              <a:t> </a:t>
            </a:r>
            <a:r>
              <a:rPr lang="ru-RU" sz="2000" dirty="0" err="1" smtClean="0"/>
              <a:t>нагороджений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почесним</a:t>
            </a:r>
            <a:r>
              <a:rPr lang="ru-RU" sz="2000" dirty="0" smtClean="0"/>
              <a:t> призом </a:t>
            </a:r>
            <a:r>
              <a:rPr lang="ru-RU" sz="2000" dirty="0" err="1" smtClean="0"/>
              <a:t>Російської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академії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телебачення</a:t>
            </a:r>
            <a:r>
              <a:rPr lang="ru-RU" sz="2000" dirty="0" smtClean="0"/>
              <a:t> «ТЕФІ» — «За </a:t>
            </a:r>
            <a:r>
              <a:rPr lang="ru-RU" sz="2000" dirty="0" err="1" smtClean="0"/>
              <a:t>особистий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внесок</a:t>
            </a:r>
            <a:r>
              <a:rPr lang="ru-RU" sz="2000" dirty="0" smtClean="0"/>
              <a:t> у </a:t>
            </a:r>
            <a:r>
              <a:rPr lang="ru-RU" sz="2000" dirty="0" err="1" smtClean="0"/>
              <a:t>розвиток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вітчизняного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телебачення</a:t>
            </a:r>
            <a:r>
              <a:rPr lang="ru-RU" sz="2000" dirty="0" smtClean="0"/>
              <a:t>», в 2001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 </a:t>
            </a:r>
            <a:r>
              <a:rPr lang="ru-RU" sz="2000" dirty="0" err="1" smtClean="0"/>
              <a:t>йому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присвоєно</a:t>
            </a:r>
            <a:r>
              <a:rPr lang="ru-RU" sz="2000" dirty="0" smtClean="0"/>
              <a:t> титул«</a:t>
            </a:r>
            <a:r>
              <a:rPr lang="ru-RU" sz="2000" dirty="0" err="1" smtClean="0"/>
              <a:t>Людина-епоха</a:t>
            </a:r>
            <a:r>
              <a:rPr lang="ru-RU" sz="2000" dirty="0" smtClean="0"/>
              <a:t>».</a:t>
            </a:r>
          </a:p>
          <a:p>
            <a:pPr algn="just"/>
            <a:r>
              <a:rPr lang="ru-RU" sz="2000" dirty="0" smtClean="0"/>
              <a:t>	</a:t>
            </a:r>
            <a:r>
              <a:rPr lang="ru-RU" sz="2000" dirty="0" err="1" smtClean="0"/>
              <a:t>Професор</a:t>
            </a:r>
            <a:r>
              <a:rPr lang="ru-RU" sz="2000" dirty="0" smtClean="0"/>
              <a:t>, </a:t>
            </a:r>
            <a:r>
              <a:rPr lang="ru-RU" sz="2000" dirty="0" err="1" smtClean="0"/>
              <a:t>академік</a:t>
            </a:r>
            <a:r>
              <a:rPr lang="ru-RU" sz="2000" dirty="0" smtClean="0"/>
              <a:t> </a:t>
            </a:r>
            <a:r>
              <a:rPr lang="ru-RU" sz="2000" dirty="0" err="1" smtClean="0"/>
              <a:t>Міжнародної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Академії</a:t>
            </a:r>
            <a:r>
              <a:rPr lang="ru-RU" sz="2000" dirty="0" smtClean="0"/>
              <a:t> Театру, член </a:t>
            </a:r>
            <a:r>
              <a:rPr lang="ru-RU" sz="2000" dirty="0" err="1" smtClean="0"/>
              <a:t>Російської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академії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телебачення</a:t>
            </a:r>
            <a:r>
              <a:rPr lang="ru-RU" sz="2000" dirty="0" smtClean="0"/>
              <a:t>, прославлений диктор </a:t>
            </a:r>
            <a:r>
              <a:rPr lang="ru-RU" sz="2000" dirty="0" err="1" smtClean="0"/>
              <a:t>Ігор</a:t>
            </a:r>
            <a:r>
              <a:rPr lang="ru-RU" sz="2000" dirty="0" smtClean="0"/>
              <a:t> </a:t>
            </a:r>
            <a:r>
              <a:rPr lang="ru-RU" sz="2000" dirty="0" err="1" smtClean="0"/>
              <a:t>Леонідович</a:t>
            </a:r>
            <a:r>
              <a:rPr lang="ru-RU" sz="2000" dirty="0" smtClean="0"/>
              <a:t> Кирилов </a:t>
            </a:r>
            <a:r>
              <a:rPr lang="ru-RU" sz="2000" dirty="0" err="1" smtClean="0"/>
              <a:t>сьогодні</a:t>
            </a:r>
            <a:r>
              <a:rPr lang="ru-RU" sz="2000" dirty="0" smtClean="0"/>
              <a:t> </a:t>
            </a:r>
            <a:r>
              <a:rPr lang="ru-RU" sz="2000" dirty="0" err="1" smtClean="0"/>
              <a:t>керує</a:t>
            </a:r>
            <a:r>
              <a:rPr lang="ru-RU" sz="2000" dirty="0" smtClean="0"/>
              <a:t> </a:t>
            </a:r>
            <a:r>
              <a:rPr lang="ru-RU" sz="2000" dirty="0" err="1" smtClean="0"/>
              <a:t>дирекцією</a:t>
            </a:r>
            <a:r>
              <a:rPr lang="ru-RU" sz="2000" dirty="0" smtClean="0"/>
              <a:t> </a:t>
            </a:r>
            <a:r>
              <a:rPr lang="ru-RU" sz="2000" dirty="0" err="1" smtClean="0"/>
              <a:t>оформлення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ефіру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Першого</a:t>
            </a:r>
            <a:r>
              <a:rPr lang="ru-RU" sz="2000" dirty="0" smtClean="0"/>
              <a:t> каналу, </a:t>
            </a:r>
            <a:r>
              <a:rPr lang="ru-RU" sz="2000" dirty="0" err="1" smtClean="0"/>
              <a:t>живе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працює</a:t>
            </a:r>
            <a:r>
              <a:rPr lang="ru-RU" sz="2000" dirty="0" smtClean="0"/>
              <a:t> в </a:t>
            </a:r>
            <a:r>
              <a:rPr lang="ru-RU" sz="2000" dirty="0" err="1" smtClean="0"/>
              <a:t>Москві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sz="20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22313" y="764704"/>
            <a:ext cx="93203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Тамара </a:t>
            </a:r>
            <a:r>
              <a:rPr lang="uk-UA" sz="3600" b="1" cap="all" dirty="0" err="1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миколаївна</a:t>
            </a:r>
            <a:r>
              <a:rPr lang="uk-UA" sz="36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uk-UA" sz="3600" b="1" cap="all" dirty="0" err="1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гримальська</a:t>
            </a:r>
            <a:endParaRPr lang="ru-RU" sz="3600" b="1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005064"/>
            <a:ext cx="8280920" cy="2246769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/>
              <a:t>Диктор-телеведуча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програм</a:t>
            </a:r>
            <a:r>
              <a:rPr lang="ru-RU" sz="2800" dirty="0" smtClean="0"/>
              <a:t> </a:t>
            </a:r>
            <a:r>
              <a:rPr lang="ru-RU" sz="2800" dirty="0" err="1" smtClean="0"/>
              <a:t>українського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телебачення</a:t>
            </a:r>
            <a:r>
              <a:rPr lang="ru-RU" sz="2800" dirty="0" smtClean="0"/>
              <a:t>, народна артистка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, </a:t>
            </a:r>
            <a:r>
              <a:rPr lang="ru-RU" sz="2800" dirty="0" err="1" smtClean="0"/>
              <a:t>академік</a:t>
            </a:r>
            <a:r>
              <a:rPr lang="ru-RU" sz="2800" dirty="0" smtClean="0"/>
              <a:t> </a:t>
            </a:r>
            <a:r>
              <a:rPr lang="ru-RU" sz="2800" dirty="0" err="1" smtClean="0"/>
              <a:t>Телевізійної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академії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, </a:t>
            </a:r>
            <a:r>
              <a:rPr lang="ru-RU" sz="2800" dirty="0" err="1" smtClean="0"/>
              <a:t>професор</a:t>
            </a:r>
            <a:r>
              <a:rPr lang="ru-RU" sz="2800" dirty="0" smtClean="0"/>
              <a:t> </a:t>
            </a:r>
            <a:r>
              <a:rPr lang="ru-RU" sz="2800" dirty="0" err="1" smtClean="0"/>
              <a:t>Національного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педагогічного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університету</a:t>
            </a:r>
            <a:r>
              <a:rPr lang="ru-RU" sz="2800" dirty="0" smtClean="0"/>
              <a:t> </a:t>
            </a:r>
            <a:r>
              <a:rPr lang="ru-RU" sz="2800" dirty="0" err="1" smtClean="0"/>
              <a:t>імені</a:t>
            </a:r>
            <a:r>
              <a:rPr lang="ru-RU" sz="2800" dirty="0" smtClean="0"/>
              <a:t> М. </a:t>
            </a:r>
            <a:r>
              <a:rPr lang="ru-RU" sz="2800" dirty="0" err="1" smtClean="0"/>
              <a:t>Драгоманова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6" name="Рисунок 5" descr="Grimalysyka Tamara Mikolaivn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1412776"/>
            <a:ext cx="1438656" cy="24749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869160"/>
            <a:ext cx="8229600" cy="17281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	З</a:t>
            </a:r>
            <a:r>
              <a:rPr lang="ru-RU" b="1" dirty="0" smtClean="0"/>
              <a:t> </a:t>
            </a:r>
            <a:r>
              <a:rPr lang="ru-RU" dirty="0" smtClean="0"/>
              <a:t>1931 року диктор Всесоюзного </a:t>
            </a:r>
            <a:r>
              <a:rPr lang="ru-RU" dirty="0" err="1" smtClean="0"/>
              <a:t>радіо</a:t>
            </a:r>
            <a:r>
              <a:rPr lang="ru-RU" dirty="0" smtClean="0"/>
              <a:t>, диктор Державного </a:t>
            </a:r>
            <a:r>
              <a:rPr lang="ru-RU" dirty="0" err="1" smtClean="0"/>
              <a:t>комітету</a:t>
            </a:r>
            <a:r>
              <a:rPr lang="ru-RU" dirty="0" smtClean="0"/>
              <a:t> Ради </a:t>
            </a:r>
            <a:r>
              <a:rPr lang="ru-RU" dirty="0" err="1" smtClean="0"/>
              <a:t>Міністрів</a:t>
            </a:r>
            <a:r>
              <a:rPr lang="ru-RU" dirty="0" smtClean="0"/>
              <a:t> СРСР по </a:t>
            </a:r>
            <a:r>
              <a:rPr lang="ru-RU" dirty="0" err="1" smtClean="0"/>
              <a:t>телебаченню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радіомовленню</a:t>
            </a:r>
            <a:r>
              <a:rPr lang="ru-RU" dirty="0" smtClean="0"/>
              <a:t>, </a:t>
            </a:r>
            <a:r>
              <a:rPr lang="ru-RU" dirty="0" err="1" smtClean="0"/>
              <a:t>народний</a:t>
            </a:r>
            <a:r>
              <a:rPr lang="ru-RU" dirty="0" smtClean="0"/>
              <a:t> артист РРФСР.</a:t>
            </a:r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764704"/>
            <a:ext cx="3600400" cy="25922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3573016"/>
            <a:ext cx="803623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Юрій Борисович Левітан</a:t>
            </a:r>
            <a:br>
              <a:rPr lang="uk-UA" sz="36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vi-VN" sz="36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(2 жовтня 1914 — 4 серпня 1983)</a:t>
            </a:r>
            <a:endParaRPr lang="ru-RU" sz="3600" b="1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96752"/>
            <a:ext cx="7560840" cy="4680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000" b="1" dirty="0" smtClean="0"/>
              <a:t>БІОГРАФІЯ</a:t>
            </a:r>
          </a:p>
          <a:p>
            <a:pPr algn="just"/>
            <a:r>
              <a:rPr lang="ru-RU" sz="2000" dirty="0" smtClean="0"/>
              <a:t>	</a:t>
            </a:r>
            <a:r>
              <a:rPr lang="ru-RU" sz="2000" dirty="0" err="1" smtClean="0"/>
              <a:t>Народилася</a:t>
            </a:r>
            <a:r>
              <a:rPr lang="ru-RU" sz="2000" dirty="0" smtClean="0"/>
              <a:t> 23 </a:t>
            </a:r>
            <a:r>
              <a:rPr lang="ru-RU" sz="2000" dirty="0" err="1" smtClean="0"/>
              <a:t>вересня</a:t>
            </a:r>
            <a:r>
              <a:rPr lang="ru-RU" sz="2000" dirty="0" smtClean="0"/>
              <a:t> 1946 у </a:t>
            </a:r>
            <a:r>
              <a:rPr lang="ru-RU" sz="2000" dirty="0" err="1" smtClean="0"/>
              <a:t>Димері</a:t>
            </a:r>
            <a:r>
              <a:rPr lang="ru-RU" sz="2000" dirty="0" smtClean="0"/>
              <a:t>  </a:t>
            </a:r>
            <a:r>
              <a:rPr lang="ru-RU" sz="2000" dirty="0" err="1" smtClean="0"/>
              <a:t>Київської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області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У 1968 </a:t>
            </a:r>
            <a:r>
              <a:rPr lang="ru-RU" sz="2000" dirty="0" err="1" smtClean="0"/>
              <a:t>закінчила</a:t>
            </a:r>
            <a:r>
              <a:rPr lang="ru-RU" sz="2000" dirty="0" smtClean="0"/>
              <a:t> </a:t>
            </a:r>
            <a:r>
              <a:rPr lang="ru-RU" sz="2000" dirty="0" err="1" smtClean="0"/>
              <a:t>Київський</a:t>
            </a:r>
            <a:r>
              <a:rPr lang="ru-RU" sz="2000" dirty="0" smtClean="0"/>
              <a:t> </a:t>
            </a:r>
            <a:r>
              <a:rPr lang="ru-RU" sz="2000" dirty="0" err="1" smtClean="0"/>
              <a:t>інститут</a:t>
            </a:r>
            <a:r>
              <a:rPr lang="ru-RU" sz="2000" dirty="0" smtClean="0"/>
              <a:t> театрального </a:t>
            </a:r>
            <a:r>
              <a:rPr lang="ru-RU" sz="2000" dirty="0" err="1" smtClean="0"/>
              <a:t>мистецтва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	З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ж часу </a:t>
            </a:r>
            <a:r>
              <a:rPr lang="ru-RU" sz="2000" dirty="0" err="1" smtClean="0"/>
              <a:t>працює</a:t>
            </a:r>
            <a:r>
              <a:rPr lang="ru-RU" sz="2000" dirty="0" smtClean="0"/>
              <a:t> диктором </a:t>
            </a:r>
            <a:r>
              <a:rPr lang="ru-RU" sz="2000" dirty="0" err="1" smtClean="0"/>
              <a:t>Українського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телебачення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	</a:t>
            </a:r>
            <a:r>
              <a:rPr lang="ru-RU" sz="2000" dirty="0" err="1" smtClean="0"/>
              <a:t>Ведуча</a:t>
            </a:r>
            <a:r>
              <a:rPr lang="ru-RU" sz="2000" dirty="0" smtClean="0"/>
              <a:t> программ: «</a:t>
            </a:r>
            <a:r>
              <a:rPr lang="ru-RU" sz="2000" dirty="0" err="1" smtClean="0"/>
              <a:t>Сонячні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кларнети</a:t>
            </a:r>
            <a:r>
              <a:rPr lang="ru-RU" sz="2000" dirty="0" smtClean="0"/>
              <a:t>», «</a:t>
            </a:r>
            <a:r>
              <a:rPr lang="ru-RU" sz="2000" dirty="0" err="1" smtClean="0"/>
              <a:t>Майстри</a:t>
            </a:r>
            <a:r>
              <a:rPr lang="ru-RU" sz="2000" dirty="0" smtClean="0"/>
              <a:t> </a:t>
            </a:r>
            <a:r>
              <a:rPr lang="ru-RU" sz="2000" dirty="0" err="1" smtClean="0"/>
              <a:t>гумору</a:t>
            </a:r>
            <a:r>
              <a:rPr lang="ru-RU" sz="2000" dirty="0" smtClean="0"/>
              <a:t>», «І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музика</a:t>
            </a:r>
            <a:r>
              <a:rPr lang="ru-RU" sz="2000" dirty="0" smtClean="0"/>
              <a:t>», «</a:t>
            </a:r>
            <a:r>
              <a:rPr lang="ru-RU" sz="2000" dirty="0" err="1" smtClean="0"/>
              <a:t>Зичимо</a:t>
            </a:r>
            <a:r>
              <a:rPr lang="ru-RU" sz="2000" dirty="0" smtClean="0"/>
              <a:t> </a:t>
            </a:r>
            <a:r>
              <a:rPr lang="ru-RU" sz="2000" dirty="0" err="1" smtClean="0"/>
              <a:t>щастя</a:t>
            </a:r>
            <a:r>
              <a:rPr lang="ru-RU" sz="2000" dirty="0" smtClean="0"/>
              <a:t>»; </a:t>
            </a:r>
            <a:r>
              <a:rPr lang="ru-RU" sz="2000" dirty="0" err="1" smtClean="0"/>
              <a:t>радіопрограм</a:t>
            </a:r>
            <a:r>
              <a:rPr lang="ru-RU" sz="2000" dirty="0" smtClean="0"/>
              <a:t> «Загадки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», «</a:t>
            </a:r>
            <a:r>
              <a:rPr lang="ru-RU" sz="2000" dirty="0" err="1" smtClean="0"/>
              <a:t>Цікаве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мовознавство</a:t>
            </a:r>
            <a:r>
              <a:rPr lang="ru-RU" sz="2000" dirty="0" smtClean="0"/>
              <a:t>», «</a:t>
            </a:r>
            <a:r>
              <a:rPr lang="ru-RU" sz="2000" dirty="0" err="1" smtClean="0"/>
              <a:t>Малі</a:t>
            </a:r>
            <a:r>
              <a:rPr lang="ru-RU" sz="2000" dirty="0" smtClean="0"/>
              <a:t> </a:t>
            </a:r>
            <a:r>
              <a:rPr lang="ru-RU" sz="2000" dirty="0" err="1" smtClean="0"/>
              <a:t>таємниці</a:t>
            </a:r>
            <a:r>
              <a:rPr lang="ru-RU" sz="2000" dirty="0" smtClean="0"/>
              <a:t> великого </a:t>
            </a:r>
            <a:r>
              <a:rPr lang="ru-RU" sz="2000" dirty="0" err="1" smtClean="0"/>
              <a:t>світу</a:t>
            </a:r>
            <a:r>
              <a:rPr lang="ru-RU" sz="2000" dirty="0" smtClean="0"/>
              <a:t>», «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суботи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суботи</a:t>
            </a:r>
            <a:r>
              <a:rPr lang="ru-RU" sz="2000" dirty="0" smtClean="0"/>
              <a:t>», «А ми до вас в </a:t>
            </a:r>
            <a:r>
              <a:rPr lang="ru-RU" sz="2000" dirty="0" err="1" smtClean="0"/>
              <a:t>ранковий</a:t>
            </a:r>
            <a:r>
              <a:rPr lang="ru-RU" sz="2000" dirty="0" smtClean="0"/>
              <a:t> час» </a:t>
            </a:r>
            <a:r>
              <a:rPr lang="ru-RU" sz="2000" dirty="0" err="1" smtClean="0"/>
              <a:t>творчого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об'єднання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громадсько-політичних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</a:t>
            </a:r>
            <a:r>
              <a:rPr lang="ru-RU" sz="2000" dirty="0" smtClean="0"/>
              <a:t> </a:t>
            </a:r>
            <a:r>
              <a:rPr lang="ru-RU" sz="2000" dirty="0" err="1" smtClean="0"/>
              <a:t>Національно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телекомпанії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	З 1995 року </a:t>
            </a:r>
            <a:r>
              <a:rPr lang="ru-RU" sz="2000" dirty="0" err="1" smtClean="0"/>
              <a:t>працює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професором</a:t>
            </a:r>
            <a:r>
              <a:rPr lang="ru-RU" sz="2000" dirty="0" smtClean="0"/>
              <a:t> </a:t>
            </a:r>
            <a:r>
              <a:rPr lang="ru-RU" sz="2000" dirty="0" err="1" smtClean="0"/>
              <a:t>кафедри</a:t>
            </a:r>
            <a:r>
              <a:rPr lang="ru-RU" sz="2000" dirty="0" smtClean="0"/>
              <a:t> методики </a:t>
            </a:r>
            <a:r>
              <a:rPr lang="ru-RU" sz="2000" dirty="0" err="1" smtClean="0"/>
              <a:t>викладання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 </a:t>
            </a:r>
            <a:r>
              <a:rPr lang="ru-RU" sz="2000" dirty="0" err="1" smtClean="0"/>
              <a:t>Національного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педагогічного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університету</a:t>
            </a:r>
            <a:r>
              <a:rPr lang="ru-RU" sz="2000" dirty="0" smtClean="0"/>
              <a:t> </a:t>
            </a:r>
            <a:r>
              <a:rPr lang="ru-RU" sz="2000" dirty="0" err="1" smtClean="0"/>
              <a:t>імені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М.Драгоманова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7066" y="620688"/>
            <a:ext cx="72839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Тетяна Василівна </a:t>
            </a:r>
            <a:r>
              <a:rPr lang="uk-UA" sz="3600" b="1" cap="all" dirty="0" err="1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цимбал</a:t>
            </a:r>
            <a:endParaRPr lang="ru-RU" sz="3600" b="1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501008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Диктор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ведуча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</a:t>
            </a:r>
            <a:r>
              <a:rPr lang="ru-RU" sz="2400" dirty="0" smtClean="0"/>
              <a:t> </a:t>
            </a:r>
            <a:r>
              <a:rPr lang="ru-RU" sz="2400" dirty="0" err="1" smtClean="0"/>
              <a:t>українського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телебачення</a:t>
            </a:r>
            <a:r>
              <a:rPr lang="ru-RU" sz="2400" dirty="0" smtClean="0"/>
              <a:t>, народна артистка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, </a:t>
            </a:r>
            <a:r>
              <a:rPr lang="ru-RU" sz="2400" dirty="0" err="1" smtClean="0"/>
              <a:t>академік</a:t>
            </a:r>
            <a:r>
              <a:rPr lang="ru-RU" sz="2400" dirty="0" smtClean="0"/>
              <a:t> </a:t>
            </a:r>
            <a:r>
              <a:rPr lang="ru-RU" sz="2400" dirty="0" err="1" smtClean="0"/>
              <a:t>Телевізійної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академії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, </a:t>
            </a:r>
            <a:r>
              <a:rPr lang="ru-RU" sz="2400" dirty="0" err="1" smtClean="0"/>
              <a:t>професор</a:t>
            </a:r>
            <a:r>
              <a:rPr lang="ru-RU" sz="2400" dirty="0" smtClean="0"/>
              <a:t> </a:t>
            </a:r>
            <a:r>
              <a:rPr lang="ru-RU" sz="2400" dirty="0" err="1" smtClean="0"/>
              <a:t>Київського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міжнародного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університету</a:t>
            </a:r>
            <a:r>
              <a:rPr lang="ru-RU" sz="2400" dirty="0" smtClean="0"/>
              <a:t>. </a:t>
            </a:r>
            <a:r>
              <a:rPr lang="ru-RU" sz="2400" dirty="0" err="1" smtClean="0"/>
              <a:t>Ведуча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програми</a:t>
            </a:r>
            <a:r>
              <a:rPr lang="ru-RU" sz="2400" dirty="0" smtClean="0"/>
              <a:t> «</a:t>
            </a:r>
            <a:r>
              <a:rPr lang="ru-RU" sz="2400" dirty="0" err="1" smtClean="0"/>
              <a:t>Лінії</a:t>
            </a:r>
            <a:r>
              <a:rPr lang="ru-RU" sz="2400" dirty="0" smtClean="0"/>
              <a:t> </a:t>
            </a:r>
            <a:r>
              <a:rPr lang="ru-RU" sz="2400" dirty="0" err="1" smtClean="0"/>
              <a:t>долі</a:t>
            </a:r>
            <a:r>
              <a:rPr lang="ru-RU" sz="2400" dirty="0" smtClean="0"/>
              <a:t>», </a:t>
            </a:r>
            <a:r>
              <a:rPr lang="ru-RU" sz="2400" dirty="0" err="1" smtClean="0"/>
              <a:t>концертів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тематичних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вечорів</a:t>
            </a:r>
            <a:r>
              <a:rPr lang="ru-RU" sz="2400" dirty="0" smtClean="0"/>
              <a:t>, старший редактор </a:t>
            </a:r>
            <a:r>
              <a:rPr lang="ru-RU" sz="2400" dirty="0" err="1" smtClean="0"/>
              <a:t>відділу</a:t>
            </a:r>
            <a:r>
              <a:rPr lang="ru-RU" sz="2400" dirty="0" smtClean="0"/>
              <a:t> </a:t>
            </a:r>
            <a:r>
              <a:rPr lang="ru-RU" sz="2400" dirty="0" err="1" smtClean="0"/>
              <a:t>публіцистики</a:t>
            </a:r>
            <a:r>
              <a:rPr lang="ru-RU" sz="2400" dirty="0" smtClean="0"/>
              <a:t> </a:t>
            </a:r>
            <a:r>
              <a:rPr lang="ru-RU" sz="2400" dirty="0" err="1" smtClean="0"/>
              <a:t>редакції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проектів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об'єднання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громадсько-політичних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</a:t>
            </a:r>
            <a:r>
              <a:rPr lang="ru-RU" sz="2400" dirty="0" smtClean="0"/>
              <a:t> </a:t>
            </a:r>
            <a:r>
              <a:rPr lang="ru-RU" sz="2400" dirty="0" err="1" smtClean="0"/>
              <a:t>Національної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телекомпанії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340768"/>
            <a:ext cx="3291632" cy="207625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52736"/>
            <a:ext cx="8640960" cy="52937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БІОГРАФІЯ</a:t>
            </a:r>
          </a:p>
          <a:p>
            <a:pPr algn="just"/>
            <a:r>
              <a:rPr lang="ru-RU" sz="2000" dirty="0" err="1" smtClean="0"/>
              <a:t>Народилася</a:t>
            </a:r>
            <a:r>
              <a:rPr lang="ru-RU" sz="2000" dirty="0" smtClean="0"/>
              <a:t> 14 </a:t>
            </a:r>
            <a:r>
              <a:rPr lang="ru-RU" sz="2000" dirty="0" err="1" smtClean="0"/>
              <a:t>вересня</a:t>
            </a:r>
            <a:r>
              <a:rPr lang="ru-RU" sz="2000" dirty="0" smtClean="0"/>
              <a:t> 1946 у </a:t>
            </a:r>
            <a:r>
              <a:rPr lang="ru-RU" sz="2000" dirty="0" err="1" smtClean="0"/>
              <a:t>Києві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	1969 — </a:t>
            </a:r>
            <a:r>
              <a:rPr lang="ru-RU" sz="2000" dirty="0" err="1" smtClean="0"/>
              <a:t>закінчила</a:t>
            </a:r>
            <a:r>
              <a:rPr lang="ru-RU" sz="2000" dirty="0" smtClean="0"/>
              <a:t> факультет </a:t>
            </a:r>
            <a:r>
              <a:rPr lang="ru-RU" sz="2000" dirty="0" err="1" smtClean="0"/>
              <a:t>романо-германської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філології</a:t>
            </a:r>
            <a:r>
              <a:rPr lang="ru-RU" sz="2000" dirty="0" smtClean="0"/>
              <a:t> </a:t>
            </a:r>
            <a:r>
              <a:rPr lang="ru-RU" sz="2000" dirty="0" err="1" smtClean="0"/>
              <a:t>Київського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університету</a:t>
            </a:r>
            <a:r>
              <a:rPr lang="ru-RU" sz="2000" dirty="0" smtClean="0"/>
              <a:t> </a:t>
            </a:r>
            <a:r>
              <a:rPr lang="ru-RU" sz="2000" dirty="0" err="1" smtClean="0"/>
              <a:t>ім</a:t>
            </a:r>
            <a:r>
              <a:rPr lang="ru-RU" sz="2000" dirty="0" smtClean="0"/>
              <a:t>. Тараса </a:t>
            </a:r>
            <a:r>
              <a:rPr lang="ru-RU" sz="2000" dirty="0" err="1" smtClean="0"/>
              <a:t>Шевченка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err="1" smtClean="0"/>
              <a:t>Навчаючись</a:t>
            </a:r>
            <a:r>
              <a:rPr lang="ru-RU" sz="2000" dirty="0" smtClean="0"/>
              <a:t> в </a:t>
            </a:r>
            <a:r>
              <a:rPr lang="ru-RU" sz="2000" dirty="0" err="1" smtClean="0"/>
              <a:t>університеті</a:t>
            </a:r>
            <a:r>
              <a:rPr lang="ru-RU" sz="2000" dirty="0" smtClean="0"/>
              <a:t>, почала </a:t>
            </a:r>
            <a:r>
              <a:rPr lang="ru-RU" sz="2000" dirty="0" err="1" smtClean="0"/>
              <a:t>працювати</a:t>
            </a:r>
            <a:r>
              <a:rPr lang="ru-RU" sz="2000" dirty="0" smtClean="0"/>
              <a:t> в </a:t>
            </a:r>
            <a:r>
              <a:rPr lang="ru-RU" sz="2000" dirty="0" err="1" smtClean="0"/>
              <a:t>молодіжній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редакції</a:t>
            </a:r>
            <a:r>
              <a:rPr lang="ru-RU" sz="2000" dirty="0" smtClean="0"/>
              <a:t> УТ, де брала участь у </a:t>
            </a:r>
            <a:r>
              <a:rPr lang="ru-RU" sz="2000" dirty="0" err="1" smtClean="0"/>
              <a:t>створенні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</a:t>
            </a:r>
            <a:r>
              <a:rPr lang="ru-RU" sz="2000" dirty="0" smtClean="0"/>
              <a:t> «</a:t>
            </a:r>
            <a:r>
              <a:rPr lang="ru-RU" sz="2000" dirty="0" err="1" smtClean="0"/>
              <a:t>Я+Ти</a:t>
            </a:r>
            <a:r>
              <a:rPr lang="ru-RU" sz="2000" dirty="0" smtClean="0"/>
              <a:t>», «</a:t>
            </a:r>
            <a:r>
              <a:rPr lang="ru-RU" sz="2000" dirty="0" err="1" smtClean="0"/>
              <a:t>Комсомольська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традиція</a:t>
            </a:r>
            <a:r>
              <a:rPr lang="ru-RU" sz="2000" dirty="0" smtClean="0"/>
              <a:t>», «</a:t>
            </a:r>
            <a:r>
              <a:rPr lang="ru-RU" sz="2000" dirty="0" err="1" smtClean="0"/>
              <a:t>Комсомольські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зорі</a:t>
            </a:r>
            <a:r>
              <a:rPr lang="ru-RU" sz="2000" dirty="0" smtClean="0"/>
              <a:t>».</a:t>
            </a:r>
          </a:p>
          <a:p>
            <a:pPr algn="just"/>
            <a:r>
              <a:rPr lang="ru-RU" sz="2000" dirty="0" smtClean="0"/>
              <a:t>	</a:t>
            </a:r>
            <a:r>
              <a:rPr lang="ru-RU" sz="2000" dirty="0" err="1" smtClean="0"/>
              <a:t>Займалася</a:t>
            </a:r>
            <a:r>
              <a:rPr lang="ru-RU" sz="2000" dirty="0" smtClean="0"/>
              <a:t> </a:t>
            </a:r>
            <a:r>
              <a:rPr lang="ru-RU" sz="2000" dirty="0" err="1" smtClean="0"/>
              <a:t>художньою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телепубліцистикою</a:t>
            </a:r>
            <a:r>
              <a:rPr lang="ru-RU" sz="2000" dirty="0" smtClean="0"/>
              <a:t> (цикл </a:t>
            </a:r>
            <a:r>
              <a:rPr lang="ru-RU" sz="2000" dirty="0" err="1" smtClean="0"/>
              <a:t>програм</a:t>
            </a:r>
            <a:r>
              <a:rPr lang="ru-RU" sz="2000" dirty="0" smtClean="0"/>
              <a:t> «Через </a:t>
            </a:r>
            <a:r>
              <a:rPr lang="ru-RU" sz="2000" dirty="0" err="1" smtClean="0"/>
              <a:t>обставини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склались</a:t>
            </a:r>
            <a:r>
              <a:rPr lang="ru-RU" sz="2000" dirty="0" smtClean="0"/>
              <a:t>», </a:t>
            </a:r>
            <a:r>
              <a:rPr lang="ru-RU" sz="2000" dirty="0" err="1" smtClean="0"/>
              <a:t>зустрічі</a:t>
            </a:r>
            <a:r>
              <a:rPr lang="ru-RU" sz="2000" dirty="0" smtClean="0"/>
              <a:t> в </a:t>
            </a:r>
            <a:r>
              <a:rPr lang="ru-RU" sz="2000" dirty="0" err="1" smtClean="0"/>
              <a:t>Чорнобилі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2" tooltip="1986"/>
              </a:rPr>
              <a:t>1986</a:t>
            </a:r>
            <a:r>
              <a:rPr lang="ru-RU" sz="2000" dirty="0" smtClean="0"/>
              <a:t> року, </a:t>
            </a:r>
            <a:r>
              <a:rPr lang="ru-RU" sz="2000" dirty="0" err="1" smtClean="0"/>
              <a:t>телемарафони</a:t>
            </a:r>
            <a:r>
              <a:rPr lang="ru-RU" sz="2000" dirty="0" smtClean="0"/>
              <a:t> «</a:t>
            </a:r>
            <a:r>
              <a:rPr lang="ru-RU" sz="2000" dirty="0" err="1" smtClean="0"/>
              <a:t>Дзвони</a:t>
            </a:r>
            <a:r>
              <a:rPr lang="ru-RU" sz="2000" dirty="0" smtClean="0"/>
              <a:t> </a:t>
            </a:r>
            <a:r>
              <a:rPr lang="ru-RU" sz="2000" dirty="0" err="1" smtClean="0"/>
              <a:t>Чорнобиля</a:t>
            </a:r>
            <a:r>
              <a:rPr lang="ru-RU" sz="2000" dirty="0" smtClean="0"/>
              <a:t>»).</a:t>
            </a:r>
          </a:p>
          <a:p>
            <a:pPr algn="just"/>
            <a:r>
              <a:rPr lang="ru-RU" sz="2000" dirty="0" smtClean="0"/>
              <a:t>	</a:t>
            </a:r>
            <a:r>
              <a:rPr lang="ru-RU" sz="2000" dirty="0" err="1" smtClean="0"/>
              <a:t>Більш</a:t>
            </a:r>
            <a:r>
              <a:rPr lang="ru-RU" sz="2000" dirty="0" smtClean="0"/>
              <a:t> як 10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 </a:t>
            </a:r>
            <a:r>
              <a:rPr lang="ru-RU" sz="2000" dirty="0" err="1" smtClean="0"/>
              <a:t>ведучою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програми</a:t>
            </a:r>
            <a:r>
              <a:rPr lang="ru-RU" sz="2000" dirty="0" smtClean="0"/>
              <a:t> «</a:t>
            </a:r>
            <a:r>
              <a:rPr lang="ru-RU" sz="2000" dirty="0" err="1" smtClean="0"/>
              <a:t>Новини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кіноекрану</a:t>
            </a:r>
            <a:r>
              <a:rPr lang="ru-RU" sz="2000" dirty="0" smtClean="0"/>
              <a:t>»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кіноогляду</a:t>
            </a:r>
            <a:r>
              <a:rPr lang="ru-RU" sz="2000" dirty="0" smtClean="0"/>
              <a:t> «Все про </a:t>
            </a:r>
            <a:r>
              <a:rPr lang="ru-RU" sz="2000" dirty="0" err="1" smtClean="0"/>
              <a:t>кіно</a:t>
            </a:r>
            <a:r>
              <a:rPr lang="ru-RU" sz="2000" dirty="0" smtClean="0"/>
              <a:t>».</a:t>
            </a:r>
          </a:p>
          <a:p>
            <a:pPr algn="just"/>
            <a:r>
              <a:rPr lang="ru-RU" sz="2000" dirty="0" smtClean="0"/>
              <a:t>	</a:t>
            </a:r>
            <a:r>
              <a:rPr lang="ru-RU" sz="2000" dirty="0" err="1" smtClean="0"/>
              <a:t>Залишаючись</a:t>
            </a:r>
            <a:r>
              <a:rPr lang="ru-RU" sz="2000" dirty="0" smtClean="0"/>
              <a:t> </a:t>
            </a:r>
            <a:r>
              <a:rPr lang="ru-RU" sz="2000" dirty="0" err="1" smtClean="0"/>
              <a:t>обличчям</a:t>
            </a:r>
            <a:r>
              <a:rPr lang="ru-RU" sz="2000" dirty="0" smtClean="0"/>
              <a:t> </a:t>
            </a:r>
            <a:r>
              <a:rPr lang="ru-RU" sz="2000" dirty="0" err="1" smtClean="0"/>
              <a:t>Першого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національного</a:t>
            </a:r>
            <a:r>
              <a:rPr lang="ru-RU" sz="2000" dirty="0" smtClean="0"/>
              <a:t>, вона пристала на </a:t>
            </a:r>
            <a:r>
              <a:rPr lang="ru-RU" sz="2000" dirty="0" err="1" smtClean="0"/>
              <a:t>пропозицію</a:t>
            </a:r>
            <a:r>
              <a:rPr lang="ru-RU" sz="2000" dirty="0" smtClean="0"/>
              <a:t> </a:t>
            </a:r>
            <a:r>
              <a:rPr lang="ru-RU" sz="2000" dirty="0" err="1" smtClean="0"/>
              <a:t>Олександра</a:t>
            </a:r>
            <a:r>
              <a:rPr lang="ru-RU" sz="2000" dirty="0" smtClean="0"/>
              <a:t> </a:t>
            </a:r>
            <a:r>
              <a:rPr lang="ru-RU" sz="2000" dirty="0" err="1" smtClean="0"/>
              <a:t>Ткаченка</a:t>
            </a:r>
            <a:r>
              <a:rPr lang="ru-RU" sz="2000" dirty="0" smtClean="0"/>
              <a:t> прийти на </a:t>
            </a:r>
            <a:r>
              <a:rPr lang="ru-RU" sz="2000" dirty="0" err="1" smtClean="0"/>
              <a:t>оновлений</a:t>
            </a:r>
            <a:r>
              <a:rPr lang="ru-RU" sz="2000" dirty="0" smtClean="0"/>
              <a:t> «</a:t>
            </a:r>
            <a:r>
              <a:rPr lang="ru-RU" sz="2000" dirty="0" err="1" smtClean="0"/>
              <a:t>Новий</a:t>
            </a:r>
            <a:r>
              <a:rPr lang="ru-RU" sz="2000" dirty="0" smtClean="0"/>
              <a:t> канал», де вела </a:t>
            </a:r>
            <a:r>
              <a:rPr lang="ru-RU" sz="2000" dirty="0" err="1" smtClean="0"/>
              <a:t>програму</a:t>
            </a:r>
            <a:r>
              <a:rPr lang="ru-RU" sz="2000" dirty="0" smtClean="0"/>
              <a:t> «</a:t>
            </a:r>
            <a:r>
              <a:rPr lang="ru-RU" sz="2000" dirty="0" err="1" smtClean="0"/>
              <a:t>Тетянин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полудень</a:t>
            </a:r>
            <a:r>
              <a:rPr lang="ru-RU" sz="2000" dirty="0" smtClean="0"/>
              <a:t>». </a:t>
            </a:r>
            <a:r>
              <a:rPr lang="ru-RU" sz="2000" dirty="0" err="1" smtClean="0"/>
              <a:t>Згодом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працювала</a:t>
            </a:r>
            <a:r>
              <a:rPr lang="ru-RU" sz="2000" dirty="0" smtClean="0"/>
              <a:t> в </a:t>
            </a:r>
            <a:r>
              <a:rPr lang="ru-RU" sz="2000" dirty="0" err="1" smtClean="0"/>
              <a:t>програмі</a:t>
            </a:r>
            <a:r>
              <a:rPr lang="ru-RU" sz="2000" dirty="0" smtClean="0"/>
              <a:t> «</a:t>
            </a:r>
            <a:r>
              <a:rPr lang="ru-RU" sz="2000" dirty="0" err="1" smtClean="0"/>
              <a:t>Тетянин</a:t>
            </a:r>
            <a:r>
              <a:rPr lang="ru-RU" sz="2000" dirty="0" smtClean="0"/>
              <a:t> день» на </a:t>
            </a:r>
            <a:r>
              <a:rPr lang="ru-RU" sz="2000" dirty="0" err="1" smtClean="0"/>
              <a:t>каналі</a:t>
            </a:r>
            <a:r>
              <a:rPr lang="ru-RU" sz="2000" dirty="0" smtClean="0"/>
              <a:t> СТБ.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8640960" cy="5400600"/>
          </a:xfrm>
          <a:solidFill>
            <a:schemeClr val="accent1">
              <a:lumMod val="40000"/>
              <a:lumOff val="60000"/>
            </a:schemeClr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b="1" cap="all" dirty="0" smtClean="0"/>
              <a:t>БІОГРАФІЯ</a:t>
            </a:r>
          </a:p>
          <a:p>
            <a:pPr algn="just">
              <a:buNone/>
            </a:pPr>
            <a:r>
              <a:rPr lang="ru-RU" sz="2000" b="1" cap="all" dirty="0" smtClean="0"/>
              <a:t>	</a:t>
            </a:r>
            <a:r>
              <a:rPr lang="en-US" sz="2000" b="1" cap="all" dirty="0" smtClean="0"/>
              <a:t>	</a:t>
            </a:r>
            <a:r>
              <a:rPr lang="ru-RU" sz="2000" dirty="0" smtClean="0"/>
              <a:t>У роки </a:t>
            </a:r>
            <a:r>
              <a:rPr lang="ru-RU" sz="2000" dirty="0" err="1" smtClean="0"/>
              <a:t>Великої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Вітчизняної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війни</a:t>
            </a:r>
            <a:r>
              <a:rPr lang="ru-RU" sz="2000" dirty="0" smtClean="0"/>
              <a:t> 1941-1945 читав </a:t>
            </a:r>
            <a:r>
              <a:rPr lang="ru-RU" sz="2000" dirty="0" err="1" smtClean="0"/>
              <a:t>зведення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Радінформбюро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накази</a:t>
            </a:r>
            <a:r>
              <a:rPr lang="ru-RU" sz="2000" dirty="0" smtClean="0"/>
              <a:t> Верховного </a:t>
            </a:r>
            <a:r>
              <a:rPr lang="ru-RU" sz="2000" dirty="0" err="1" smtClean="0"/>
              <a:t>Головнокомандувача</a:t>
            </a:r>
            <a:r>
              <a:rPr lang="ru-RU" sz="2000" dirty="0" smtClean="0"/>
              <a:t> І. В. </a:t>
            </a:r>
            <a:r>
              <a:rPr lang="ru-RU" sz="2000" dirty="0" err="1" smtClean="0"/>
              <a:t>Сталіна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голос став </a:t>
            </a:r>
            <a:r>
              <a:rPr lang="ru-RU" sz="2000" dirty="0" err="1" smtClean="0"/>
              <a:t>відомий</a:t>
            </a:r>
            <a:r>
              <a:rPr lang="ru-RU" sz="2000" dirty="0" smtClean="0"/>
              <a:t> кожному жителю СРСР.</a:t>
            </a: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		</a:t>
            </a:r>
            <a:r>
              <a:rPr lang="ru-RU" sz="2000" dirty="0" err="1" smtClean="0"/>
              <a:t>Саме</a:t>
            </a:r>
            <a:r>
              <a:rPr lang="ru-RU" sz="2000" dirty="0" smtClean="0"/>
              <a:t> </a:t>
            </a:r>
            <a:r>
              <a:rPr lang="ru-RU" sz="2000" dirty="0" err="1" smtClean="0"/>
              <a:t>Юрію</a:t>
            </a:r>
            <a:r>
              <a:rPr lang="ru-RU" sz="2000" dirty="0" smtClean="0"/>
              <a:t> Левитану, </a:t>
            </a:r>
            <a:r>
              <a:rPr lang="ru-RU" sz="2000" dirty="0" err="1" smtClean="0"/>
              <a:t>завдяки</a:t>
            </a:r>
            <a:r>
              <a:rPr lang="ru-RU" sz="2000" dirty="0" smtClean="0"/>
              <a:t> </a:t>
            </a:r>
            <a:r>
              <a:rPr lang="ru-RU" sz="2000" dirty="0" err="1" smtClean="0"/>
              <a:t>унікальному</a:t>
            </a:r>
            <a:r>
              <a:rPr lang="ru-RU" sz="2000" dirty="0" smtClean="0"/>
              <a:t> тембром голосу,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довірено</a:t>
            </a:r>
            <a:r>
              <a:rPr lang="ru-RU" sz="2000" dirty="0" smtClean="0"/>
              <a:t> </a:t>
            </a:r>
            <a:r>
              <a:rPr lang="ru-RU" sz="2000" dirty="0" err="1" smtClean="0"/>
              <a:t>оголошувати</a:t>
            </a:r>
            <a:r>
              <a:rPr lang="ru-RU" sz="2000" dirty="0" smtClean="0"/>
              <a:t> про перемогу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взяття</a:t>
            </a:r>
            <a:r>
              <a:rPr lang="ru-RU" sz="2000" dirty="0" smtClean="0"/>
              <a:t> </a:t>
            </a:r>
            <a:r>
              <a:rPr lang="ru-RU" sz="2000" dirty="0" err="1" smtClean="0"/>
              <a:t>Берліна</a:t>
            </a:r>
            <a:r>
              <a:rPr lang="ru-RU" sz="2000" dirty="0" smtClean="0"/>
              <a:t>. Член КПРС </a:t>
            </a:r>
            <a:r>
              <a:rPr lang="ru-RU" sz="2000" dirty="0" err="1" smtClean="0"/>
              <a:t>з</a:t>
            </a:r>
            <a:r>
              <a:rPr lang="ru-RU" sz="2000" dirty="0" smtClean="0"/>
              <a:t> 1941 року.</a:t>
            </a:r>
            <a:r>
              <a:rPr lang="en-US" sz="2000" b="1" dirty="0" smtClean="0"/>
              <a:t> </a:t>
            </a:r>
            <a:r>
              <a:rPr lang="ru-RU" sz="2000" dirty="0" err="1" smtClean="0"/>
              <a:t>Юрій</a:t>
            </a:r>
            <a:r>
              <a:rPr lang="ru-RU" sz="2000" dirty="0" smtClean="0"/>
              <a:t> Борисович </a:t>
            </a:r>
            <a:r>
              <a:rPr lang="ru-RU" sz="2000" dirty="0" err="1" smtClean="0"/>
              <a:t>Левітан</a:t>
            </a:r>
            <a:r>
              <a:rPr lang="ru-RU" sz="2000" dirty="0" smtClean="0"/>
              <a:t> </a:t>
            </a:r>
            <a:r>
              <a:rPr lang="ru-RU" sz="2000" dirty="0" err="1" smtClean="0"/>
              <a:t>народився</a:t>
            </a:r>
            <a:r>
              <a:rPr lang="ru-RU" sz="2000" dirty="0" smtClean="0"/>
              <a:t> у </a:t>
            </a:r>
            <a:r>
              <a:rPr lang="ru-RU" sz="2000" dirty="0" err="1" smtClean="0"/>
              <a:t>Володимирі</a:t>
            </a:r>
            <a:r>
              <a:rPr lang="ru-RU" sz="2000" dirty="0" smtClean="0"/>
              <a:t>, в </a:t>
            </a:r>
            <a:r>
              <a:rPr lang="ru-RU" sz="2000" dirty="0" err="1" smtClean="0"/>
              <a:t>єврейській</a:t>
            </a:r>
            <a:r>
              <a:rPr lang="ru-RU" sz="2000" dirty="0" smtClean="0"/>
              <a:t> </a:t>
            </a:r>
            <a:r>
              <a:rPr lang="ru-RU" sz="2000" dirty="0" err="1" smtClean="0"/>
              <a:t>родині</a:t>
            </a:r>
            <a:r>
              <a:rPr lang="ru-RU" sz="2000" dirty="0" smtClean="0"/>
              <a:t>. 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 </a:t>
            </a:r>
            <a:r>
              <a:rPr lang="ru-RU" sz="2000" dirty="0" err="1" smtClean="0"/>
              <a:t>батько</a:t>
            </a:r>
            <a:r>
              <a:rPr lang="ru-RU" sz="2000" dirty="0" smtClean="0"/>
              <a:t> Бер </a:t>
            </a:r>
            <a:r>
              <a:rPr lang="ru-RU" sz="2000" dirty="0" err="1" smtClean="0"/>
              <a:t>Левітан</a:t>
            </a:r>
            <a:r>
              <a:rPr lang="ru-RU" sz="2000" dirty="0" smtClean="0"/>
              <a:t> </a:t>
            </a:r>
            <a:r>
              <a:rPr lang="ru-RU" sz="2000" dirty="0" err="1" smtClean="0"/>
              <a:t>працював</a:t>
            </a:r>
            <a:r>
              <a:rPr lang="ru-RU" sz="2000" dirty="0" smtClean="0"/>
              <a:t> в </a:t>
            </a:r>
            <a:r>
              <a:rPr lang="ru-RU" sz="2000" dirty="0" err="1" smtClean="0"/>
              <a:t>артілі</a:t>
            </a:r>
            <a:r>
              <a:rPr lang="ru-RU" sz="2000" dirty="0" smtClean="0"/>
              <a:t> </a:t>
            </a:r>
            <a:r>
              <a:rPr lang="ru-RU" sz="2000" dirty="0" err="1" smtClean="0"/>
              <a:t>кравцем</a:t>
            </a:r>
            <a:r>
              <a:rPr lang="ru-RU" sz="2000" dirty="0" smtClean="0"/>
              <a:t>, </a:t>
            </a:r>
            <a:r>
              <a:rPr lang="ru-RU" sz="2000" dirty="0" err="1" smtClean="0"/>
              <a:t>мати</a:t>
            </a:r>
            <a:r>
              <a:rPr lang="ru-RU" sz="2000" dirty="0" smtClean="0"/>
              <a:t> </a:t>
            </a:r>
            <a:r>
              <a:rPr lang="ru-RU" sz="2000" dirty="0" err="1" smtClean="0"/>
              <a:t>Марія</a:t>
            </a:r>
            <a:r>
              <a:rPr lang="ru-RU" sz="2000" dirty="0" smtClean="0"/>
              <a:t> 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 </a:t>
            </a:r>
            <a:r>
              <a:rPr lang="ru-RU" sz="2000" dirty="0" err="1" smtClean="0"/>
              <a:t>домогосподаркою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		</a:t>
            </a:r>
            <a:r>
              <a:rPr lang="ru-RU" sz="2000" dirty="0" err="1" smtClean="0"/>
              <a:t>Протягом</a:t>
            </a:r>
            <a:r>
              <a:rPr lang="ru-RU" sz="2000" dirty="0" smtClean="0"/>
              <a:t> </a:t>
            </a:r>
            <a:r>
              <a:rPr lang="ru-RU" sz="2000" dirty="0" err="1" smtClean="0"/>
              <a:t>усіх</a:t>
            </a:r>
            <a:r>
              <a:rPr lang="ru-RU" sz="2000" dirty="0" smtClean="0"/>
              <a:t>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війни</a:t>
            </a:r>
            <a:r>
              <a:rPr lang="ru-RU" sz="2000" dirty="0" smtClean="0"/>
              <a:t> </a:t>
            </a:r>
            <a:r>
              <a:rPr lang="ru-RU" sz="2000" dirty="0" err="1" smtClean="0"/>
              <a:t>Левітан</a:t>
            </a:r>
            <a:r>
              <a:rPr lang="ru-RU" sz="2000" dirty="0" smtClean="0"/>
              <a:t> </a:t>
            </a:r>
            <a:r>
              <a:rPr lang="ru-RU" sz="2000" dirty="0" err="1" smtClean="0"/>
              <a:t>зачитував</a:t>
            </a:r>
            <a:r>
              <a:rPr lang="ru-RU" sz="2000" dirty="0" smtClean="0"/>
              <a:t> </a:t>
            </a:r>
            <a:r>
              <a:rPr lang="ru-RU" sz="2000" dirty="0" err="1" smtClean="0"/>
              <a:t>щоденні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фронтові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звернення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накази</a:t>
            </a:r>
            <a:r>
              <a:rPr lang="ru-RU" sz="2000" dirty="0" smtClean="0"/>
              <a:t> Верховного </a:t>
            </a:r>
            <a:r>
              <a:rPr lang="ru-RU" sz="2000" dirty="0" err="1" smtClean="0"/>
              <a:t>Головнокомандувача</a:t>
            </a:r>
            <a:r>
              <a:rPr lang="ru-RU" sz="2000" dirty="0" smtClean="0"/>
              <a:t>. </a:t>
            </a:r>
            <a:r>
              <a:rPr lang="ru-RU" sz="2000" dirty="0" err="1" smtClean="0"/>
              <a:t>Восени</a:t>
            </a:r>
            <a:r>
              <a:rPr lang="ru-RU" sz="2000" dirty="0" smtClean="0"/>
              <a:t> 1941-го </a:t>
            </a:r>
            <a:r>
              <a:rPr lang="ru-RU" sz="2000" dirty="0" err="1" smtClean="0"/>
              <a:t>Левітан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евакуйований</a:t>
            </a:r>
            <a:r>
              <a:rPr lang="ru-RU" sz="2000" dirty="0" smtClean="0"/>
              <a:t> у </a:t>
            </a:r>
            <a:r>
              <a:rPr lang="ru-RU" sz="2000" dirty="0" err="1" smtClean="0"/>
              <a:t>Свердловськ</a:t>
            </a:r>
            <a:r>
              <a:rPr lang="ru-RU" sz="2000" dirty="0" smtClean="0"/>
              <a:t> (</a:t>
            </a:r>
            <a:r>
              <a:rPr lang="ru-RU" sz="2000" dirty="0" err="1" smtClean="0"/>
              <a:t>нині</a:t>
            </a:r>
            <a:r>
              <a:rPr lang="ru-RU" sz="2000" dirty="0" smtClean="0"/>
              <a:t> </a:t>
            </a:r>
            <a:r>
              <a:rPr lang="ru-RU" sz="2000" dirty="0" err="1" smtClean="0"/>
              <a:t>Єкатеринбург</a:t>
            </a:r>
            <a:r>
              <a:rPr lang="ru-RU" sz="2000" dirty="0" smtClean="0"/>
              <a:t>) разом </a:t>
            </a:r>
            <a:r>
              <a:rPr lang="ru-RU" sz="2000" dirty="0" err="1" smtClean="0"/>
              <a:t>з</a:t>
            </a:r>
            <a:r>
              <a:rPr lang="ru-RU" sz="2000" dirty="0" smtClean="0"/>
              <a:t> диктором Ольгою </a:t>
            </a:r>
            <a:r>
              <a:rPr lang="ru-RU" sz="2000" dirty="0" err="1" smtClean="0"/>
              <a:t>Сергіївною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Висоцькою</a:t>
            </a:r>
            <a:r>
              <a:rPr lang="ru-RU" sz="2000" dirty="0" smtClean="0"/>
              <a:t>. Вести </a:t>
            </a:r>
            <a:r>
              <a:rPr lang="ru-RU" sz="2000" dirty="0" err="1" smtClean="0"/>
              <a:t>мовлення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зі</a:t>
            </a:r>
            <a:r>
              <a:rPr lang="ru-RU" sz="2000" dirty="0" smtClean="0"/>
              <a:t> </a:t>
            </a:r>
            <a:r>
              <a:rPr lang="ru-RU" sz="2000" dirty="0" err="1" smtClean="0"/>
              <a:t>столиці</a:t>
            </a:r>
            <a:r>
              <a:rPr lang="ru-RU" sz="2000" dirty="0" smtClean="0"/>
              <a:t> до того часу стало </a:t>
            </a:r>
            <a:r>
              <a:rPr lang="ru-RU" sz="2000" dirty="0" err="1" smtClean="0"/>
              <a:t>технічно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неможливо</a:t>
            </a:r>
            <a:r>
              <a:rPr lang="ru-RU" sz="2000" dirty="0" smtClean="0"/>
              <a:t> — </a:t>
            </a:r>
            <a:r>
              <a:rPr lang="ru-RU" sz="2000" dirty="0" err="1" smtClean="0"/>
              <a:t>всі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підмосковні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радіовежі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демонтовані</a:t>
            </a:r>
            <a:r>
              <a:rPr lang="ru-RU" sz="2000" dirty="0" smtClean="0"/>
              <a:t>, </a:t>
            </a:r>
            <a:r>
              <a:rPr lang="ru-RU" sz="2000" dirty="0" err="1" smtClean="0"/>
              <a:t>оскільки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хорошими </a:t>
            </a:r>
            <a:r>
              <a:rPr lang="ru-RU" sz="2000" dirty="0" err="1" smtClean="0"/>
              <a:t>орієнтирами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німецьких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бомбардувальників</a:t>
            </a:r>
            <a:r>
              <a:rPr lang="ru-RU" sz="2000" dirty="0" smtClean="0"/>
              <a:t>.</a:t>
            </a:r>
          </a:p>
          <a:p>
            <a:pPr algn="just">
              <a:buNone/>
            </a:pPr>
            <a:r>
              <a:rPr lang="ru-RU" sz="2000" dirty="0" smtClean="0"/>
              <a:t>		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23528" y="764704"/>
            <a:ext cx="8568952" cy="5832648"/>
          </a:xfrm>
          <a:solidFill>
            <a:schemeClr val="accent1">
              <a:lumMod val="40000"/>
              <a:lumOff val="60000"/>
            </a:schemeClr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/>
              <a:t>		</a:t>
            </a:r>
            <a:r>
              <a:rPr lang="ru-RU" sz="2000" dirty="0" err="1" smtClean="0"/>
              <a:t>Уральська</a:t>
            </a:r>
            <a:r>
              <a:rPr lang="ru-RU" sz="2000" dirty="0" smtClean="0"/>
              <a:t> </a:t>
            </a:r>
            <a:r>
              <a:rPr lang="ru-RU" sz="2000" dirty="0" err="1" smtClean="0"/>
              <a:t>студія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розміщена</a:t>
            </a:r>
            <a:r>
              <a:rPr lang="ru-RU" sz="2000" dirty="0" smtClean="0"/>
              <a:t> в </a:t>
            </a:r>
            <a:r>
              <a:rPr lang="ru-RU" sz="2000" dirty="0" err="1" smtClean="0"/>
              <a:t>підвальному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приміщенні</a:t>
            </a:r>
            <a:r>
              <a:rPr lang="ru-RU" sz="2000" dirty="0" smtClean="0"/>
              <a:t>, сам диктор жив у </a:t>
            </a:r>
            <a:r>
              <a:rPr lang="ru-RU" sz="2000" dirty="0" err="1" smtClean="0"/>
              <a:t>бараці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поблизу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умовах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цілковитої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секретності</a:t>
            </a:r>
            <a:r>
              <a:rPr lang="ru-RU" sz="2000" dirty="0" smtClean="0"/>
              <a:t>. </a:t>
            </a:r>
            <a:r>
              <a:rPr lang="ru-RU" sz="2000" dirty="0" err="1" smtClean="0"/>
              <a:t>Інформація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радіовипусків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надходила</a:t>
            </a:r>
            <a:r>
              <a:rPr lang="ru-RU" sz="2000" dirty="0" smtClean="0"/>
              <a:t> телефоном, сигнал </a:t>
            </a:r>
            <a:r>
              <a:rPr lang="ru-RU" sz="2000" dirty="0" err="1" smtClean="0"/>
              <a:t>ретранслювався</a:t>
            </a:r>
            <a:r>
              <a:rPr lang="ru-RU" sz="2000" dirty="0" smtClean="0"/>
              <a:t> десятками </a:t>
            </a:r>
            <a:r>
              <a:rPr lang="ru-RU" sz="2000" dirty="0" err="1" smtClean="0"/>
              <a:t>радіостанцій</a:t>
            </a:r>
            <a:r>
              <a:rPr lang="ru-RU" sz="2000" dirty="0" smtClean="0"/>
              <a:t> по </a:t>
            </a:r>
            <a:r>
              <a:rPr lang="ru-RU" sz="2000" dirty="0" err="1" smtClean="0"/>
              <a:t>всій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не давало </a:t>
            </a:r>
            <a:r>
              <a:rPr lang="ru-RU" sz="2000" dirty="0" err="1" smtClean="0"/>
              <a:t>змоги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запеленгувати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головний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радіовузол</a:t>
            </a:r>
            <a:r>
              <a:rPr lang="ru-RU" sz="2000" dirty="0" smtClean="0"/>
              <a:t>. 	</a:t>
            </a:r>
          </a:p>
          <a:p>
            <a:pPr algn="just">
              <a:buNone/>
            </a:pPr>
            <a:r>
              <a:rPr lang="uk-UA" sz="2000" dirty="0" smtClean="0">
                <a:solidFill>
                  <a:schemeClr val="tx1"/>
                </a:solidFill>
              </a:rPr>
              <a:t>		Д</a:t>
            </a:r>
            <a:r>
              <a:rPr lang="ru-RU" sz="2000" dirty="0" err="1" smtClean="0">
                <a:solidFill>
                  <a:schemeClr val="tx1"/>
                </a:solidFill>
              </a:rPr>
              <a:t>иктор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також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озвучував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документальні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фільми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які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монтувалися</a:t>
            </a:r>
            <a:r>
              <a:rPr lang="ru-RU" sz="2000" dirty="0" smtClean="0">
                <a:solidFill>
                  <a:schemeClr val="tx1"/>
                </a:solidFill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</a:rPr>
              <a:t>цій</a:t>
            </a:r>
            <a:r>
              <a:rPr lang="ru-RU" sz="2000" dirty="0" smtClean="0">
                <a:solidFill>
                  <a:schemeClr val="tx1"/>
                </a:solidFill>
              </a:rPr>
              <a:t> же </a:t>
            </a:r>
            <a:r>
              <a:rPr lang="ru-RU" sz="2000" dirty="0" err="1" smtClean="0">
                <a:solidFill>
                  <a:schemeClr val="tx1"/>
                </a:solidFill>
              </a:rPr>
              <a:t>студії</a:t>
            </a:r>
            <a:r>
              <a:rPr lang="ru-RU" sz="2000" dirty="0" smtClean="0">
                <a:solidFill>
                  <a:schemeClr val="tx1"/>
                </a:solidFill>
              </a:rPr>
              <a:t>. У </a:t>
            </a:r>
            <a:r>
              <a:rPr lang="ru-RU" sz="2000" dirty="0" err="1" smtClean="0">
                <a:solidFill>
                  <a:schemeClr val="tx1"/>
                </a:solidFill>
              </a:rPr>
              <a:t>березні</a:t>
            </a:r>
            <a:r>
              <a:rPr lang="ru-RU" sz="2000" dirty="0" smtClean="0">
                <a:solidFill>
                  <a:schemeClr val="tx1"/>
                </a:solidFill>
              </a:rPr>
              <a:t> 1943-го </a:t>
            </a:r>
            <a:r>
              <a:rPr lang="ru-RU" sz="2000" dirty="0" err="1" smtClean="0">
                <a:solidFill>
                  <a:schemeClr val="tx1"/>
                </a:solidFill>
              </a:rPr>
              <a:t>Юрія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Левітана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таємно</a:t>
            </a:r>
            <a:r>
              <a:rPr lang="ru-RU" sz="2000" dirty="0" smtClean="0">
                <a:solidFill>
                  <a:schemeClr val="tx1"/>
                </a:solidFill>
              </a:rPr>
              <a:t> перекинули в </a:t>
            </a:r>
            <a:r>
              <a:rPr lang="ru-RU" sz="2000" dirty="0" err="1" smtClean="0">
                <a:solidFill>
                  <a:schemeClr val="tx1"/>
                </a:solidFill>
              </a:rPr>
              <a:t>Куйбишев</a:t>
            </a:r>
            <a:r>
              <a:rPr lang="ru-RU" sz="2000" dirty="0" smtClean="0">
                <a:solidFill>
                  <a:schemeClr val="tx1"/>
                </a:solidFill>
              </a:rPr>
              <a:t>, де </a:t>
            </a:r>
            <a:r>
              <a:rPr lang="ru-RU" sz="2000" dirty="0" err="1" smtClean="0">
                <a:solidFill>
                  <a:schemeClr val="tx1"/>
                </a:solidFill>
              </a:rPr>
              <a:t>вже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розміщувався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радянський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радіокомітет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</a:rPr>
              <a:t>Інформацію</a:t>
            </a:r>
            <a:r>
              <a:rPr lang="ru-RU" sz="2000" dirty="0" smtClean="0">
                <a:solidFill>
                  <a:schemeClr val="tx1"/>
                </a:solidFill>
              </a:rPr>
              <a:t> про </a:t>
            </a:r>
            <a:r>
              <a:rPr lang="ru-RU" sz="2000" dirty="0" err="1" smtClean="0">
                <a:solidFill>
                  <a:schemeClr val="tx1"/>
                </a:solidFill>
              </a:rPr>
              <a:t>перебування</a:t>
            </a:r>
            <a:r>
              <a:rPr lang="ru-RU" sz="2000" dirty="0" smtClean="0">
                <a:solidFill>
                  <a:schemeClr val="tx1"/>
                </a:solidFill>
              </a:rPr>
              <a:t> диктора у </a:t>
            </a:r>
            <a:r>
              <a:rPr lang="ru-RU" sz="2000" dirty="0" err="1" smtClean="0">
                <a:solidFill>
                  <a:schemeClr val="tx1"/>
                </a:solidFill>
              </a:rPr>
              <a:t>Свердловську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розсекретили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лише</a:t>
            </a:r>
            <a:r>
              <a:rPr lang="ru-RU" sz="2000" dirty="0" smtClean="0">
                <a:solidFill>
                  <a:schemeClr val="tx1"/>
                </a:solidFill>
              </a:rPr>
              <a:t> через </a:t>
            </a:r>
            <a:r>
              <a:rPr lang="ru-RU" sz="2000" dirty="0" err="1" smtClean="0">
                <a:solidFill>
                  <a:schemeClr val="tx1"/>
                </a:solidFill>
              </a:rPr>
              <a:t>чверть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століття</a:t>
            </a:r>
            <a:r>
              <a:rPr lang="ru-RU" sz="2000" dirty="0" smtClean="0">
                <a:solidFill>
                  <a:schemeClr val="tx1"/>
                </a:solidFill>
              </a:rPr>
              <a:t>. Про те, як </a:t>
            </a:r>
            <a:r>
              <a:rPr lang="ru-RU" sz="2000" dirty="0" err="1" smtClean="0">
                <a:solidFill>
                  <a:schemeClr val="tx1"/>
                </a:solidFill>
              </a:rPr>
              <a:t>виглядає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головний</a:t>
            </a:r>
            <a:r>
              <a:rPr lang="ru-RU" sz="2000" dirty="0" smtClean="0">
                <a:solidFill>
                  <a:schemeClr val="tx1"/>
                </a:solidFill>
              </a:rPr>
              <a:t> диктор </a:t>
            </a:r>
            <a:r>
              <a:rPr lang="ru-RU" sz="2000" dirty="0" err="1" smtClean="0">
                <a:solidFill>
                  <a:schemeClr val="tx1"/>
                </a:solidFill>
              </a:rPr>
              <a:t>країни</a:t>
            </a:r>
            <a:r>
              <a:rPr lang="ru-RU" sz="2000" dirty="0" smtClean="0">
                <a:solidFill>
                  <a:schemeClr val="tx1"/>
                </a:solidFill>
              </a:rPr>
              <a:t>, знали </a:t>
            </a:r>
            <a:r>
              <a:rPr lang="ru-RU" sz="2000" dirty="0" err="1" smtClean="0">
                <a:solidFill>
                  <a:schemeClr val="tx1"/>
                </a:solidFill>
              </a:rPr>
              <a:t>небагато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</a:rPr>
              <a:t>Щоб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убезпечити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Левітана</a:t>
            </a:r>
            <a:r>
              <a:rPr lang="ru-RU" sz="2000" dirty="0" smtClean="0">
                <a:solidFill>
                  <a:schemeClr val="tx1"/>
                </a:solidFill>
              </a:rPr>
              <a:t>, в роки </a:t>
            </a:r>
            <a:r>
              <a:rPr lang="ru-RU" sz="2000" dirty="0" err="1" smtClean="0">
                <a:solidFill>
                  <a:schemeClr val="tx1"/>
                </a:solidFill>
              </a:rPr>
              <a:t>війни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поширювали</a:t>
            </a:r>
            <a:r>
              <a:rPr lang="ru-RU" sz="2000" dirty="0" smtClean="0">
                <a:solidFill>
                  <a:schemeClr val="tx1"/>
                </a:solidFill>
              </a:rPr>
              <a:t> чутки про </a:t>
            </a:r>
            <a:r>
              <a:rPr lang="ru-RU" sz="2000" dirty="0" err="1" smtClean="0">
                <a:solidFill>
                  <a:schemeClr val="tx1"/>
                </a:solidFill>
              </a:rPr>
              <a:t>його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зовнішність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</a:rPr>
              <a:t>Ця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обставина</a:t>
            </a:r>
            <a:r>
              <a:rPr lang="ru-RU" sz="2000" dirty="0" smtClean="0">
                <a:solidFill>
                  <a:schemeClr val="tx1"/>
                </a:solidFill>
              </a:rPr>
              <a:t> мало не </a:t>
            </a:r>
            <a:r>
              <a:rPr lang="ru-RU" sz="2000" dirty="0" err="1" smtClean="0">
                <a:solidFill>
                  <a:schemeClr val="tx1"/>
                </a:solidFill>
              </a:rPr>
              <a:t>завадила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промовленню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довгоочікуваних</a:t>
            </a:r>
            <a:r>
              <a:rPr lang="ru-RU" sz="2000" dirty="0" smtClean="0">
                <a:solidFill>
                  <a:schemeClr val="tx1"/>
                </a:solidFill>
              </a:rPr>
              <a:t> для </a:t>
            </a:r>
            <a:r>
              <a:rPr lang="ru-RU" sz="2000" dirty="0" err="1" smtClean="0">
                <a:solidFill>
                  <a:schemeClr val="tx1"/>
                </a:solidFill>
              </a:rPr>
              <a:t>мільйонів</a:t>
            </a:r>
            <a:r>
              <a:rPr lang="ru-RU" sz="2000" dirty="0" smtClean="0">
                <a:solidFill>
                  <a:schemeClr val="tx1"/>
                </a:solidFill>
              </a:rPr>
              <a:t> людей </a:t>
            </a:r>
            <a:r>
              <a:rPr lang="ru-RU" sz="2000" dirty="0" err="1" smtClean="0">
                <a:solidFill>
                  <a:schemeClr val="tx1"/>
                </a:solidFill>
              </a:rPr>
              <a:t>слів</a:t>
            </a:r>
            <a:r>
              <a:rPr lang="ru-RU" sz="2000" dirty="0" smtClean="0">
                <a:solidFill>
                  <a:schemeClr val="tx1"/>
                </a:solidFill>
              </a:rPr>
              <a:t> — </a:t>
            </a:r>
            <a:r>
              <a:rPr lang="ru-RU" sz="2000" dirty="0" err="1" smtClean="0">
                <a:solidFill>
                  <a:schemeClr val="tx1"/>
                </a:solidFill>
              </a:rPr>
              <a:t>повідомленню</a:t>
            </a:r>
            <a:r>
              <a:rPr lang="ru-RU" sz="2000" dirty="0" smtClean="0">
                <a:solidFill>
                  <a:schemeClr val="tx1"/>
                </a:solidFill>
              </a:rPr>
              <a:t> про Перемогу, коли на </a:t>
            </a:r>
            <a:r>
              <a:rPr lang="ru-RU" sz="2000" dirty="0" err="1" smtClean="0">
                <a:solidFill>
                  <a:schemeClr val="tx1"/>
                </a:solidFill>
              </a:rPr>
              <a:t>площі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всі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чекали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його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оголошення</a:t>
            </a:r>
            <a:r>
              <a:rPr lang="ru-RU" sz="2000" dirty="0" smtClean="0">
                <a:solidFill>
                  <a:schemeClr val="tx1"/>
                </a:solidFill>
              </a:rPr>
              <a:t>, а </a:t>
            </a:r>
            <a:r>
              <a:rPr lang="ru-RU" sz="2000" dirty="0" err="1" smtClean="0">
                <a:solidFill>
                  <a:schemeClr val="tx1"/>
                </a:solidFill>
              </a:rPr>
              <a:t>він</a:t>
            </a:r>
            <a:r>
              <a:rPr lang="ru-RU" sz="2000" dirty="0" smtClean="0">
                <a:solidFill>
                  <a:schemeClr val="tx1"/>
                </a:solidFill>
              </a:rPr>
              <a:t> не </a:t>
            </a:r>
            <a:r>
              <a:rPr lang="ru-RU" sz="2000" dirty="0" err="1" smtClean="0">
                <a:solidFill>
                  <a:schemeClr val="tx1"/>
                </a:solidFill>
              </a:rPr>
              <a:t>міг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проштовхнутися</a:t>
            </a:r>
            <a:r>
              <a:rPr lang="ru-RU" sz="2000" dirty="0" smtClean="0">
                <a:solidFill>
                  <a:schemeClr val="tx1"/>
                </a:solidFill>
              </a:rPr>
              <a:t> через </a:t>
            </a:r>
            <a:r>
              <a:rPr lang="ru-RU" sz="2000" dirty="0" err="1" smtClean="0">
                <a:solidFill>
                  <a:schemeClr val="tx1"/>
                </a:solidFill>
              </a:rPr>
              <a:t>натовп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і</a:t>
            </a:r>
            <a:r>
              <a:rPr lang="ru-RU" sz="2000" dirty="0" smtClean="0">
                <a:solidFill>
                  <a:schemeClr val="tx1"/>
                </a:solidFill>
              </a:rPr>
              <a:t> коли казав, </a:t>
            </a:r>
            <a:r>
              <a:rPr lang="ru-RU" sz="2000" dirty="0" err="1" smtClean="0">
                <a:solidFill>
                  <a:schemeClr val="tx1"/>
                </a:solidFill>
              </a:rPr>
              <a:t>хто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він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йому</a:t>
            </a:r>
            <a:r>
              <a:rPr lang="ru-RU" sz="2000" dirty="0" smtClean="0">
                <a:solidFill>
                  <a:schemeClr val="tx1"/>
                </a:solidFill>
              </a:rPr>
              <a:t> не </a:t>
            </a:r>
            <a:r>
              <a:rPr lang="ru-RU" sz="2000" dirty="0" err="1" smtClean="0">
                <a:solidFill>
                  <a:schemeClr val="tx1"/>
                </a:solidFill>
              </a:rPr>
              <a:t>вірили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</a:rPr>
              <a:t>Останнє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звернення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Радінформбюро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Левітан</a:t>
            </a:r>
            <a:r>
              <a:rPr lang="ru-RU" sz="2000" dirty="0" smtClean="0">
                <a:solidFill>
                  <a:schemeClr val="tx1"/>
                </a:solidFill>
              </a:rPr>
              <a:t> зачитав 15 </a:t>
            </a:r>
            <a:r>
              <a:rPr lang="ru-RU" sz="2000" dirty="0" err="1" smtClean="0">
                <a:solidFill>
                  <a:schemeClr val="tx1"/>
                </a:solidFill>
              </a:rPr>
              <a:t>травня</a:t>
            </a:r>
            <a:r>
              <a:rPr lang="ru-RU" sz="2000" dirty="0" smtClean="0">
                <a:solidFill>
                  <a:schemeClr val="tx1"/>
                </a:solidFill>
              </a:rPr>
              <a:t> 1945 року. «</a:t>
            </a:r>
            <a:r>
              <a:rPr lang="ru-RU" sz="2000" dirty="0" err="1" smtClean="0">
                <a:solidFill>
                  <a:schemeClr val="tx1"/>
                </a:solidFill>
              </a:rPr>
              <a:t>Прийом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полонених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німецьких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солдатів</a:t>
            </a:r>
            <a:r>
              <a:rPr lang="ru-RU" sz="2000" dirty="0" smtClean="0">
                <a:solidFill>
                  <a:schemeClr val="tx1"/>
                </a:solidFill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</a:rPr>
              <a:t>всіх</a:t>
            </a:r>
            <a:r>
              <a:rPr lang="ru-RU" sz="2000" dirty="0" smtClean="0">
                <a:solidFill>
                  <a:schemeClr val="tx1"/>
                </a:solidFill>
              </a:rPr>
              <a:t> фронтах </a:t>
            </a:r>
            <a:r>
              <a:rPr lang="ru-RU" sz="2000" dirty="0" err="1" smtClean="0">
                <a:solidFill>
                  <a:schemeClr val="tx1"/>
                </a:solidFill>
              </a:rPr>
              <a:t>закінчений</a:t>
            </a:r>
            <a:r>
              <a:rPr lang="ru-RU" sz="2000" dirty="0" smtClean="0">
                <a:solidFill>
                  <a:schemeClr val="tx1"/>
                </a:solidFill>
              </a:rPr>
              <a:t>», — сказав </a:t>
            </a:r>
            <a:r>
              <a:rPr lang="ru-RU" sz="2000" dirty="0" err="1" smtClean="0">
                <a:solidFill>
                  <a:schemeClr val="tx1"/>
                </a:solidFill>
              </a:rPr>
              <a:t>він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		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5536" y="476672"/>
            <a:ext cx="8496944" cy="638132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000" dirty="0" err="1" smtClean="0"/>
              <a:t>Ця</a:t>
            </a:r>
            <a:r>
              <a:rPr lang="ru-RU" sz="2000" dirty="0" smtClean="0"/>
              <a:t> </a:t>
            </a:r>
            <a:r>
              <a:rPr lang="ru-RU" sz="2000" dirty="0" err="1" smtClean="0"/>
              <a:t>обставина</a:t>
            </a:r>
            <a:r>
              <a:rPr lang="ru-RU" sz="2000" dirty="0" smtClean="0"/>
              <a:t> мало не </a:t>
            </a:r>
            <a:r>
              <a:rPr lang="ru-RU" sz="2000" dirty="0" err="1" smtClean="0"/>
              <a:t>завадила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промовленню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довгоочікуваних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мільйонів</a:t>
            </a:r>
            <a:r>
              <a:rPr lang="ru-RU" sz="2000" dirty="0" smtClean="0"/>
              <a:t> людей </a:t>
            </a:r>
            <a:r>
              <a:rPr lang="ru-RU" sz="2000" dirty="0" err="1" smtClean="0"/>
              <a:t>слів</a:t>
            </a:r>
            <a:r>
              <a:rPr lang="ru-RU" sz="2000" dirty="0" smtClean="0"/>
              <a:t> — </a:t>
            </a:r>
            <a:r>
              <a:rPr lang="ru-RU" sz="2000" dirty="0" err="1" smtClean="0"/>
              <a:t>повідомленню</a:t>
            </a:r>
            <a:r>
              <a:rPr lang="ru-RU" sz="2000" dirty="0" smtClean="0"/>
              <a:t> про Перемогу, коли на </a:t>
            </a:r>
            <a:r>
              <a:rPr lang="ru-RU" sz="2000" dirty="0" err="1" smtClean="0"/>
              <a:t>площі</a:t>
            </a:r>
            <a:r>
              <a:rPr lang="ru-RU" sz="2000" dirty="0" smtClean="0"/>
              <a:t> </a:t>
            </a:r>
            <a:r>
              <a:rPr lang="ru-RU" sz="2000" dirty="0" err="1" smtClean="0"/>
              <a:t>всі</a:t>
            </a:r>
            <a:r>
              <a:rPr lang="ru-RU" sz="2000" dirty="0" smtClean="0"/>
              <a:t> </a:t>
            </a:r>
            <a:r>
              <a:rPr lang="ru-RU" sz="2000" dirty="0" err="1" smtClean="0"/>
              <a:t>чекали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оголошення</a:t>
            </a:r>
            <a:r>
              <a:rPr lang="ru-RU" sz="2000" dirty="0" smtClean="0"/>
              <a:t>, а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не </a:t>
            </a:r>
            <a:r>
              <a:rPr lang="ru-RU" sz="2000" dirty="0" err="1" smtClean="0"/>
              <a:t>міг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проштовхнутися</a:t>
            </a:r>
            <a:r>
              <a:rPr lang="ru-RU" sz="2000" dirty="0" smtClean="0"/>
              <a:t> через </a:t>
            </a:r>
            <a:r>
              <a:rPr lang="ru-RU" sz="2000" dirty="0" err="1" smtClean="0"/>
              <a:t>натовп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 коли казав, </a:t>
            </a:r>
            <a:r>
              <a:rPr lang="ru-RU" sz="2000" dirty="0" err="1" smtClean="0"/>
              <a:t>хто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, </a:t>
            </a:r>
            <a:r>
              <a:rPr lang="ru-RU" sz="2000" dirty="0" err="1" smtClean="0"/>
              <a:t>йому</a:t>
            </a:r>
            <a:r>
              <a:rPr lang="ru-RU" sz="2000" dirty="0" smtClean="0"/>
              <a:t> не </a:t>
            </a:r>
            <a:r>
              <a:rPr lang="ru-RU" sz="2000" dirty="0" err="1" smtClean="0"/>
              <a:t>вірили</a:t>
            </a:r>
            <a:r>
              <a:rPr lang="ru-RU" sz="2000" dirty="0" smtClean="0"/>
              <a:t>. </a:t>
            </a:r>
            <a:r>
              <a:rPr lang="ru-RU" sz="2000" dirty="0" err="1" smtClean="0"/>
              <a:t>Останнє</a:t>
            </a:r>
            <a:r>
              <a:rPr lang="ru-RU" sz="2000" dirty="0" smtClean="0"/>
              <a:t> </a:t>
            </a:r>
            <a:r>
              <a:rPr lang="ru-RU" sz="2000" dirty="0" err="1" smtClean="0"/>
              <a:t>звернення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Радінформбюро</a:t>
            </a:r>
            <a:r>
              <a:rPr lang="ru-RU" sz="2000" dirty="0" smtClean="0"/>
              <a:t> </a:t>
            </a:r>
            <a:r>
              <a:rPr lang="ru-RU" sz="2000" dirty="0" err="1" smtClean="0"/>
              <a:t>Левітан</a:t>
            </a:r>
            <a:r>
              <a:rPr lang="ru-RU" sz="2000" dirty="0" smtClean="0"/>
              <a:t> зачитав 15 </a:t>
            </a:r>
            <a:r>
              <a:rPr lang="ru-RU" sz="2000" dirty="0" err="1" smtClean="0"/>
              <a:t>травня</a:t>
            </a:r>
            <a:r>
              <a:rPr lang="ru-RU" sz="2000" dirty="0" smtClean="0"/>
              <a:t> 1945 року. «</a:t>
            </a:r>
            <a:r>
              <a:rPr lang="ru-RU" sz="2000" dirty="0" err="1" smtClean="0"/>
              <a:t>Прийом</a:t>
            </a:r>
            <a:r>
              <a:rPr lang="ru-RU" sz="2000" dirty="0" smtClean="0"/>
              <a:t> </a:t>
            </a:r>
            <a:r>
              <a:rPr lang="ru-RU" sz="2000" dirty="0" err="1" smtClean="0"/>
              <a:t>полонених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німецьких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солдатів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всіх</a:t>
            </a:r>
            <a:r>
              <a:rPr lang="ru-RU" sz="2000" dirty="0" smtClean="0"/>
              <a:t> фронтах </a:t>
            </a:r>
            <a:r>
              <a:rPr lang="ru-RU" sz="2000" dirty="0" err="1" smtClean="0"/>
              <a:t>закінчений</a:t>
            </a:r>
            <a:r>
              <a:rPr lang="ru-RU" sz="2000" dirty="0" smtClean="0"/>
              <a:t>», — сказав </a:t>
            </a:r>
            <a:r>
              <a:rPr lang="ru-RU" sz="2000" dirty="0" err="1" smtClean="0"/>
              <a:t>він</a:t>
            </a:r>
            <a:r>
              <a:rPr lang="ru-RU" sz="2000" dirty="0" smtClean="0"/>
              <a:t>.</a:t>
            </a:r>
          </a:p>
          <a:p>
            <a:pPr algn="just">
              <a:buNone/>
            </a:pPr>
            <a:r>
              <a:rPr lang="ru-RU" sz="2000" dirty="0" smtClean="0"/>
              <a:t>		У 1965—1983 роках читав текст у </a:t>
            </a:r>
            <a:r>
              <a:rPr lang="ru-RU" sz="2000" dirty="0" err="1" smtClean="0"/>
              <a:t>телепередачі</a:t>
            </a:r>
            <a:r>
              <a:rPr lang="ru-RU" sz="2000" dirty="0" smtClean="0"/>
              <a:t> «</a:t>
            </a:r>
            <a:r>
              <a:rPr lang="ru-RU" sz="2000" dirty="0" err="1" smtClean="0"/>
              <a:t>Хвилина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мовчання</a:t>
            </a:r>
            <a:r>
              <a:rPr lang="ru-RU" sz="2000" dirty="0" smtClean="0"/>
              <a:t>». На Всесоюзному </a:t>
            </a:r>
            <a:r>
              <a:rPr lang="ru-RU" sz="2000" dirty="0" err="1" smtClean="0"/>
              <a:t>радіо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вів</a:t>
            </a:r>
            <a:r>
              <a:rPr lang="ru-RU" sz="2000" dirty="0" smtClean="0"/>
              <a:t> передачу «</a:t>
            </a:r>
            <a:r>
              <a:rPr lang="ru-RU" sz="2000" dirty="0" err="1" smtClean="0"/>
              <a:t>Говорять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пишуть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ветерани</a:t>
            </a:r>
            <a:r>
              <a:rPr lang="ru-RU" sz="2000" dirty="0" smtClean="0"/>
              <a:t>». Про смерть </a:t>
            </a:r>
            <a:r>
              <a:rPr lang="ru-RU" sz="2000" dirty="0" err="1" smtClean="0"/>
              <a:t>Сталіна</a:t>
            </a:r>
            <a:r>
              <a:rPr lang="ru-RU" sz="2000" dirty="0" smtClean="0"/>
              <a:t>, запуск </a:t>
            </a:r>
            <a:r>
              <a:rPr lang="ru-RU" sz="2000" dirty="0" err="1" smtClean="0"/>
              <a:t>першого</a:t>
            </a:r>
            <a:r>
              <a:rPr lang="ru-RU" sz="2000" dirty="0" smtClean="0"/>
              <a:t> штучного </a:t>
            </a:r>
            <a:r>
              <a:rPr lang="ru-RU" sz="2000" dirty="0" err="1" smtClean="0"/>
              <a:t>супутника</a:t>
            </a:r>
            <a:r>
              <a:rPr lang="ru-RU" sz="2000" dirty="0" smtClean="0"/>
              <a:t> </a:t>
            </a:r>
            <a:r>
              <a:rPr lang="ru-RU" sz="2000" dirty="0" err="1" smtClean="0"/>
              <a:t>Землі</a:t>
            </a:r>
            <a:r>
              <a:rPr lang="ru-RU" sz="2000" dirty="0" smtClean="0"/>
              <a:t>, </a:t>
            </a:r>
            <a:r>
              <a:rPr lang="ru-RU" sz="2000" dirty="0" err="1" smtClean="0"/>
              <a:t>політ</a:t>
            </a:r>
            <a:r>
              <a:rPr lang="ru-RU" sz="2000" dirty="0" smtClean="0"/>
              <a:t> </a:t>
            </a:r>
            <a:r>
              <a:rPr lang="ru-RU" sz="2000" dirty="0" err="1" smtClean="0"/>
              <a:t>Юрія</a:t>
            </a:r>
            <a:r>
              <a:rPr lang="ru-RU" sz="2000" dirty="0" smtClean="0"/>
              <a:t> </a:t>
            </a:r>
            <a:r>
              <a:rPr lang="ru-RU" sz="2000" dirty="0" err="1" smtClean="0"/>
              <a:t>Гагаріна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</a:t>
            </a:r>
            <a:r>
              <a:rPr lang="ru-RU" sz="2000" dirty="0" err="1" smtClean="0"/>
              <a:t>історичні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події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країна</a:t>
            </a:r>
            <a:r>
              <a:rPr lang="ru-RU" sz="2000" dirty="0" smtClean="0"/>
              <a:t> </a:t>
            </a:r>
            <a:r>
              <a:rPr lang="ru-RU" sz="2000" dirty="0" err="1" smtClean="0"/>
              <a:t>теж</a:t>
            </a:r>
            <a:r>
              <a:rPr lang="ru-RU" sz="2000" dirty="0" smtClean="0"/>
              <a:t> </a:t>
            </a:r>
            <a:r>
              <a:rPr lang="ru-RU" sz="2000" dirty="0" err="1" smtClean="0"/>
              <a:t>дізналася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повідомлень</a:t>
            </a:r>
            <a:r>
              <a:rPr lang="ru-RU" sz="2000" dirty="0" smtClean="0"/>
              <a:t>, </a:t>
            </a:r>
            <a:r>
              <a:rPr lang="ru-RU" sz="2000" dirty="0" err="1" smtClean="0"/>
              <a:t>зачитаних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Левітаном</a:t>
            </a:r>
            <a:r>
              <a:rPr lang="ru-RU" sz="2000" dirty="0" smtClean="0"/>
              <a:t>. На початку 1970-х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несподівано</a:t>
            </a:r>
            <a:r>
              <a:rPr lang="ru-RU" sz="2000" dirty="0" smtClean="0"/>
              <a:t> перестав </a:t>
            </a:r>
            <a:r>
              <a:rPr lang="ru-RU" sz="2000" dirty="0" err="1" smtClean="0"/>
              <a:t>виходити</a:t>
            </a:r>
            <a:r>
              <a:rPr lang="ru-RU" sz="2000" dirty="0" smtClean="0"/>
              <a:t> в </a:t>
            </a:r>
            <a:r>
              <a:rPr lang="ru-RU" sz="2000" dirty="0" err="1" smtClean="0"/>
              <a:t>прямий</a:t>
            </a:r>
            <a:r>
              <a:rPr lang="ru-RU" sz="2000" dirty="0" smtClean="0"/>
              <a:t> </a:t>
            </a:r>
            <a:r>
              <a:rPr lang="ru-RU" sz="2000" dirty="0" err="1" smtClean="0"/>
              <a:t>ефір</a:t>
            </a:r>
            <a:r>
              <a:rPr lang="ru-RU" sz="2000" dirty="0" smtClean="0"/>
              <a:t>: </a:t>
            </a:r>
            <a:r>
              <a:rPr lang="ru-RU" sz="2000" dirty="0" err="1" smtClean="0"/>
              <a:t>керівництво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визнало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голос диктора,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оголошував</a:t>
            </a:r>
            <a:r>
              <a:rPr lang="ru-RU" sz="2000" dirty="0" smtClean="0"/>
              <a:t> про початок </a:t>
            </a:r>
            <a:r>
              <a:rPr lang="ru-RU" sz="2000" dirty="0" err="1" smtClean="0"/>
              <a:t>війни</a:t>
            </a:r>
            <a:r>
              <a:rPr lang="ru-RU" sz="2000" dirty="0" smtClean="0"/>
              <a:t>, </a:t>
            </a:r>
            <a:r>
              <a:rPr lang="ru-RU" sz="2000" dirty="0" err="1" smtClean="0"/>
              <a:t>асоціюється</a:t>
            </a:r>
            <a:r>
              <a:rPr lang="ru-RU" sz="2000" dirty="0" smtClean="0"/>
              <a:t> у </a:t>
            </a:r>
            <a:r>
              <a:rPr lang="ru-RU" sz="2000" dirty="0" err="1" smtClean="0"/>
              <a:t>населення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якимись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надзвичайними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подіями</a:t>
            </a:r>
            <a:r>
              <a:rPr lang="ru-RU" sz="2000" dirty="0" smtClean="0"/>
              <a:t>. </a:t>
            </a:r>
            <a:r>
              <a:rPr lang="ru-RU" sz="2000" dirty="0" err="1" smtClean="0"/>
              <a:t>Тоді</a:t>
            </a:r>
            <a:r>
              <a:rPr lang="ru-RU" sz="2000" dirty="0" smtClean="0"/>
              <a:t> </a:t>
            </a:r>
            <a:r>
              <a:rPr lang="ru-RU" sz="2000" dirty="0" err="1" smtClean="0"/>
              <a:t>Левітан</a:t>
            </a:r>
            <a:r>
              <a:rPr lang="ru-RU" sz="2000" dirty="0" smtClean="0"/>
              <a:t> став вести </a:t>
            </a:r>
            <a:r>
              <a:rPr lang="ru-RU" sz="2000" dirty="0" err="1" smtClean="0"/>
              <a:t>радіопрограми</a:t>
            </a:r>
            <a:r>
              <a:rPr lang="ru-RU" sz="2000" dirty="0" smtClean="0"/>
              <a:t>, </a:t>
            </a:r>
            <a:r>
              <a:rPr lang="ru-RU" sz="2000" dirty="0" err="1" smtClean="0"/>
              <a:t>озвучувати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кінохроніку</a:t>
            </a:r>
            <a:r>
              <a:rPr lang="ru-RU" sz="2000" dirty="0" smtClean="0"/>
              <a:t>, </a:t>
            </a:r>
            <a:r>
              <a:rPr lang="ru-RU" sz="2000" dirty="0" err="1" smtClean="0"/>
              <a:t>читати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дикторський</a:t>
            </a:r>
            <a:r>
              <a:rPr lang="ru-RU" sz="2000" dirty="0" smtClean="0"/>
              <a:t> текст до </a:t>
            </a:r>
            <a:r>
              <a:rPr lang="ru-RU" sz="2000" dirty="0" err="1" smtClean="0"/>
              <a:t>відомих</a:t>
            </a:r>
            <a:r>
              <a:rPr lang="ru-RU" sz="2000" dirty="0" smtClean="0"/>
              <a:t> </a:t>
            </a:r>
            <a:r>
              <a:rPr lang="ru-RU" sz="2000" dirty="0" err="1" smtClean="0"/>
              <a:t>кінофільмів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		Помер у </a:t>
            </a:r>
            <a:r>
              <a:rPr lang="ru-RU" sz="2000" dirty="0" err="1" smtClean="0"/>
              <a:t>селі</a:t>
            </a:r>
            <a:r>
              <a:rPr lang="ru-RU" sz="2000" dirty="0" smtClean="0"/>
              <a:t> Бессоновка </a:t>
            </a:r>
            <a:r>
              <a:rPr lang="ru-RU" sz="2000" dirty="0" err="1" smtClean="0"/>
              <a:t>Бєлгородської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області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час </a:t>
            </a:r>
            <a:r>
              <a:rPr lang="ru-RU" sz="2000" dirty="0" err="1" smtClean="0"/>
              <a:t>зустрічі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ветеранами </a:t>
            </a:r>
            <a:r>
              <a:rPr lang="ru-RU" sz="2000" dirty="0" err="1" smtClean="0"/>
              <a:t>Курської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битви</a:t>
            </a:r>
            <a:r>
              <a:rPr lang="ru-RU" sz="2000" dirty="0" smtClean="0"/>
              <a:t> </a:t>
            </a:r>
            <a:r>
              <a:rPr lang="ru-RU" sz="2000" dirty="0" err="1" smtClean="0"/>
              <a:t>вночі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проти</a:t>
            </a:r>
            <a:r>
              <a:rPr lang="ru-RU" sz="2000" dirty="0" smtClean="0"/>
              <a:t> 4 </a:t>
            </a:r>
            <a:r>
              <a:rPr lang="ru-RU" sz="2000" dirty="0" err="1" smtClean="0"/>
              <a:t>серпня</a:t>
            </a:r>
            <a:r>
              <a:rPr lang="ru-RU" sz="2000" dirty="0" smtClean="0"/>
              <a:t> 1983 року через </a:t>
            </a:r>
            <a:r>
              <a:rPr lang="ru-RU" sz="2000" dirty="0" err="1" smtClean="0"/>
              <a:t>зупинку</a:t>
            </a:r>
            <a:r>
              <a:rPr lang="ru-RU" sz="2000" dirty="0" smtClean="0"/>
              <a:t> </a:t>
            </a:r>
            <a:r>
              <a:rPr lang="ru-RU" sz="2000" dirty="0" err="1" smtClean="0"/>
              <a:t>серця</a:t>
            </a:r>
            <a:r>
              <a:rPr lang="ru-RU" sz="2000" dirty="0" smtClean="0"/>
              <a:t>, </a:t>
            </a:r>
            <a:r>
              <a:rPr lang="ru-RU" sz="2000" dirty="0" err="1" smtClean="0"/>
              <a:t>похований</a:t>
            </a:r>
            <a:r>
              <a:rPr lang="ru-RU" sz="2000" dirty="0" smtClean="0"/>
              <a:t> у </a:t>
            </a:r>
            <a:r>
              <a:rPr lang="ru-RU" sz="2000" dirty="0" err="1" smtClean="0"/>
              <a:t>Москві</a:t>
            </a:r>
            <a:r>
              <a:rPr lang="ru-RU" sz="2000" dirty="0" smtClean="0"/>
              <a:t> на </a:t>
            </a:r>
            <a:r>
              <a:rPr lang="ru-RU" sz="2000" dirty="0" err="1" smtClean="0"/>
              <a:t>Новодівочому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цвинтарі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494085"/>
          </a:xfrm>
          <a:prstGeom prst="rect">
            <a:avLst/>
          </a:prstGeom>
          <a:solidFill>
            <a:srgbClr val="AFAACE"/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 smtClean="0"/>
              <a:t>Цікаві</a:t>
            </a:r>
            <a:r>
              <a:rPr lang="ru-RU" b="1" dirty="0" smtClean="0"/>
              <a:t> </a:t>
            </a:r>
            <a:r>
              <a:rPr lang="ru-RU" b="1" dirty="0" err="1" smtClean="0"/>
              <a:t>факти</a:t>
            </a:r>
            <a:endParaRPr lang="ru-RU" b="1" dirty="0" smtClean="0"/>
          </a:p>
          <a:p>
            <a:pPr algn="just">
              <a:buFont typeface="Arial" pitchFamily="34" charset="0"/>
              <a:buChar char="•"/>
            </a:pPr>
            <a:r>
              <a:rPr lang="ru-RU" dirty="0" err="1" smtClean="0"/>
              <a:t>Левітан</a:t>
            </a:r>
            <a:r>
              <a:rPr lang="ru-RU" dirty="0" smtClean="0"/>
              <a:t> </a:t>
            </a:r>
            <a:r>
              <a:rPr lang="ru-RU" dirty="0" err="1" smtClean="0"/>
              <a:t>приїхав</a:t>
            </a:r>
            <a:r>
              <a:rPr lang="ru-RU" dirty="0" smtClean="0"/>
              <a:t> до </a:t>
            </a:r>
            <a:r>
              <a:rPr lang="ru-RU" dirty="0" err="1" smtClean="0"/>
              <a:t>Москви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Володимира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стати артистом. Але </a:t>
            </a:r>
            <a:r>
              <a:rPr lang="ru-RU" dirty="0" err="1" smtClean="0"/>
              <a:t>іспити</a:t>
            </a:r>
            <a:r>
              <a:rPr lang="ru-RU" dirty="0" smtClean="0"/>
              <a:t> в </a:t>
            </a:r>
            <a:r>
              <a:rPr lang="ru-RU" dirty="0" err="1" smtClean="0"/>
              <a:t>кінотехнікум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провалив. </a:t>
            </a:r>
            <a:r>
              <a:rPr lang="ru-RU" dirty="0" err="1" smtClean="0"/>
              <a:t>Зате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пройшов</a:t>
            </a:r>
            <a:r>
              <a:rPr lang="ru-RU" dirty="0" smtClean="0"/>
              <a:t> </a:t>
            </a:r>
            <a:r>
              <a:rPr lang="ru-RU" dirty="0" err="1" smtClean="0"/>
              <a:t>відбір</a:t>
            </a:r>
            <a:r>
              <a:rPr lang="ru-RU" dirty="0" smtClean="0"/>
              <a:t> у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радіодикторів</a:t>
            </a:r>
            <a:r>
              <a:rPr lang="ru-RU" dirty="0" smtClean="0"/>
              <a:t>: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прийняли</a:t>
            </a:r>
            <a:r>
              <a:rPr lang="ru-RU" dirty="0" smtClean="0"/>
              <a:t>,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провінційний</a:t>
            </a:r>
            <a:r>
              <a:rPr lang="ru-RU" dirty="0" smtClean="0"/>
              <a:t> </a:t>
            </a:r>
            <a:r>
              <a:rPr lang="ru-RU" dirty="0" err="1" smtClean="0"/>
              <a:t>окаючий</a:t>
            </a:r>
            <a:r>
              <a:rPr lang="ru-RU" dirty="0" smtClean="0"/>
              <a:t> </a:t>
            </a:r>
            <a:r>
              <a:rPr lang="ru-RU" dirty="0" err="1" smtClean="0"/>
              <a:t>говір</a:t>
            </a:r>
            <a:r>
              <a:rPr lang="ru-RU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експонатів</a:t>
            </a:r>
            <a:r>
              <a:rPr lang="ru-RU" dirty="0" smtClean="0"/>
              <a:t> музею </a:t>
            </a:r>
            <a:r>
              <a:rPr lang="ru-RU" dirty="0" err="1" smtClean="0"/>
              <a:t>радіо</a:t>
            </a:r>
            <a:r>
              <a:rPr lang="ru-RU" dirty="0" smtClean="0"/>
              <a:t> в </a:t>
            </a:r>
            <a:r>
              <a:rPr lang="ru-RU" dirty="0" err="1" smtClean="0"/>
              <a:t>Єкатеринбурзі</a:t>
            </a:r>
            <a:r>
              <a:rPr lang="ru-RU" dirty="0" smtClean="0"/>
              <a:t> </a:t>
            </a:r>
            <a:r>
              <a:rPr lang="ru-RU" dirty="0" err="1" smtClean="0"/>
              <a:t>взяті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студії</a:t>
            </a:r>
            <a:r>
              <a:rPr lang="ru-RU" dirty="0" smtClean="0"/>
              <a:t>, де 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Левітан</a:t>
            </a:r>
            <a:r>
              <a:rPr lang="ru-RU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над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дикцією</a:t>
            </a:r>
            <a:r>
              <a:rPr lang="ru-RU" dirty="0" smtClean="0"/>
              <a:t>. Частенько читав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тексти</a:t>
            </a:r>
            <a:r>
              <a:rPr lang="ru-RU" dirty="0" smtClean="0"/>
              <a:t>, стоячи вниз головою на руках.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err="1" smtClean="0"/>
              <a:t>Був</a:t>
            </a:r>
            <a:r>
              <a:rPr lang="ru-RU" dirty="0" smtClean="0"/>
              <a:t> у </a:t>
            </a:r>
            <a:r>
              <a:rPr lang="ru-RU" dirty="0" err="1" smtClean="0"/>
              <a:t>числі</a:t>
            </a:r>
            <a:r>
              <a:rPr lang="ru-RU" dirty="0" smtClean="0"/>
              <a:t> перших, кого </a:t>
            </a:r>
            <a:r>
              <a:rPr lang="ru-RU" dirty="0" err="1" smtClean="0"/>
              <a:t>збирався</a:t>
            </a:r>
            <a:r>
              <a:rPr lang="ru-RU" dirty="0" smtClean="0"/>
              <a:t> </a:t>
            </a:r>
            <a:r>
              <a:rPr lang="ru-RU" dirty="0" err="1" smtClean="0"/>
              <a:t>повісити</a:t>
            </a:r>
            <a:r>
              <a:rPr lang="ru-RU" dirty="0" smtClean="0"/>
              <a:t> </a:t>
            </a:r>
            <a:r>
              <a:rPr lang="ru-RU" dirty="0" err="1" smtClean="0"/>
              <a:t>Гітлер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Левітана</a:t>
            </a:r>
            <a:r>
              <a:rPr lang="ru-RU" dirty="0" smtClean="0"/>
              <a:t> </a:t>
            </a:r>
            <a:r>
              <a:rPr lang="ru-RU" dirty="0" err="1" smtClean="0"/>
              <a:t>оберігали</a:t>
            </a:r>
            <a:r>
              <a:rPr lang="ru-RU" dirty="0" smtClean="0"/>
              <a:t> на державному </a:t>
            </a:r>
            <a:r>
              <a:rPr lang="ru-RU" dirty="0" err="1" smtClean="0"/>
              <a:t>рівні</a:t>
            </a:r>
            <a:r>
              <a:rPr lang="ru-RU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err="1" smtClean="0"/>
              <a:t>Приватне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не </a:t>
            </a:r>
            <a:r>
              <a:rPr lang="ru-RU" dirty="0" err="1" smtClean="0"/>
              <a:t>склалося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11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шлюбу</a:t>
            </a:r>
            <a:r>
              <a:rPr lang="ru-RU" dirty="0" smtClean="0"/>
              <a:t> дружина </a:t>
            </a:r>
            <a:r>
              <a:rPr lang="ru-RU" dirty="0" err="1" smtClean="0"/>
              <a:t>пішла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до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чоловіка</a:t>
            </a:r>
            <a:r>
              <a:rPr lang="ru-RU" dirty="0" smtClean="0"/>
              <a:t>. </a:t>
            </a:r>
            <a:r>
              <a:rPr lang="ru-RU" dirty="0" err="1" smtClean="0"/>
              <a:t>Юрій</a:t>
            </a:r>
            <a:r>
              <a:rPr lang="ru-RU" dirty="0" smtClean="0"/>
              <a:t> Борисович так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не </a:t>
            </a:r>
            <a:r>
              <a:rPr lang="ru-RU" dirty="0" err="1" smtClean="0"/>
              <a:t>одружився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жив у </a:t>
            </a:r>
            <a:r>
              <a:rPr lang="ru-RU" dirty="0" err="1" smtClean="0"/>
              <a:t>квартирі</a:t>
            </a:r>
            <a:r>
              <a:rPr lang="ru-RU" dirty="0" smtClean="0"/>
              <a:t> на </a:t>
            </a:r>
            <a:r>
              <a:rPr lang="ru-RU" dirty="0" err="1" smtClean="0"/>
              <a:t>Тверській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донькою</a:t>
            </a:r>
            <a:r>
              <a:rPr lang="ru-RU" dirty="0" smtClean="0"/>
              <a:t> Наталкою </a:t>
            </a:r>
            <a:r>
              <a:rPr lang="ru-RU" dirty="0" err="1" smtClean="0"/>
              <a:t>і</a:t>
            </a:r>
            <a:r>
              <a:rPr lang="ru-RU" dirty="0" smtClean="0"/>
              <a:t> тещею, яка </a:t>
            </a:r>
            <a:r>
              <a:rPr lang="ru-RU" dirty="0" err="1" smtClean="0"/>
              <a:t>обожнювала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колишнього</a:t>
            </a:r>
            <a:r>
              <a:rPr lang="ru-RU" dirty="0" smtClean="0"/>
              <a:t> зятя. Дочка </a:t>
            </a:r>
            <a:r>
              <a:rPr lang="ru-RU" dirty="0" err="1" smtClean="0"/>
              <a:t>Левітана</a:t>
            </a:r>
            <a:r>
              <a:rPr lang="ru-RU" dirty="0" smtClean="0"/>
              <a:t>, 65-річна </a:t>
            </a:r>
            <a:r>
              <a:rPr lang="ru-RU" dirty="0" err="1" smtClean="0"/>
              <a:t>Наталія</a:t>
            </a:r>
            <a:r>
              <a:rPr lang="ru-RU" dirty="0" smtClean="0"/>
              <a:t> </a:t>
            </a:r>
            <a:r>
              <a:rPr lang="ru-RU" dirty="0" err="1" smtClean="0"/>
              <a:t>Сударикова</a:t>
            </a:r>
            <a:r>
              <a:rPr lang="ru-RU" dirty="0" smtClean="0"/>
              <a:t>, </a:t>
            </a:r>
            <a:r>
              <a:rPr lang="ru-RU" dirty="0" err="1" smtClean="0"/>
              <a:t>була</a:t>
            </a:r>
            <a:r>
              <a:rPr lang="ru-RU" dirty="0" smtClean="0"/>
              <a:t> убита в 2006-му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власним</a:t>
            </a:r>
            <a:r>
              <a:rPr lang="ru-RU" dirty="0" smtClean="0"/>
              <a:t> </a:t>
            </a:r>
            <a:r>
              <a:rPr lang="ru-RU" dirty="0" err="1" smtClean="0"/>
              <a:t>сином</a:t>
            </a:r>
            <a:r>
              <a:rPr lang="ru-RU" dirty="0" smtClean="0"/>
              <a:t> Борисом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квартирі</a:t>
            </a:r>
            <a:r>
              <a:rPr lang="ru-RU" dirty="0" smtClean="0"/>
              <a:t> в </a:t>
            </a:r>
            <a:r>
              <a:rPr lang="ru-RU" dirty="0" err="1" smtClean="0"/>
              <a:t>Москві</a:t>
            </a:r>
            <a:r>
              <a:rPr lang="ru-RU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err="1" smtClean="0"/>
              <a:t>Повідомлення</a:t>
            </a:r>
            <a:r>
              <a:rPr lang="ru-RU" dirty="0" smtClean="0"/>
              <a:t> про початок </a:t>
            </a:r>
            <a:r>
              <a:rPr lang="ru-RU" dirty="0" err="1" smtClean="0"/>
              <a:t>війни</a:t>
            </a:r>
            <a:r>
              <a:rPr lang="ru-RU" dirty="0" smtClean="0"/>
              <a:t> першим по </a:t>
            </a:r>
            <a:r>
              <a:rPr lang="ru-RU" dirty="0" err="1" smtClean="0"/>
              <a:t>радіо</a:t>
            </a:r>
            <a:r>
              <a:rPr lang="ru-RU" dirty="0" smtClean="0"/>
              <a:t> </a:t>
            </a:r>
            <a:r>
              <a:rPr lang="ru-RU" dirty="0" err="1" smtClean="0"/>
              <a:t>промовив</a:t>
            </a:r>
            <a:r>
              <a:rPr lang="ru-RU" dirty="0" smtClean="0"/>
              <a:t> не </a:t>
            </a:r>
            <a:r>
              <a:rPr lang="ru-RU" dirty="0" err="1" smtClean="0"/>
              <a:t>Левітан</a:t>
            </a:r>
            <a:r>
              <a:rPr lang="ru-RU" dirty="0" smtClean="0"/>
              <a:t>, а нарком </a:t>
            </a:r>
            <a:r>
              <a:rPr lang="ru-RU" dirty="0" err="1" smtClean="0"/>
              <a:t>закордонних</a:t>
            </a:r>
            <a:r>
              <a:rPr lang="ru-RU" dirty="0" smtClean="0"/>
              <a:t> справ СРСР </a:t>
            </a:r>
            <a:r>
              <a:rPr lang="ru-RU" dirty="0" err="1" smtClean="0"/>
              <a:t>В'ячеслав</a:t>
            </a:r>
            <a:r>
              <a:rPr lang="ru-RU" dirty="0" smtClean="0"/>
              <a:t> Молотов. </a:t>
            </a:r>
            <a:r>
              <a:rPr lang="ru-RU" dirty="0" err="1" smtClean="0"/>
              <a:t>Надалі</a:t>
            </a:r>
            <a:r>
              <a:rPr lang="ru-RU" dirty="0" smtClean="0"/>
              <a:t> </a:t>
            </a:r>
            <a:r>
              <a:rPr lang="ru-RU" dirty="0" err="1" smtClean="0"/>
              <a:t>Левітан</a:t>
            </a:r>
            <a:r>
              <a:rPr lang="ru-RU" dirty="0" smtClean="0"/>
              <a:t> </a:t>
            </a:r>
            <a:r>
              <a:rPr lang="ru-RU" dirty="0" err="1" smtClean="0"/>
              <a:t>повторював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текст.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У </a:t>
            </a:r>
            <a:r>
              <a:rPr lang="ru-RU" dirty="0" err="1" smtClean="0"/>
              <a:t>дитинстві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прозвали Трубою — за </a:t>
            </a:r>
            <a:r>
              <a:rPr lang="ru-RU" dirty="0" err="1" smtClean="0"/>
              <a:t>гучний</a:t>
            </a:r>
            <a:r>
              <a:rPr lang="ru-RU" dirty="0" smtClean="0"/>
              <a:t> голос. </a:t>
            </a:r>
            <a:r>
              <a:rPr lang="ru-RU" dirty="0" err="1" smtClean="0"/>
              <a:t>Мами</a:t>
            </a:r>
            <a:r>
              <a:rPr lang="ru-RU" dirty="0" smtClean="0"/>
              <a:t> </a:t>
            </a:r>
            <a:r>
              <a:rPr lang="ru-RU" dirty="0" err="1" smtClean="0"/>
              <a:t>хлопчаків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десь</a:t>
            </a:r>
            <a:r>
              <a:rPr lang="ru-RU" dirty="0" smtClean="0"/>
              <a:t> </a:t>
            </a:r>
            <a:r>
              <a:rPr lang="ru-RU" dirty="0" err="1" smtClean="0"/>
              <a:t>загулялися</a:t>
            </a:r>
            <a:r>
              <a:rPr lang="ru-RU" dirty="0" smtClean="0"/>
              <a:t> на </a:t>
            </a:r>
            <a:r>
              <a:rPr lang="ru-RU" dirty="0" err="1" smtClean="0"/>
              <a:t>вулиці</a:t>
            </a:r>
            <a:r>
              <a:rPr lang="ru-RU" dirty="0" smtClean="0"/>
              <a:t>, просили Юрка </a:t>
            </a:r>
            <a:r>
              <a:rPr lang="ru-RU" dirty="0" err="1" smtClean="0"/>
              <a:t>покликати</a:t>
            </a:r>
            <a:r>
              <a:rPr lang="ru-RU" dirty="0" smtClean="0"/>
              <a:t> (</a:t>
            </a:r>
            <a:r>
              <a:rPr lang="ru-RU" dirty="0" err="1" smtClean="0"/>
              <a:t>поричати</a:t>
            </a:r>
            <a:r>
              <a:rPr lang="ru-RU" dirty="0" smtClean="0"/>
              <a:t>)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бешкетників</a:t>
            </a:r>
            <a:r>
              <a:rPr lang="ru-RU" dirty="0" smtClean="0"/>
              <a:t> на </a:t>
            </a:r>
            <a:r>
              <a:rPr lang="ru-RU" dirty="0" err="1" smtClean="0"/>
              <a:t>ім'я</a:t>
            </a:r>
            <a:r>
              <a:rPr lang="ru-RU" dirty="0" smtClean="0"/>
              <a:t>. </a:t>
            </a:r>
            <a:r>
              <a:rPr lang="ru-RU" dirty="0" err="1" smtClean="0"/>
              <a:t>Ефект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як </a:t>
            </a:r>
            <a:r>
              <a:rPr lang="ru-RU" dirty="0" err="1" smtClean="0"/>
              <a:t>від</a:t>
            </a:r>
            <a:r>
              <a:rPr lang="ru-RU" dirty="0" smtClean="0"/>
              <a:t> мегафону, далеко </a:t>
            </a:r>
            <a:r>
              <a:rPr lang="ru-RU" dirty="0" err="1" smtClean="0"/>
              <a:t>навкруги</a:t>
            </a:r>
            <a:r>
              <a:rPr lang="ru-RU" dirty="0" smtClean="0"/>
              <a:t> </a:t>
            </a:r>
            <a:r>
              <a:rPr lang="ru-RU" dirty="0" err="1" smtClean="0"/>
              <a:t>чулося</a:t>
            </a:r>
            <a:r>
              <a:rPr lang="ru-RU" dirty="0" smtClean="0"/>
              <a:t> </a:t>
            </a:r>
            <a:r>
              <a:rPr lang="ru-RU" dirty="0" err="1" smtClean="0"/>
              <a:t>розкотисте</a:t>
            </a:r>
            <a:r>
              <a:rPr lang="ru-RU" dirty="0" smtClean="0"/>
              <a:t>: «</a:t>
            </a:r>
            <a:r>
              <a:rPr lang="ru-RU" dirty="0" err="1" smtClean="0"/>
              <a:t>Ва-ася</a:t>
            </a:r>
            <a:r>
              <a:rPr lang="ru-RU" dirty="0" smtClean="0"/>
              <a:t>! (Миша, Толя). </a:t>
            </a:r>
            <a:r>
              <a:rPr lang="ru-RU" dirty="0" err="1" smtClean="0"/>
              <a:t>Дамо-ой</a:t>
            </a:r>
            <a:r>
              <a:rPr lang="ru-RU" dirty="0" smtClean="0"/>
              <a:t>!»</a:t>
            </a:r>
          </a:p>
          <a:p>
            <a:pPr algn="just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833664"/>
            <a:ext cx="8640960" cy="302433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800" dirty="0" smtClean="0"/>
              <a:t>	Диктор Всесоюзного </a:t>
            </a:r>
            <a:r>
              <a:rPr lang="ru-RU" sz="2800" dirty="0" err="1" smtClean="0"/>
              <a:t>радіо</a:t>
            </a:r>
            <a:r>
              <a:rPr lang="ru-RU" sz="2800" dirty="0" smtClean="0"/>
              <a:t>, народна артистка СРСР. На Всесоюзному </a:t>
            </a:r>
            <a:r>
              <a:rPr lang="ru-RU" sz="2800" dirty="0" err="1" smtClean="0"/>
              <a:t>радіо</a:t>
            </a:r>
            <a:r>
              <a:rPr lang="ru-RU" sz="2800" dirty="0" smtClean="0"/>
              <a:t> вона </a:t>
            </a:r>
            <a:r>
              <a:rPr lang="ru-RU" sz="2800" dirty="0" err="1" smtClean="0"/>
              <a:t>пропрацювала</a:t>
            </a:r>
            <a:r>
              <a:rPr lang="ru-RU" sz="2800" dirty="0" smtClean="0"/>
              <a:t> </a:t>
            </a:r>
            <a:r>
              <a:rPr lang="ru-RU" sz="2800" dirty="0" err="1" smtClean="0"/>
              <a:t>майже</a:t>
            </a:r>
            <a:r>
              <a:rPr lang="ru-RU" sz="2800" dirty="0" smtClean="0"/>
              <a:t> 60 </a:t>
            </a:r>
            <a:r>
              <a:rPr lang="ru-RU" sz="2800" dirty="0" err="1" smtClean="0"/>
              <a:t>років</a:t>
            </a:r>
            <a:r>
              <a:rPr lang="ru-RU" sz="2800" dirty="0" smtClean="0"/>
              <a:t>, у роки </a:t>
            </a:r>
            <a:r>
              <a:rPr lang="ru-RU" sz="2800" dirty="0" err="1" smtClean="0"/>
              <a:t>війни</a:t>
            </a:r>
            <a:r>
              <a:rPr lang="ru-RU" sz="2800" dirty="0" smtClean="0"/>
              <a:t> читала </a:t>
            </a:r>
            <a:r>
              <a:rPr lang="ru-RU" sz="2800" dirty="0" err="1" smtClean="0"/>
              <a:t>зведення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Совінформбюро</a:t>
            </a:r>
            <a:r>
              <a:rPr lang="ru-RU" sz="2800" dirty="0" smtClean="0"/>
              <a:t>, вела репортаж </a:t>
            </a:r>
            <a:r>
              <a:rPr lang="ru-RU" sz="2800" dirty="0" err="1" smtClean="0"/>
              <a:t>з</a:t>
            </a:r>
            <a:r>
              <a:rPr lang="ru-RU" sz="2800" dirty="0" smtClean="0"/>
              <a:t> Параду Перемоги. Ольга </a:t>
            </a:r>
            <a:r>
              <a:rPr lang="ru-RU" sz="2800" dirty="0" err="1" smtClean="0"/>
              <a:t>Сергіївна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була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першим диктором </a:t>
            </a:r>
            <a:r>
              <a:rPr lang="ru-RU" sz="2800" dirty="0" err="1" smtClean="0"/>
              <a:t>телебачення</a:t>
            </a:r>
            <a:r>
              <a:rPr lang="ru-RU" sz="2800" dirty="0" smtClean="0"/>
              <a:t>, у </a:t>
            </a:r>
            <a:r>
              <a:rPr lang="ru-RU" sz="2800" dirty="0" err="1" smtClean="0"/>
              <a:t>неї</a:t>
            </a:r>
            <a:r>
              <a:rPr lang="ru-RU" sz="2800" dirty="0" smtClean="0"/>
              <a:t> </a:t>
            </a:r>
            <a:r>
              <a:rPr lang="ru-RU" sz="2800" dirty="0" err="1" smtClean="0"/>
              <a:t>навчалися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майстерності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багато</a:t>
            </a:r>
            <a:r>
              <a:rPr lang="ru-RU" sz="2800" dirty="0" smtClean="0"/>
              <a:t> </a:t>
            </a:r>
            <a:r>
              <a:rPr lang="ru-RU" sz="2800" dirty="0" err="1" smtClean="0"/>
              <a:t>дикторів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ведучих</a:t>
            </a:r>
            <a:r>
              <a:rPr lang="ru-RU" sz="2800" dirty="0" smtClean="0"/>
              <a:t> </a:t>
            </a:r>
            <a:r>
              <a:rPr lang="ru-RU" sz="2800" dirty="0" err="1" smtClean="0"/>
              <a:t>вітчизняного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радіо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телебачення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5" name="Рисунок 4" descr="Vysotskaya_Olg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188640"/>
            <a:ext cx="2088232" cy="216024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08131" y="2551837"/>
            <a:ext cx="812773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err="1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Висоцька</a:t>
            </a:r>
            <a:r>
              <a:rPr lang="ru-RU" sz="36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 Ольга </a:t>
            </a:r>
            <a:r>
              <a:rPr lang="ru-RU" sz="3600" b="1" cap="all" spc="0" dirty="0" err="1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Сергіївна</a:t>
            </a:r>
            <a:r>
              <a:rPr lang="ru-RU" sz="36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36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36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(11 </a:t>
            </a:r>
            <a:r>
              <a:rPr lang="ru-RU" sz="3600" b="1" cap="all" spc="0" dirty="0" err="1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червня</a:t>
            </a:r>
            <a:r>
              <a:rPr lang="ru-RU" sz="36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 1906- 26 </a:t>
            </a:r>
            <a:r>
              <a:rPr lang="ru-RU" sz="3600" b="1" cap="all" spc="0" dirty="0" err="1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вересня</a:t>
            </a:r>
            <a:r>
              <a:rPr lang="ru-RU" sz="36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 2000)</a:t>
            </a:r>
            <a:endParaRPr lang="ru-RU" sz="3600" b="1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836712"/>
            <a:ext cx="8136904" cy="5544616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БІОГРАФІЯ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err="1" smtClean="0">
                <a:solidFill>
                  <a:schemeClr val="bg1"/>
                </a:solidFill>
              </a:rPr>
              <a:t>Народилася</a:t>
            </a:r>
            <a:r>
              <a:rPr lang="ru-RU" sz="2000" dirty="0" smtClean="0">
                <a:solidFill>
                  <a:schemeClr val="bg1"/>
                </a:solidFill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</a:rPr>
              <a:t>Москві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сім'ї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електрика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залізниці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err="1" smtClean="0">
                <a:solidFill>
                  <a:schemeClr val="bg1"/>
                </a:solidFill>
              </a:rPr>
              <a:t>Вже</a:t>
            </a:r>
            <a:r>
              <a:rPr lang="ru-RU" sz="2000" dirty="0" smtClean="0">
                <a:solidFill>
                  <a:schemeClr val="bg1"/>
                </a:solidFill>
              </a:rPr>
              <a:t> у 8 </a:t>
            </a:r>
            <a:r>
              <a:rPr lang="ru-RU" sz="2000" dirty="0" err="1" smtClean="0">
                <a:solidFill>
                  <a:schemeClr val="bg1"/>
                </a:solidFill>
              </a:rPr>
              <a:t>років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прийшла</a:t>
            </a:r>
            <a:r>
              <a:rPr lang="ru-RU" sz="2000" dirty="0" smtClean="0">
                <a:solidFill>
                  <a:schemeClr val="bg1"/>
                </a:solidFill>
              </a:rPr>
              <a:t> в дитячий клуб «</a:t>
            </a:r>
            <a:r>
              <a:rPr lang="ru-RU" sz="2000" dirty="0" err="1" smtClean="0">
                <a:solidFill>
                  <a:schemeClr val="bg1"/>
                </a:solidFill>
              </a:rPr>
              <a:t>Зірниця</a:t>
            </a:r>
            <a:r>
              <a:rPr lang="ru-RU" sz="2000" dirty="0" smtClean="0">
                <a:solidFill>
                  <a:schemeClr val="bg1"/>
                </a:solidFill>
              </a:rPr>
              <a:t>», читала </a:t>
            </a:r>
            <a:r>
              <a:rPr lang="ru-RU" sz="2000" dirty="0" err="1" smtClean="0">
                <a:solidFill>
                  <a:schemeClr val="bg1"/>
                </a:solidFill>
              </a:rPr>
              <a:t>вірші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танцювала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Захоплювалася</a:t>
            </a:r>
            <a:r>
              <a:rPr lang="ru-RU" sz="2000" dirty="0" smtClean="0">
                <a:solidFill>
                  <a:schemeClr val="bg1"/>
                </a:solidFill>
              </a:rPr>
              <a:t> театром, брала участь у </a:t>
            </a:r>
            <a:r>
              <a:rPr lang="ru-RU" sz="2000" dirty="0" err="1" smtClean="0">
                <a:solidFill>
                  <a:schemeClr val="bg1"/>
                </a:solidFill>
              </a:rPr>
              <a:t>театральній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студії</a:t>
            </a:r>
            <a:r>
              <a:rPr lang="ru-RU" sz="2000" dirty="0" smtClean="0">
                <a:solidFill>
                  <a:schemeClr val="bg1"/>
                </a:solidFill>
              </a:rPr>
              <a:t> «</a:t>
            </a:r>
            <a:r>
              <a:rPr lang="ru-RU" sz="2000" dirty="0" err="1" smtClean="0">
                <a:solidFill>
                  <a:schemeClr val="bg1"/>
                </a:solidFill>
              </a:rPr>
              <a:t>Синій</a:t>
            </a:r>
            <a:r>
              <a:rPr lang="ru-RU" sz="2000" dirty="0" smtClean="0">
                <a:solidFill>
                  <a:schemeClr val="bg1"/>
                </a:solidFill>
              </a:rPr>
              <a:t> птах». </a:t>
            </a:r>
            <a:r>
              <a:rPr lang="ru-RU" sz="2000" dirty="0" err="1" smtClean="0">
                <a:solidFill>
                  <a:schemeClr val="bg1"/>
                </a:solidFill>
              </a:rPr>
              <a:t>Після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школи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працювала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фабриці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сортувальницею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шовку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Багато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займалася</a:t>
            </a:r>
            <a:r>
              <a:rPr lang="ru-RU" sz="2000" dirty="0" smtClean="0">
                <a:solidFill>
                  <a:schemeClr val="bg1"/>
                </a:solidFill>
              </a:rPr>
              <a:t> спортом, </a:t>
            </a:r>
            <a:r>
              <a:rPr lang="ru-RU" sz="2000" dirty="0" err="1" smtClean="0">
                <a:solidFill>
                  <a:schemeClr val="bg1"/>
                </a:solidFill>
              </a:rPr>
              <a:t>настільки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успішно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що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навіть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викладала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фізкультуру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дітям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	</a:t>
            </a:r>
            <a:r>
              <a:rPr lang="ru-RU" sz="2000" dirty="0" err="1" smtClean="0">
                <a:solidFill>
                  <a:schemeClr val="bg1"/>
                </a:solidFill>
              </a:rPr>
              <a:t>Захоплення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фізкультурою</a:t>
            </a:r>
            <a:r>
              <a:rPr lang="ru-RU" sz="2000" dirty="0" smtClean="0">
                <a:solidFill>
                  <a:schemeClr val="bg1"/>
                </a:solidFill>
              </a:rPr>
              <a:t> привело </a:t>
            </a:r>
            <a:r>
              <a:rPr lang="ru-RU" sz="2000" dirty="0" err="1" smtClean="0">
                <a:solidFill>
                  <a:schemeClr val="bg1"/>
                </a:solidFill>
              </a:rPr>
              <a:t>її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радіо</a:t>
            </a:r>
            <a:r>
              <a:rPr lang="ru-RU" sz="2000" dirty="0" smtClean="0">
                <a:solidFill>
                  <a:schemeClr val="bg1"/>
                </a:solidFill>
              </a:rPr>
              <a:t>. З 1929 року брала участь у </a:t>
            </a:r>
            <a:r>
              <a:rPr lang="ru-RU" sz="2000" dirty="0" err="1" smtClean="0">
                <a:solidFill>
                  <a:schemeClr val="bg1"/>
                </a:solidFill>
              </a:rPr>
              <a:t>підготовці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уроків</a:t>
            </a:r>
            <a:r>
              <a:rPr lang="ru-RU" sz="2000" dirty="0" smtClean="0">
                <a:solidFill>
                  <a:schemeClr val="bg1"/>
                </a:solidFill>
              </a:rPr>
              <a:t> «</a:t>
            </a:r>
            <a:r>
              <a:rPr lang="ru-RU" sz="2000" dirty="0" err="1" smtClean="0">
                <a:solidFill>
                  <a:schemeClr val="bg1"/>
                </a:solidFill>
              </a:rPr>
              <a:t>Ранкової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гімнастики</a:t>
            </a:r>
            <a:r>
              <a:rPr lang="ru-RU" sz="2000" dirty="0" smtClean="0">
                <a:solidFill>
                  <a:schemeClr val="bg1"/>
                </a:solidFill>
              </a:rPr>
              <a:t>» на Всесоюзному </a:t>
            </a:r>
            <a:r>
              <a:rPr lang="ru-RU" sz="2000" dirty="0" err="1" smtClean="0">
                <a:solidFill>
                  <a:schemeClr val="bg1"/>
                </a:solidFill>
              </a:rPr>
              <a:t>радіо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Дебютувати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якості</a:t>
            </a:r>
            <a:r>
              <a:rPr lang="ru-RU" sz="2000" dirty="0" smtClean="0">
                <a:solidFill>
                  <a:schemeClr val="bg1"/>
                </a:solidFill>
              </a:rPr>
              <a:t> диктора </a:t>
            </a:r>
            <a:r>
              <a:rPr lang="ru-RU" sz="2000" dirty="0" err="1" smtClean="0">
                <a:solidFill>
                  <a:schemeClr val="bg1"/>
                </a:solidFill>
              </a:rPr>
              <a:t>допоміг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випадок</a:t>
            </a:r>
            <a:r>
              <a:rPr lang="ru-RU" sz="2000" dirty="0" smtClean="0">
                <a:solidFill>
                  <a:schemeClr val="bg1"/>
                </a:solidFill>
              </a:rPr>
              <a:t>: до початку </a:t>
            </a:r>
            <a:r>
              <a:rPr lang="ru-RU" sz="2000" dirty="0" err="1" smtClean="0">
                <a:solidFill>
                  <a:schemeClr val="bg1"/>
                </a:solidFill>
              </a:rPr>
              <a:t>новинного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випуску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студії</a:t>
            </a:r>
            <a:r>
              <a:rPr lang="ru-RU" sz="2000" dirty="0" smtClean="0">
                <a:solidFill>
                  <a:schemeClr val="bg1"/>
                </a:solidFill>
              </a:rPr>
              <a:t> не </a:t>
            </a:r>
            <a:r>
              <a:rPr lang="ru-RU" sz="2000" dirty="0" err="1" smtClean="0">
                <a:solidFill>
                  <a:schemeClr val="bg1"/>
                </a:solidFill>
              </a:rPr>
              <a:t>виявилося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ні</a:t>
            </a:r>
            <a:r>
              <a:rPr lang="ru-RU" sz="2000" dirty="0" smtClean="0">
                <a:solidFill>
                  <a:schemeClr val="bg1"/>
                </a:solidFill>
              </a:rPr>
              <a:t> одного диктора. </a:t>
            </a:r>
            <a:r>
              <a:rPr lang="ru-RU" sz="2000" dirty="0" err="1" smtClean="0">
                <a:solidFill>
                  <a:schemeClr val="bg1"/>
                </a:solidFill>
              </a:rPr>
              <a:t>Рідкісний</a:t>
            </a:r>
            <a:r>
              <a:rPr lang="ru-RU" sz="2000" dirty="0" smtClean="0">
                <a:solidFill>
                  <a:schemeClr val="bg1"/>
                </a:solidFill>
              </a:rPr>
              <a:t> тембр голосу в </a:t>
            </a:r>
            <a:r>
              <a:rPr lang="ru-RU" sz="2000" dirty="0" err="1" smtClean="0">
                <a:solidFill>
                  <a:schemeClr val="bg1"/>
                </a:solidFill>
              </a:rPr>
              <a:t>поєднанні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</a:t>
            </a:r>
            <a:r>
              <a:rPr lang="ru-RU" sz="2000" dirty="0" smtClean="0">
                <a:solidFill>
                  <a:schemeClr val="bg1"/>
                </a:solidFill>
              </a:rPr>
              <a:t> прекрасною </a:t>
            </a:r>
            <a:r>
              <a:rPr lang="ru-RU" sz="2000" dirty="0" err="1" smtClean="0">
                <a:solidFill>
                  <a:schemeClr val="bg1"/>
                </a:solidFill>
              </a:rPr>
              <a:t>дикцією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задушевність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інтонацій</a:t>
            </a:r>
            <a:r>
              <a:rPr lang="ru-RU" sz="2000" dirty="0" smtClean="0">
                <a:solidFill>
                  <a:schemeClr val="bg1"/>
                </a:solidFill>
              </a:rPr>
              <a:t> привернули </a:t>
            </a:r>
            <a:r>
              <a:rPr lang="ru-RU" sz="2000" dirty="0" err="1" smtClean="0">
                <a:solidFill>
                  <a:schemeClr val="bg1"/>
                </a:solidFill>
              </a:rPr>
              <a:t>увагу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слухачів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дикторів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радіо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620688"/>
            <a:ext cx="8208912" cy="59492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З 1932 року </a:t>
            </a:r>
            <a:r>
              <a:rPr lang="ru-RU" sz="2000" dirty="0" err="1" smtClean="0"/>
              <a:t>вже</a:t>
            </a:r>
            <a:r>
              <a:rPr lang="ru-RU" sz="2000" dirty="0" smtClean="0"/>
              <a:t> </a:t>
            </a:r>
            <a:r>
              <a:rPr lang="ru-RU" sz="2000" dirty="0" err="1" smtClean="0"/>
              <a:t>читає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інформаційні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передачі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радіо</a:t>
            </a:r>
            <a:r>
              <a:rPr lang="ru-RU" sz="2000" dirty="0" smtClean="0"/>
              <a:t>. І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скоро </a:t>
            </a:r>
            <a:r>
              <a:rPr lang="ru-RU" sz="2000" dirty="0" err="1" smtClean="0"/>
              <a:t>стає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провідним</a:t>
            </a:r>
            <a:r>
              <a:rPr lang="ru-RU" sz="2000" dirty="0" smtClean="0"/>
              <a:t> диктором. Простота, </a:t>
            </a:r>
            <a:r>
              <a:rPr lang="ru-RU" sz="2000" dirty="0" err="1" smtClean="0"/>
              <a:t>переконливість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ясність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довірливість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читання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ефірі</a:t>
            </a:r>
            <a:r>
              <a:rPr lang="ru-RU" sz="2000" dirty="0" smtClean="0"/>
              <a:t> разом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чудовим</a:t>
            </a:r>
            <a:r>
              <a:rPr lang="ru-RU" sz="2000" dirty="0" smtClean="0"/>
              <a:t> </a:t>
            </a:r>
            <a:r>
              <a:rPr lang="ru-RU" sz="2000" dirty="0" err="1" smtClean="0"/>
              <a:t>знанням</a:t>
            </a:r>
            <a:r>
              <a:rPr lang="ru-RU" sz="2000" dirty="0" smtClean="0"/>
              <a:t>, культурою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 — все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зробило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провідним</a:t>
            </a:r>
            <a:r>
              <a:rPr lang="ru-RU" sz="2000" dirty="0" smtClean="0"/>
              <a:t> диктором Всесоюзного </a:t>
            </a:r>
            <a:r>
              <a:rPr lang="ru-RU" sz="2000" dirty="0" err="1" smtClean="0"/>
              <a:t>радіо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	У послужному списку О. </a:t>
            </a:r>
            <a:r>
              <a:rPr lang="ru-RU" sz="2000" dirty="0" err="1" smtClean="0"/>
              <a:t>Висоцької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найвідповідальніші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передачі</a:t>
            </a:r>
            <a:r>
              <a:rPr lang="ru-RU" sz="2000" dirty="0" smtClean="0"/>
              <a:t>, </a:t>
            </a:r>
            <a:r>
              <a:rPr lang="ru-RU" sz="2000" dirty="0" err="1" smtClean="0"/>
              <a:t>прямі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трансляції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Червоної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площі</a:t>
            </a:r>
            <a:r>
              <a:rPr lang="ru-RU" sz="2000" dirty="0" smtClean="0"/>
              <a:t>,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Кремлівського</a:t>
            </a:r>
            <a:r>
              <a:rPr lang="ru-RU" sz="2000" dirty="0" smtClean="0"/>
              <a:t> палацу </a:t>
            </a:r>
            <a:r>
              <a:rPr lang="ru-RU" sz="2000" dirty="0" err="1" smtClean="0"/>
              <a:t>з'їздів</a:t>
            </a:r>
            <a:r>
              <a:rPr lang="ru-RU" sz="2000" dirty="0" smtClean="0"/>
              <a:t>, вела </a:t>
            </a:r>
            <a:r>
              <a:rPr lang="ru-RU" sz="2000" dirty="0" err="1" smtClean="0"/>
              <a:t>трансляції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концертів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вистав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Колонного залу, Великого театру, </a:t>
            </a:r>
            <a:r>
              <a:rPr lang="ru-RU" sz="2000" dirty="0" err="1" smtClean="0"/>
              <a:t>Мхату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театрів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	Особливо талант </a:t>
            </a:r>
            <a:r>
              <a:rPr lang="ru-RU" sz="2000" dirty="0" err="1" smtClean="0"/>
              <a:t>розкрився</a:t>
            </a:r>
            <a:r>
              <a:rPr lang="ru-RU" sz="2000" dirty="0" smtClean="0"/>
              <a:t> у роки </a:t>
            </a:r>
            <a:r>
              <a:rPr lang="ru-RU" sz="2000" dirty="0" err="1" smtClean="0"/>
              <a:t>війни</a:t>
            </a:r>
            <a:r>
              <a:rPr lang="ru-RU" sz="2000" dirty="0" smtClean="0"/>
              <a:t>. </a:t>
            </a:r>
            <a:r>
              <a:rPr lang="ru-RU" sz="2000" dirty="0" err="1" smtClean="0"/>
              <a:t>Тоді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радіоновини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фронтів</a:t>
            </a:r>
            <a:r>
              <a:rPr lang="ru-RU" sz="2000" dirty="0" smtClean="0"/>
              <a:t>, </a:t>
            </a:r>
            <a:r>
              <a:rPr lang="ru-RU" sz="2000" dirty="0" err="1" smtClean="0"/>
              <a:t>зведень</a:t>
            </a:r>
            <a:r>
              <a:rPr lang="ru-RU" sz="2000" dirty="0" smtClean="0"/>
              <a:t> «</a:t>
            </a:r>
            <a:r>
              <a:rPr lang="ru-RU" sz="2000" dirty="0" err="1" smtClean="0"/>
              <a:t>Радінформбюро</a:t>
            </a:r>
            <a:r>
              <a:rPr lang="ru-RU" sz="2000" dirty="0" smtClean="0"/>
              <a:t>» </a:t>
            </a:r>
            <a:r>
              <a:rPr lang="ru-RU" sz="2000" dirty="0" err="1" smtClean="0"/>
              <a:t>асоціювалися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уявленні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радянських</a:t>
            </a:r>
            <a:r>
              <a:rPr lang="ru-RU" sz="2000" dirty="0" smtClean="0"/>
              <a:t> людей </a:t>
            </a:r>
            <a:r>
              <a:rPr lang="ru-RU" sz="2000" dirty="0" err="1" smtClean="0"/>
              <a:t>з</a:t>
            </a:r>
            <a:r>
              <a:rPr lang="ru-RU" sz="2000" dirty="0" smtClean="0"/>
              <a:t> голосами О. С. </a:t>
            </a:r>
            <a:r>
              <a:rPr lang="ru-RU" sz="2000" dirty="0" err="1" smtClean="0"/>
              <a:t>Висоцької</a:t>
            </a:r>
            <a:r>
              <a:rPr lang="ru-RU" sz="2000" dirty="0" smtClean="0"/>
              <a:t> та Ю. Б. </a:t>
            </a:r>
            <a:r>
              <a:rPr lang="ru-RU" sz="2000" dirty="0" err="1" smtClean="0"/>
              <a:t>Левітана</a:t>
            </a:r>
            <a:r>
              <a:rPr lang="ru-RU" sz="2000" dirty="0" smtClean="0"/>
              <a:t>. Разом </a:t>
            </a:r>
            <a:r>
              <a:rPr lang="ru-RU" sz="2000" dirty="0" err="1" smtClean="0"/>
              <a:t>з</a:t>
            </a:r>
            <a:r>
              <a:rPr lang="ru-RU" sz="2000" dirty="0" smtClean="0"/>
              <a:t> Ю. </a:t>
            </a:r>
            <a:r>
              <a:rPr lang="ru-RU" sz="2000" dirty="0" err="1" smtClean="0"/>
              <a:t>Левітаном</a:t>
            </a:r>
            <a:r>
              <a:rPr lang="ru-RU" sz="2000" dirty="0" smtClean="0"/>
              <a:t> в </a:t>
            </a:r>
            <a:r>
              <a:rPr lang="ru-RU" sz="2000" dirty="0" err="1" smtClean="0"/>
              <a:t>ніч</a:t>
            </a:r>
            <a:r>
              <a:rPr lang="ru-RU" sz="2000" dirty="0" smtClean="0"/>
              <a:t> на 9 </a:t>
            </a:r>
            <a:r>
              <a:rPr lang="ru-RU" sz="2000" dirty="0" err="1" smtClean="0"/>
              <a:t>травня</a:t>
            </a:r>
            <a:r>
              <a:rPr lang="ru-RU" sz="2000" dirty="0" smtClean="0"/>
              <a:t> 1945 року передавала </a:t>
            </a:r>
            <a:r>
              <a:rPr lang="ru-RU" sz="2000" dirty="0" err="1" smtClean="0"/>
              <a:t>повідомлення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капітуляцію</a:t>
            </a:r>
            <a:r>
              <a:rPr lang="ru-RU" sz="2000" dirty="0" smtClean="0"/>
              <a:t> </a:t>
            </a:r>
            <a:r>
              <a:rPr lang="ru-RU" sz="2000" dirty="0" err="1" smtClean="0"/>
              <a:t>фашистської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Німеччини</a:t>
            </a:r>
            <a:r>
              <a:rPr lang="ru-RU" sz="2000" dirty="0" smtClean="0"/>
              <a:t>, а 24 </a:t>
            </a:r>
            <a:r>
              <a:rPr lang="ru-RU" sz="2000" dirty="0" err="1" smtClean="0"/>
              <a:t>червня</a:t>
            </a:r>
            <a:r>
              <a:rPr lang="ru-RU" sz="2000" dirty="0" smtClean="0"/>
              <a:t> того ж року вела </a:t>
            </a:r>
            <a:r>
              <a:rPr lang="ru-RU" sz="2000" dirty="0" err="1" smtClean="0"/>
              <a:t>трансляцію</a:t>
            </a:r>
            <a:r>
              <a:rPr lang="ru-RU" sz="2000" dirty="0" smtClean="0"/>
              <a:t> Параду Перемоги. У 1986-1989 роках читала текст «</a:t>
            </a:r>
            <a:r>
              <a:rPr lang="ru-RU" sz="2000" dirty="0" err="1" smtClean="0"/>
              <a:t>Хвилини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мовчання</a:t>
            </a:r>
            <a:r>
              <a:rPr lang="ru-RU" sz="2000" dirty="0" smtClean="0"/>
              <a:t>» («</a:t>
            </a:r>
            <a:r>
              <a:rPr lang="ru-RU" sz="2000" dirty="0" err="1" smtClean="0"/>
              <a:t>Світлої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Пам'яті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полеглих</a:t>
            </a:r>
            <a:r>
              <a:rPr lang="ru-RU" sz="2000" dirty="0" smtClean="0"/>
              <a:t> у </a:t>
            </a:r>
            <a:r>
              <a:rPr lang="ru-RU" sz="2000" dirty="0" err="1" smtClean="0"/>
              <a:t>боротьбі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проти</a:t>
            </a:r>
            <a:r>
              <a:rPr lang="ru-RU" sz="2000" dirty="0" smtClean="0"/>
              <a:t> фашизму...») — </a:t>
            </a:r>
            <a:r>
              <a:rPr lang="ru-RU" sz="2000" dirty="0" err="1" smtClean="0"/>
              <a:t>щорічної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традиційної</a:t>
            </a:r>
            <a:r>
              <a:rPr lang="ru-RU" sz="2000" dirty="0" smtClean="0"/>
              <a:t> теле -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радіопередачі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радянському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телебаченні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радіо</a:t>
            </a:r>
            <a:r>
              <a:rPr lang="ru-RU" sz="2000" dirty="0" smtClean="0"/>
              <a:t>, одного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урочисто-траурних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ритуалів</a:t>
            </a:r>
            <a:r>
              <a:rPr lang="ru-RU" sz="2000" dirty="0" smtClean="0"/>
              <a:t> Дня Перемоги.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406</TotalTime>
  <Words>316</Words>
  <Application>Microsoft Office PowerPoint</Application>
  <PresentationFormat>Экран (4:3)</PresentationFormat>
  <Paragraphs>84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Перші диктори України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Диктори в українському ефірі з’явилися в 1952-му. Вони віталися з глядачами і робили невеличкі анонсові оголошення між програмами та прогноз погоди. </vt:lpstr>
      <vt:lpstr>Вимоги до дикторів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Перші диктори України</dc:title>
  <dc:creator>asus</dc:creator>
  <cp:lastModifiedBy>asus</cp:lastModifiedBy>
  <cp:revision>48</cp:revision>
  <dcterms:created xsi:type="dcterms:W3CDTF">2017-02-12T21:31:47Z</dcterms:created>
  <dcterms:modified xsi:type="dcterms:W3CDTF">2017-02-15T00:29:07Z</dcterms:modified>
</cp:coreProperties>
</file>