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0B017-EEEA-4BE5-8AA0-08F1531654B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3D9CB-A69A-4302-9830-6DCCCCB5EC1E}">
      <dgm:prSet phldrT="[Текст]"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  <a:cs typeface="Arial" pitchFamily="34" charset="0"/>
            </a:rPr>
            <a:t>Здобуття нових знань і оволодіння вміннями самостійно здобувати знання</a:t>
          </a:r>
          <a:endParaRPr lang="ru-RU" sz="1600" b="1" i="0" dirty="0">
            <a:latin typeface="Georgia" pitchFamily="18" charset="0"/>
            <a:cs typeface="Arial" pitchFamily="34" charset="0"/>
          </a:endParaRPr>
        </a:p>
      </dgm:t>
    </dgm:pt>
    <dgm:pt modelId="{9CA9BA6B-76D8-46E0-9C45-4E180D49DE15}" type="parTrans" cxnId="{028D426E-F540-4169-A631-D7B1F7549320}">
      <dgm:prSet/>
      <dgm:spPr/>
      <dgm:t>
        <a:bodyPr/>
        <a:lstStyle/>
        <a:p>
          <a:endParaRPr lang="ru-RU"/>
        </a:p>
      </dgm:t>
    </dgm:pt>
    <dgm:pt modelId="{514B85B4-C69B-43D2-AB85-7FCAA9EF3AB3}" type="sibTrans" cxnId="{028D426E-F540-4169-A631-D7B1F7549320}">
      <dgm:prSet/>
      <dgm:spPr/>
      <dgm:t>
        <a:bodyPr/>
        <a:lstStyle/>
        <a:p>
          <a:endParaRPr lang="ru-RU"/>
        </a:p>
      </dgm:t>
    </dgm:pt>
    <dgm:pt modelId="{257B892A-D167-400C-9568-75118A4A440E}">
      <dgm:prSet phldrT="[Текст]"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  <a:cs typeface="Arial" pitchFamily="34" charset="0"/>
            </a:rPr>
            <a:t>Вироблення вмінь застосовувати знання на практиці</a:t>
          </a:r>
          <a:endParaRPr lang="ru-RU" sz="1600" b="1" i="0" dirty="0">
            <a:latin typeface="Georgia" pitchFamily="18" charset="0"/>
            <a:cs typeface="Arial" pitchFamily="34" charset="0"/>
          </a:endParaRPr>
        </a:p>
      </dgm:t>
    </dgm:pt>
    <dgm:pt modelId="{4F60F833-3478-4EF3-91A1-25F4B36DA784}" type="parTrans" cxnId="{C7122F7A-E022-414C-A687-44DAC86A35F7}">
      <dgm:prSet/>
      <dgm:spPr/>
      <dgm:t>
        <a:bodyPr/>
        <a:lstStyle/>
        <a:p>
          <a:endParaRPr lang="ru-RU"/>
        </a:p>
      </dgm:t>
    </dgm:pt>
    <dgm:pt modelId="{75514F82-8584-4CAC-B376-53876FF2DF2A}" type="sibTrans" cxnId="{C7122F7A-E022-414C-A687-44DAC86A35F7}">
      <dgm:prSet/>
      <dgm:spPr/>
      <dgm:t>
        <a:bodyPr/>
        <a:lstStyle/>
        <a:p>
          <a:endParaRPr lang="ru-RU"/>
        </a:p>
      </dgm:t>
    </dgm:pt>
    <dgm:pt modelId="{5D2F3D4E-9A1E-421D-8182-B40A4A685807}">
      <dgm:prSet phldrT="[Текст]"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  <a:cs typeface="Arial" pitchFamily="34" charset="0"/>
            </a:rPr>
            <a:t>Закріплення та уточнення знань</a:t>
          </a:r>
          <a:endParaRPr lang="ru-RU" sz="1600" b="1" i="0" dirty="0">
            <a:latin typeface="Georgia" pitchFamily="18" charset="0"/>
            <a:cs typeface="Arial" pitchFamily="34" charset="0"/>
          </a:endParaRPr>
        </a:p>
      </dgm:t>
    </dgm:pt>
    <dgm:pt modelId="{04F80353-E97C-4627-9F2B-6484F1DA8555}" type="sibTrans" cxnId="{077B30C2-FFA3-4080-BFC2-4E65DC014542}">
      <dgm:prSet/>
      <dgm:spPr/>
      <dgm:t>
        <a:bodyPr/>
        <a:lstStyle/>
        <a:p>
          <a:endParaRPr lang="ru-RU"/>
        </a:p>
      </dgm:t>
    </dgm:pt>
    <dgm:pt modelId="{7C563CBA-3C74-4115-B25C-E23C061B67E6}" type="parTrans" cxnId="{077B30C2-FFA3-4080-BFC2-4E65DC014542}">
      <dgm:prSet/>
      <dgm:spPr/>
      <dgm:t>
        <a:bodyPr/>
        <a:lstStyle/>
        <a:p>
          <a:endParaRPr lang="ru-RU"/>
        </a:p>
      </dgm:t>
    </dgm:pt>
    <dgm:pt modelId="{F881CAB6-953F-46E8-8592-86B300D4F5FF}">
      <dgm:prSet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  <a:cs typeface="Arial" pitchFamily="34" charset="0"/>
            </a:rPr>
            <a:t>Формування вміння творчого характеру</a:t>
          </a:r>
          <a:endParaRPr lang="ru-RU" sz="1600" b="1" i="0" dirty="0">
            <a:latin typeface="Georgia" pitchFamily="18" charset="0"/>
            <a:cs typeface="Arial" pitchFamily="34" charset="0"/>
          </a:endParaRPr>
        </a:p>
      </dgm:t>
    </dgm:pt>
    <dgm:pt modelId="{DCA4E045-3ED8-41D7-8AC1-CCCA0AABD7C3}" type="sibTrans" cxnId="{47E9D12E-7038-4F7A-8BB4-9580BD48C054}">
      <dgm:prSet/>
      <dgm:spPr/>
      <dgm:t>
        <a:bodyPr/>
        <a:lstStyle/>
        <a:p>
          <a:endParaRPr lang="ru-RU"/>
        </a:p>
      </dgm:t>
    </dgm:pt>
    <dgm:pt modelId="{B6BBB14B-7EAE-4393-ACE4-0C97FBEED407}" type="parTrans" cxnId="{47E9D12E-7038-4F7A-8BB4-9580BD48C054}">
      <dgm:prSet/>
      <dgm:spPr/>
      <dgm:t>
        <a:bodyPr/>
        <a:lstStyle/>
        <a:p>
          <a:endParaRPr lang="ru-RU"/>
        </a:p>
      </dgm:t>
    </dgm:pt>
    <dgm:pt modelId="{6B14E116-13CF-464C-BEC1-48F25E6A90B9}">
      <dgm:prSet custT="1"/>
      <dgm:spPr/>
      <dgm:t>
        <a:bodyPr anchor="ctr"/>
        <a:lstStyle/>
        <a:p>
          <a:r>
            <a:rPr lang="uk-UA" sz="1600" b="1" i="0" dirty="0" smtClean="0">
              <a:latin typeface="Georgia" pitchFamily="18" charset="0"/>
              <a:cs typeface="Arial" pitchFamily="34" charset="0"/>
            </a:rPr>
            <a:t>Формування вміння практичного характеру</a:t>
          </a:r>
          <a:endParaRPr lang="ru-RU" sz="1600" b="1" i="0" dirty="0">
            <a:latin typeface="Georgia" pitchFamily="18" charset="0"/>
            <a:cs typeface="Arial" pitchFamily="34" charset="0"/>
          </a:endParaRPr>
        </a:p>
      </dgm:t>
    </dgm:pt>
    <dgm:pt modelId="{3A00D538-24A6-47E6-98BA-94BDC0A5CBAE}" type="parTrans" cxnId="{74A6C12B-DD0F-4317-AFC1-3CFA643E1A76}">
      <dgm:prSet/>
      <dgm:spPr/>
      <dgm:t>
        <a:bodyPr/>
        <a:lstStyle/>
        <a:p>
          <a:endParaRPr lang="ru-RU"/>
        </a:p>
      </dgm:t>
    </dgm:pt>
    <dgm:pt modelId="{91C328B3-9048-4F4D-B0E3-3FD11E86CFEC}" type="sibTrans" cxnId="{74A6C12B-DD0F-4317-AFC1-3CFA643E1A76}">
      <dgm:prSet/>
      <dgm:spPr/>
      <dgm:t>
        <a:bodyPr/>
        <a:lstStyle/>
        <a:p>
          <a:endParaRPr lang="ru-RU"/>
        </a:p>
      </dgm:t>
    </dgm:pt>
    <dgm:pt modelId="{A654B1CD-8701-4A87-88C5-B205EB8AF658}" type="pres">
      <dgm:prSet presAssocID="{2300B017-EEEA-4BE5-8AA0-08F1531654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95FA4-36D7-4F0E-A4B6-0EEE395A5D4F}" type="pres">
      <dgm:prSet presAssocID="{C3A3D9CB-A69A-4302-9830-6DCCCCB5EC1E}" presName="compNode" presStyleCnt="0"/>
      <dgm:spPr/>
    </dgm:pt>
    <dgm:pt modelId="{0C1B3BA2-E7E6-447B-B15D-72B610514743}" type="pres">
      <dgm:prSet presAssocID="{C3A3D9CB-A69A-4302-9830-6DCCCCB5EC1E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AAAF67-F184-41F8-AB91-9413C6DFB421}" type="pres">
      <dgm:prSet presAssocID="{C3A3D9CB-A69A-4302-9830-6DCCCCB5EC1E}" presName="textRect" presStyleLbl="revTx" presStyleIdx="0" presStyleCnt="5" custScaleX="14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EA24-9582-4B6F-A0DF-E5C8964B7AFA}" type="pres">
      <dgm:prSet presAssocID="{514B85B4-C69B-43D2-AB85-7FCAA9EF3A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AD0AB3-893D-4A71-9F58-0D4320621BB8}" type="pres">
      <dgm:prSet presAssocID="{5D2F3D4E-9A1E-421D-8182-B40A4A685807}" presName="compNode" presStyleCnt="0"/>
      <dgm:spPr/>
    </dgm:pt>
    <dgm:pt modelId="{DAC1AA08-3118-4E01-B012-D8F580402504}" type="pres">
      <dgm:prSet presAssocID="{5D2F3D4E-9A1E-421D-8182-B40A4A68580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67A53D-1C74-4AB0-AA63-585B2ABA26DD}" type="pres">
      <dgm:prSet presAssocID="{5D2F3D4E-9A1E-421D-8182-B40A4A685807}" presName="textRect" presStyleLbl="revTx" presStyleIdx="1" presStyleCnt="5" custScaleX="11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F7C87-01E6-4B92-8AA6-EE0AB1332E0B}" type="pres">
      <dgm:prSet presAssocID="{04F80353-E97C-4627-9F2B-6484F1DA85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20EB8B-DD76-4037-9C9B-BBF34DF82822}" type="pres">
      <dgm:prSet presAssocID="{257B892A-D167-400C-9568-75118A4A440E}" presName="compNode" presStyleCnt="0"/>
      <dgm:spPr/>
    </dgm:pt>
    <dgm:pt modelId="{DE9FCAA0-80A7-4BE0-A8F7-7E04C34A269B}" type="pres">
      <dgm:prSet presAssocID="{257B892A-D167-400C-9568-75118A4A440E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DBEE902-3A11-4B89-888F-CAC26EF6BBA8}" type="pres">
      <dgm:prSet presAssocID="{257B892A-D167-400C-9568-75118A4A440E}" presName="textRect" presStyleLbl="revTx" presStyleIdx="2" presStyleCnt="5" custScaleX="12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0E8F-6C36-45CF-8029-7252C882B19C}" type="pres">
      <dgm:prSet presAssocID="{75514F82-8584-4CAC-B376-53876FF2DF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50BE3C-C97C-49A1-B0D3-E7C016D738B0}" type="pres">
      <dgm:prSet presAssocID="{F881CAB6-953F-46E8-8592-86B300D4F5FF}" presName="compNode" presStyleCnt="0"/>
      <dgm:spPr/>
    </dgm:pt>
    <dgm:pt modelId="{F2A9C738-E1E1-434B-A882-83D16346E0DB}" type="pres">
      <dgm:prSet presAssocID="{F881CAB6-953F-46E8-8592-86B300D4F5FF}" presName="pictRect" presStyleLbl="node1" presStyleIdx="3" presStyleCnt="5" custLinFactNeighborX="-42691" custLinFactNeighborY="96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3CB080-8004-472E-B9C5-0C8544E37D86}" type="pres">
      <dgm:prSet presAssocID="{F881CAB6-953F-46E8-8592-86B300D4F5FF}" presName="textRect" presStyleLbl="revTx" presStyleIdx="3" presStyleCnt="5" custScaleX="145991" custLinFactNeighborX="-33775" custLinFactNeighborY="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0A4DE-DCB0-45E2-8030-6861E7C4E4D9}" type="pres">
      <dgm:prSet presAssocID="{DCA4E045-3ED8-41D7-8AC1-CCCA0AABD7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49278E-5EE0-4882-A346-4BBA05D1409B}" type="pres">
      <dgm:prSet presAssocID="{6B14E116-13CF-464C-BEC1-48F25E6A90B9}" presName="compNode" presStyleCnt="0"/>
      <dgm:spPr/>
    </dgm:pt>
    <dgm:pt modelId="{D13BBC42-33B7-4617-8126-5A994FF5ED34}" type="pres">
      <dgm:prSet presAssocID="{6B14E116-13CF-464C-BEC1-48F25E6A90B9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CDFCC9E-F45F-48B5-BE0E-D4C71A2E43C5}" type="pres">
      <dgm:prSet presAssocID="{6B14E116-13CF-464C-BEC1-48F25E6A90B9}" presName="textRect" presStyleLbl="revTx" presStyleIdx="4" presStyleCnt="5" custScaleX="14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22F7A-E022-414C-A687-44DAC86A35F7}" srcId="{2300B017-EEEA-4BE5-8AA0-08F1531654B4}" destId="{257B892A-D167-400C-9568-75118A4A440E}" srcOrd="2" destOrd="0" parTransId="{4F60F833-3478-4EF3-91A1-25F4B36DA784}" sibTransId="{75514F82-8584-4CAC-B376-53876FF2DF2A}"/>
    <dgm:cxn modelId="{47E9D12E-7038-4F7A-8BB4-9580BD48C054}" srcId="{2300B017-EEEA-4BE5-8AA0-08F1531654B4}" destId="{F881CAB6-953F-46E8-8592-86B300D4F5FF}" srcOrd="3" destOrd="0" parTransId="{B6BBB14B-7EAE-4393-ACE4-0C97FBEED407}" sibTransId="{DCA4E045-3ED8-41D7-8AC1-CCCA0AABD7C3}"/>
    <dgm:cxn modelId="{077B30C2-FFA3-4080-BFC2-4E65DC014542}" srcId="{2300B017-EEEA-4BE5-8AA0-08F1531654B4}" destId="{5D2F3D4E-9A1E-421D-8182-B40A4A685807}" srcOrd="1" destOrd="0" parTransId="{7C563CBA-3C74-4115-B25C-E23C061B67E6}" sibTransId="{04F80353-E97C-4627-9F2B-6484F1DA8555}"/>
    <dgm:cxn modelId="{C06070ED-942A-4CC7-AD31-8AA12F835BAF}" type="presOf" srcId="{5D2F3D4E-9A1E-421D-8182-B40A4A685807}" destId="{0967A53D-1C74-4AB0-AA63-585B2ABA26DD}" srcOrd="0" destOrd="0" presId="urn:microsoft.com/office/officeart/2005/8/layout/pList1"/>
    <dgm:cxn modelId="{93307490-D3C0-4F92-A4E6-DBC29D897FDA}" type="presOf" srcId="{75514F82-8584-4CAC-B376-53876FF2DF2A}" destId="{45DF0E8F-6C36-45CF-8029-7252C882B19C}" srcOrd="0" destOrd="0" presId="urn:microsoft.com/office/officeart/2005/8/layout/pList1"/>
    <dgm:cxn modelId="{74A6C12B-DD0F-4317-AFC1-3CFA643E1A76}" srcId="{2300B017-EEEA-4BE5-8AA0-08F1531654B4}" destId="{6B14E116-13CF-464C-BEC1-48F25E6A90B9}" srcOrd="4" destOrd="0" parTransId="{3A00D538-24A6-47E6-98BA-94BDC0A5CBAE}" sibTransId="{91C328B3-9048-4F4D-B0E3-3FD11E86CFEC}"/>
    <dgm:cxn modelId="{858CDA9D-23E3-43E2-B72F-3108E63AA483}" type="presOf" srcId="{C3A3D9CB-A69A-4302-9830-6DCCCCB5EC1E}" destId="{37AAAF67-F184-41F8-AB91-9413C6DFB421}" srcOrd="0" destOrd="0" presId="urn:microsoft.com/office/officeart/2005/8/layout/pList1"/>
    <dgm:cxn modelId="{0CD6228D-170A-46BB-BF80-7F6A29AA1AC9}" type="presOf" srcId="{04F80353-E97C-4627-9F2B-6484F1DA8555}" destId="{472F7C87-01E6-4B92-8AA6-EE0AB1332E0B}" srcOrd="0" destOrd="0" presId="urn:microsoft.com/office/officeart/2005/8/layout/pList1"/>
    <dgm:cxn modelId="{474D84E9-3DB1-4496-A571-C74084FF4103}" type="presOf" srcId="{257B892A-D167-400C-9568-75118A4A440E}" destId="{CDBEE902-3A11-4B89-888F-CAC26EF6BBA8}" srcOrd="0" destOrd="0" presId="urn:microsoft.com/office/officeart/2005/8/layout/pList1"/>
    <dgm:cxn modelId="{CD11C4AB-591B-4DE3-B2C1-E0E2C2436A3C}" type="presOf" srcId="{F881CAB6-953F-46E8-8592-86B300D4F5FF}" destId="{803CB080-8004-472E-B9C5-0C8544E37D86}" srcOrd="0" destOrd="0" presId="urn:microsoft.com/office/officeart/2005/8/layout/pList1"/>
    <dgm:cxn modelId="{028D426E-F540-4169-A631-D7B1F7549320}" srcId="{2300B017-EEEA-4BE5-8AA0-08F1531654B4}" destId="{C3A3D9CB-A69A-4302-9830-6DCCCCB5EC1E}" srcOrd="0" destOrd="0" parTransId="{9CA9BA6B-76D8-46E0-9C45-4E180D49DE15}" sibTransId="{514B85B4-C69B-43D2-AB85-7FCAA9EF3AB3}"/>
    <dgm:cxn modelId="{8B878A8A-B722-4B30-9777-CA1213D1D1F8}" type="presOf" srcId="{514B85B4-C69B-43D2-AB85-7FCAA9EF3AB3}" destId="{15FEEA24-9582-4B6F-A0DF-E5C8964B7AFA}" srcOrd="0" destOrd="0" presId="urn:microsoft.com/office/officeart/2005/8/layout/pList1"/>
    <dgm:cxn modelId="{9EC6DD5F-99D8-4C63-9992-A18225A9EDAB}" type="presOf" srcId="{2300B017-EEEA-4BE5-8AA0-08F1531654B4}" destId="{A654B1CD-8701-4A87-88C5-B205EB8AF658}" srcOrd="0" destOrd="0" presId="urn:microsoft.com/office/officeart/2005/8/layout/pList1"/>
    <dgm:cxn modelId="{93A5422A-FDED-4B12-A173-25F48E7587BD}" type="presOf" srcId="{DCA4E045-3ED8-41D7-8AC1-CCCA0AABD7C3}" destId="{ADC0A4DE-DCB0-45E2-8030-6861E7C4E4D9}" srcOrd="0" destOrd="0" presId="urn:microsoft.com/office/officeart/2005/8/layout/pList1"/>
    <dgm:cxn modelId="{9BB5F31E-AD6A-400F-AAFC-61A6C9B7B9C1}" type="presOf" srcId="{6B14E116-13CF-464C-BEC1-48F25E6A90B9}" destId="{2CDFCC9E-F45F-48B5-BE0E-D4C71A2E43C5}" srcOrd="0" destOrd="0" presId="urn:microsoft.com/office/officeart/2005/8/layout/pList1"/>
    <dgm:cxn modelId="{5136F06C-155C-4B22-8B80-7839BA8FD9EB}" type="presParOf" srcId="{A654B1CD-8701-4A87-88C5-B205EB8AF658}" destId="{0C695FA4-36D7-4F0E-A4B6-0EEE395A5D4F}" srcOrd="0" destOrd="0" presId="urn:microsoft.com/office/officeart/2005/8/layout/pList1"/>
    <dgm:cxn modelId="{D983E69F-F550-4A28-9745-7C5A5B173E31}" type="presParOf" srcId="{0C695FA4-36D7-4F0E-A4B6-0EEE395A5D4F}" destId="{0C1B3BA2-E7E6-447B-B15D-72B610514743}" srcOrd="0" destOrd="0" presId="urn:microsoft.com/office/officeart/2005/8/layout/pList1"/>
    <dgm:cxn modelId="{C30BDA18-84C0-4B15-BEA5-3F5399B5E2A6}" type="presParOf" srcId="{0C695FA4-36D7-4F0E-A4B6-0EEE395A5D4F}" destId="{37AAAF67-F184-41F8-AB91-9413C6DFB421}" srcOrd="1" destOrd="0" presId="urn:microsoft.com/office/officeart/2005/8/layout/pList1"/>
    <dgm:cxn modelId="{A6894B00-D8A8-43F6-99DE-D71DF24A810C}" type="presParOf" srcId="{A654B1CD-8701-4A87-88C5-B205EB8AF658}" destId="{15FEEA24-9582-4B6F-A0DF-E5C8964B7AFA}" srcOrd="1" destOrd="0" presId="urn:microsoft.com/office/officeart/2005/8/layout/pList1"/>
    <dgm:cxn modelId="{8A7EFD66-307C-4F59-9DE1-FFC769AEF40D}" type="presParOf" srcId="{A654B1CD-8701-4A87-88C5-B205EB8AF658}" destId="{6BAD0AB3-893D-4A71-9F58-0D4320621BB8}" srcOrd="2" destOrd="0" presId="urn:microsoft.com/office/officeart/2005/8/layout/pList1"/>
    <dgm:cxn modelId="{D3475290-05BC-4C17-92AD-55AD7C82B8BB}" type="presParOf" srcId="{6BAD0AB3-893D-4A71-9F58-0D4320621BB8}" destId="{DAC1AA08-3118-4E01-B012-D8F580402504}" srcOrd="0" destOrd="0" presId="urn:microsoft.com/office/officeart/2005/8/layout/pList1"/>
    <dgm:cxn modelId="{848B54A0-470B-4C66-9286-6614DBD9E4C0}" type="presParOf" srcId="{6BAD0AB3-893D-4A71-9F58-0D4320621BB8}" destId="{0967A53D-1C74-4AB0-AA63-585B2ABA26DD}" srcOrd="1" destOrd="0" presId="urn:microsoft.com/office/officeart/2005/8/layout/pList1"/>
    <dgm:cxn modelId="{0B0B051C-4EBB-41AA-82B4-06AE46EEE772}" type="presParOf" srcId="{A654B1CD-8701-4A87-88C5-B205EB8AF658}" destId="{472F7C87-01E6-4B92-8AA6-EE0AB1332E0B}" srcOrd="3" destOrd="0" presId="urn:microsoft.com/office/officeart/2005/8/layout/pList1"/>
    <dgm:cxn modelId="{AE4F399D-862F-49A0-8D95-E6475B2B4381}" type="presParOf" srcId="{A654B1CD-8701-4A87-88C5-B205EB8AF658}" destId="{3320EB8B-DD76-4037-9C9B-BBF34DF82822}" srcOrd="4" destOrd="0" presId="urn:microsoft.com/office/officeart/2005/8/layout/pList1"/>
    <dgm:cxn modelId="{5EA30F4D-8E21-4F05-B796-0C2EDC91189C}" type="presParOf" srcId="{3320EB8B-DD76-4037-9C9B-BBF34DF82822}" destId="{DE9FCAA0-80A7-4BE0-A8F7-7E04C34A269B}" srcOrd="0" destOrd="0" presId="urn:microsoft.com/office/officeart/2005/8/layout/pList1"/>
    <dgm:cxn modelId="{6AA8C0FC-9576-4F10-AAB1-04220C2F4761}" type="presParOf" srcId="{3320EB8B-DD76-4037-9C9B-BBF34DF82822}" destId="{CDBEE902-3A11-4B89-888F-CAC26EF6BBA8}" srcOrd="1" destOrd="0" presId="urn:microsoft.com/office/officeart/2005/8/layout/pList1"/>
    <dgm:cxn modelId="{FA163164-4119-41D4-83F0-F58A1CFB5D04}" type="presParOf" srcId="{A654B1CD-8701-4A87-88C5-B205EB8AF658}" destId="{45DF0E8F-6C36-45CF-8029-7252C882B19C}" srcOrd="5" destOrd="0" presId="urn:microsoft.com/office/officeart/2005/8/layout/pList1"/>
    <dgm:cxn modelId="{C9E1E9A8-FCEC-48F2-AB8A-5C1A7B678DAA}" type="presParOf" srcId="{A654B1CD-8701-4A87-88C5-B205EB8AF658}" destId="{7C50BE3C-C97C-49A1-B0D3-E7C016D738B0}" srcOrd="6" destOrd="0" presId="urn:microsoft.com/office/officeart/2005/8/layout/pList1"/>
    <dgm:cxn modelId="{049E9F0A-57E5-435D-9238-E863CE62AC0E}" type="presParOf" srcId="{7C50BE3C-C97C-49A1-B0D3-E7C016D738B0}" destId="{F2A9C738-E1E1-434B-A882-83D16346E0DB}" srcOrd="0" destOrd="0" presId="urn:microsoft.com/office/officeart/2005/8/layout/pList1"/>
    <dgm:cxn modelId="{5B53C15F-F92F-4AC5-BB90-CE25780C5D7A}" type="presParOf" srcId="{7C50BE3C-C97C-49A1-B0D3-E7C016D738B0}" destId="{803CB080-8004-472E-B9C5-0C8544E37D86}" srcOrd="1" destOrd="0" presId="urn:microsoft.com/office/officeart/2005/8/layout/pList1"/>
    <dgm:cxn modelId="{D03AA21C-E413-41B8-9727-7E844BFD095C}" type="presParOf" srcId="{A654B1CD-8701-4A87-88C5-B205EB8AF658}" destId="{ADC0A4DE-DCB0-45E2-8030-6861E7C4E4D9}" srcOrd="7" destOrd="0" presId="urn:microsoft.com/office/officeart/2005/8/layout/pList1"/>
    <dgm:cxn modelId="{F7A2C043-4D9C-45F8-9BD1-D7C51899AF2E}" type="presParOf" srcId="{A654B1CD-8701-4A87-88C5-B205EB8AF658}" destId="{4E49278E-5EE0-4882-A346-4BBA05D1409B}" srcOrd="8" destOrd="0" presId="urn:microsoft.com/office/officeart/2005/8/layout/pList1"/>
    <dgm:cxn modelId="{01B1E2B8-127B-468E-A846-EDD084048EC1}" type="presParOf" srcId="{4E49278E-5EE0-4882-A346-4BBA05D1409B}" destId="{D13BBC42-33B7-4617-8126-5A994FF5ED34}" srcOrd="0" destOrd="0" presId="urn:microsoft.com/office/officeart/2005/8/layout/pList1"/>
    <dgm:cxn modelId="{DA9121F7-A47F-4C93-BC0A-14054184CA31}" type="presParOf" srcId="{4E49278E-5EE0-4882-A346-4BBA05D1409B}" destId="{2CDFCC9E-F45F-48B5-BE0E-D4C71A2E43C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30AA9-4770-430C-AB41-2710C47ABE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64CE9C2-59E5-428B-83FC-D5DDD81B78C0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Arial" pitchFamily="34" charset="0"/>
            </a:rPr>
            <a:t>Копіюючі дії учнів за заданим зразком </a:t>
          </a:r>
          <a:endParaRPr lang="ru-RU" sz="2000" b="1" i="0" dirty="0">
            <a:latin typeface="Georgia" pitchFamily="18" charset="0"/>
            <a:cs typeface="Arial" pitchFamily="34" charset="0"/>
          </a:endParaRPr>
        </a:p>
      </dgm:t>
    </dgm:pt>
    <dgm:pt modelId="{5C2C6256-22D8-4CC9-9FA3-56DDF7E23642}" type="parTrans" cxnId="{61443729-E5AD-4CD5-95C7-1A2330FB606E}">
      <dgm:prSet/>
      <dgm:spPr/>
      <dgm:t>
        <a:bodyPr/>
        <a:lstStyle/>
        <a:p>
          <a:endParaRPr lang="ru-RU"/>
        </a:p>
      </dgm:t>
    </dgm:pt>
    <dgm:pt modelId="{FB54F88E-4547-4592-BD8A-395054969F4B}" type="sibTrans" cxnId="{61443729-E5AD-4CD5-95C7-1A2330FB606E}">
      <dgm:prSet/>
      <dgm:spPr/>
      <dgm:t>
        <a:bodyPr/>
        <a:lstStyle/>
        <a:p>
          <a:endParaRPr lang="ru-RU"/>
        </a:p>
      </dgm:t>
    </dgm:pt>
    <dgm:pt modelId="{1689BBBC-E346-467C-870D-2A0177FFEAA2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Arial" pitchFamily="34" charset="0"/>
            </a:rPr>
            <a:t>Репродук-тивна </a:t>
          </a:r>
          <a:r>
            <a:rPr lang="uk-UA" sz="2000" b="1" i="0" dirty="0" smtClean="0">
              <a:latin typeface="Georgia" pitchFamily="18" charset="0"/>
              <a:cs typeface="Arial" pitchFamily="34" charset="0"/>
            </a:rPr>
            <a:t>діяльність</a:t>
          </a:r>
          <a:endParaRPr lang="ru-RU" sz="2000" b="1" i="0" dirty="0">
            <a:latin typeface="Georgia" pitchFamily="18" charset="0"/>
            <a:cs typeface="Arial" pitchFamily="34" charset="0"/>
          </a:endParaRPr>
        </a:p>
      </dgm:t>
    </dgm:pt>
    <dgm:pt modelId="{9D774D1D-8E79-43A4-A0FF-6DF461BFEB9D}" type="parTrans" cxnId="{47C8F6CD-B863-45FA-BC23-8CC7912C62D8}">
      <dgm:prSet/>
      <dgm:spPr/>
      <dgm:t>
        <a:bodyPr/>
        <a:lstStyle/>
        <a:p>
          <a:endParaRPr lang="ru-RU"/>
        </a:p>
      </dgm:t>
    </dgm:pt>
    <dgm:pt modelId="{D5E23F2A-F9B2-4686-B5A5-BDBD46586BCE}" type="sibTrans" cxnId="{47C8F6CD-B863-45FA-BC23-8CC7912C62D8}">
      <dgm:prSet/>
      <dgm:spPr/>
      <dgm:t>
        <a:bodyPr/>
        <a:lstStyle/>
        <a:p>
          <a:endParaRPr lang="ru-RU"/>
        </a:p>
      </dgm:t>
    </dgm:pt>
    <dgm:pt modelId="{9E4F9713-497C-4A84-8BCD-861F9885840F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Arial" pitchFamily="34" charset="0"/>
            </a:rPr>
            <a:t>Продуктивна діяльність </a:t>
          </a:r>
          <a:endParaRPr lang="ru-RU" sz="2000" b="1" i="0" dirty="0">
            <a:latin typeface="Georgia" pitchFamily="18" charset="0"/>
            <a:cs typeface="Arial" pitchFamily="34" charset="0"/>
          </a:endParaRPr>
        </a:p>
      </dgm:t>
    </dgm:pt>
    <dgm:pt modelId="{877C2C5A-EB42-42C0-A451-DAB8640DA106}" type="parTrans" cxnId="{6B95D284-9550-4F5C-AEA0-B41E1E25B6FA}">
      <dgm:prSet/>
      <dgm:spPr/>
      <dgm:t>
        <a:bodyPr/>
        <a:lstStyle/>
        <a:p>
          <a:endParaRPr lang="ru-RU"/>
        </a:p>
      </dgm:t>
    </dgm:pt>
    <dgm:pt modelId="{D997CC1C-5503-483C-B160-CABE974EB52B}" type="sibTrans" cxnId="{6B95D284-9550-4F5C-AEA0-B41E1E25B6FA}">
      <dgm:prSet/>
      <dgm:spPr/>
      <dgm:t>
        <a:bodyPr/>
        <a:lstStyle/>
        <a:p>
          <a:endParaRPr lang="ru-RU"/>
        </a:p>
      </dgm:t>
    </dgm:pt>
    <dgm:pt modelId="{9CF2DCE5-1D6C-4DB4-8D97-7A448B90D7EC}">
      <dgm:prSet phldrT="[Текст]" custT="1"/>
      <dgm:spPr/>
      <dgm:t>
        <a:bodyPr/>
        <a:lstStyle/>
        <a:p>
          <a:r>
            <a:rPr lang="uk-UA" sz="2000" b="1" i="0" dirty="0" smtClean="0">
              <a:latin typeface="Georgia" pitchFamily="18" charset="0"/>
              <a:cs typeface="Arial" pitchFamily="34" charset="0"/>
            </a:rPr>
            <a:t>Самостійна діяльність</a:t>
          </a:r>
          <a:endParaRPr lang="ru-RU" sz="2000" b="1" i="0" dirty="0">
            <a:latin typeface="Georgia" pitchFamily="18" charset="0"/>
            <a:cs typeface="Arial" pitchFamily="34" charset="0"/>
          </a:endParaRPr>
        </a:p>
      </dgm:t>
    </dgm:pt>
    <dgm:pt modelId="{B3C6A64A-8A94-4E97-9A04-3EC3D46BBB2A}" type="parTrans" cxnId="{B41BA268-1CBC-4554-A4F7-9C1BEEA0FF7A}">
      <dgm:prSet/>
      <dgm:spPr/>
      <dgm:t>
        <a:bodyPr/>
        <a:lstStyle/>
        <a:p>
          <a:endParaRPr lang="ru-RU"/>
        </a:p>
      </dgm:t>
    </dgm:pt>
    <dgm:pt modelId="{AAFD71C6-A93A-44B3-9228-2523167A0BB4}" type="sibTrans" cxnId="{B41BA268-1CBC-4554-A4F7-9C1BEEA0FF7A}">
      <dgm:prSet/>
      <dgm:spPr/>
      <dgm:t>
        <a:bodyPr/>
        <a:lstStyle/>
        <a:p>
          <a:endParaRPr lang="ru-RU"/>
        </a:p>
      </dgm:t>
    </dgm:pt>
    <dgm:pt modelId="{30D35229-73A4-4A77-880F-A057531F35A1}" type="pres">
      <dgm:prSet presAssocID="{46130AA9-4770-430C-AB41-2710C47ABE38}" presName="arrowDiagram" presStyleCnt="0">
        <dgm:presLayoutVars>
          <dgm:chMax val="5"/>
          <dgm:dir/>
          <dgm:resizeHandles val="exact"/>
        </dgm:presLayoutVars>
      </dgm:prSet>
      <dgm:spPr/>
    </dgm:pt>
    <dgm:pt modelId="{44E53EAC-A605-458F-B973-B5A8CE988B27}" type="pres">
      <dgm:prSet presAssocID="{46130AA9-4770-430C-AB41-2710C47ABE38}" presName="arrow" presStyleLbl="bgShp" presStyleIdx="0" presStyleCnt="1"/>
      <dgm:spPr>
        <a:solidFill>
          <a:schemeClr val="accent5">
            <a:lumMod val="75000"/>
          </a:schemeClr>
        </a:solidFill>
      </dgm:spPr>
    </dgm:pt>
    <dgm:pt modelId="{FCB4CD55-BD6C-4230-973E-B8B040372745}" type="pres">
      <dgm:prSet presAssocID="{46130AA9-4770-430C-AB41-2710C47ABE38}" presName="arrowDiagram4" presStyleCnt="0"/>
      <dgm:spPr/>
    </dgm:pt>
    <dgm:pt modelId="{2900CA71-FFBE-4A57-AFC1-4EEB6CEED872}" type="pres">
      <dgm:prSet presAssocID="{F64CE9C2-59E5-428B-83FC-D5DDD81B78C0}" presName="bullet4a" presStyleLbl="node1" presStyleIdx="0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73FA0794-E0F8-40C0-9193-485DE9007D65}" type="pres">
      <dgm:prSet presAssocID="{F64CE9C2-59E5-428B-83FC-D5DDD81B78C0}" presName="textBox4a" presStyleLbl="revTx" presStyleIdx="0" presStyleCnt="4" custScaleX="19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52BF-5AA2-4539-A1F0-B9908C1335FB}" type="pres">
      <dgm:prSet presAssocID="{1689BBBC-E346-467C-870D-2A0177FFEAA2}" presName="bullet4b" presStyleLbl="node1" presStyleIdx="1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C2F846E2-7F5F-419F-BFA0-B4E1F1BCA4CC}" type="pres">
      <dgm:prSet presAssocID="{1689BBBC-E346-467C-870D-2A0177FFEAA2}" presName="textBox4b" presStyleLbl="revTx" presStyleIdx="1" presStyleCnt="4" custScaleX="125486" custScaleY="46429" custLinFactNeighborX="1680" custLinFactNeighborY="-2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9036-6FC7-49D7-AA33-6F23ACB7AC28}" type="pres">
      <dgm:prSet presAssocID="{9E4F9713-497C-4A84-8BCD-861F9885840F}" presName="bullet4c" presStyleLbl="node1" presStyleIdx="2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5E059E2B-BE44-42C7-BB7C-59ABF57454D7}" type="pres">
      <dgm:prSet presAssocID="{9E4F9713-497C-4A84-8BCD-861F9885840F}" presName="textBox4c" presStyleLbl="revTx" presStyleIdx="2" presStyleCnt="4" custScaleX="159520" custScaleY="24628" custLinFactNeighborX="14292" custLinFactNeighborY="-2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814F2-1883-489C-A1E8-7BD03BAE522E}" type="pres">
      <dgm:prSet presAssocID="{9CF2DCE5-1D6C-4DB4-8D97-7A448B90D7EC}" presName="bullet4d" presStyleLbl="node1" presStyleIdx="3" presStyleCnt="4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7518B4C-BCFA-4F1D-9FE4-8091A96A42B6}" type="pres">
      <dgm:prSet presAssocID="{9CF2DCE5-1D6C-4DB4-8D97-7A448B90D7EC}" presName="textBox4d" presStyleLbl="revTx" presStyleIdx="3" presStyleCnt="4" custScaleX="160111" custScaleY="21827" custLinFactNeighborX="43412" custLinFactNeighborY="-3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5FA38-16F8-48ED-8D96-E236810C3913}" type="presOf" srcId="{F64CE9C2-59E5-428B-83FC-D5DDD81B78C0}" destId="{73FA0794-E0F8-40C0-9193-485DE9007D65}" srcOrd="0" destOrd="0" presId="urn:microsoft.com/office/officeart/2005/8/layout/arrow2"/>
    <dgm:cxn modelId="{6B95D284-9550-4F5C-AEA0-B41E1E25B6FA}" srcId="{46130AA9-4770-430C-AB41-2710C47ABE38}" destId="{9E4F9713-497C-4A84-8BCD-861F9885840F}" srcOrd="2" destOrd="0" parTransId="{877C2C5A-EB42-42C0-A451-DAB8640DA106}" sibTransId="{D997CC1C-5503-483C-B160-CABE974EB52B}"/>
    <dgm:cxn modelId="{3BCA4851-AE7F-441E-9438-84D779A0C5BC}" type="presOf" srcId="{1689BBBC-E346-467C-870D-2A0177FFEAA2}" destId="{C2F846E2-7F5F-419F-BFA0-B4E1F1BCA4CC}" srcOrd="0" destOrd="0" presId="urn:microsoft.com/office/officeart/2005/8/layout/arrow2"/>
    <dgm:cxn modelId="{61443729-E5AD-4CD5-95C7-1A2330FB606E}" srcId="{46130AA9-4770-430C-AB41-2710C47ABE38}" destId="{F64CE9C2-59E5-428B-83FC-D5DDD81B78C0}" srcOrd="0" destOrd="0" parTransId="{5C2C6256-22D8-4CC9-9FA3-56DDF7E23642}" sibTransId="{FB54F88E-4547-4592-BD8A-395054969F4B}"/>
    <dgm:cxn modelId="{B41BA268-1CBC-4554-A4F7-9C1BEEA0FF7A}" srcId="{46130AA9-4770-430C-AB41-2710C47ABE38}" destId="{9CF2DCE5-1D6C-4DB4-8D97-7A448B90D7EC}" srcOrd="3" destOrd="0" parTransId="{B3C6A64A-8A94-4E97-9A04-3EC3D46BBB2A}" sibTransId="{AAFD71C6-A93A-44B3-9228-2523167A0BB4}"/>
    <dgm:cxn modelId="{4F3020B5-619B-4C6F-908C-4999CBF2B076}" type="presOf" srcId="{9CF2DCE5-1D6C-4DB4-8D97-7A448B90D7EC}" destId="{F7518B4C-BCFA-4F1D-9FE4-8091A96A42B6}" srcOrd="0" destOrd="0" presId="urn:microsoft.com/office/officeart/2005/8/layout/arrow2"/>
    <dgm:cxn modelId="{47C8F6CD-B863-45FA-BC23-8CC7912C62D8}" srcId="{46130AA9-4770-430C-AB41-2710C47ABE38}" destId="{1689BBBC-E346-467C-870D-2A0177FFEAA2}" srcOrd="1" destOrd="0" parTransId="{9D774D1D-8E79-43A4-A0FF-6DF461BFEB9D}" sibTransId="{D5E23F2A-F9B2-4686-B5A5-BDBD46586BCE}"/>
    <dgm:cxn modelId="{9B246C50-9E73-44EC-B5E9-0825255FA8A1}" type="presOf" srcId="{9E4F9713-497C-4A84-8BCD-861F9885840F}" destId="{5E059E2B-BE44-42C7-BB7C-59ABF57454D7}" srcOrd="0" destOrd="0" presId="urn:microsoft.com/office/officeart/2005/8/layout/arrow2"/>
    <dgm:cxn modelId="{6AFDB136-5BF2-4381-9346-4E7013B0F898}" type="presOf" srcId="{46130AA9-4770-430C-AB41-2710C47ABE38}" destId="{30D35229-73A4-4A77-880F-A057531F35A1}" srcOrd="0" destOrd="0" presId="urn:microsoft.com/office/officeart/2005/8/layout/arrow2"/>
    <dgm:cxn modelId="{8455489D-AA3E-4860-BD55-811417A9BED4}" type="presParOf" srcId="{30D35229-73A4-4A77-880F-A057531F35A1}" destId="{44E53EAC-A605-458F-B973-B5A8CE988B27}" srcOrd="0" destOrd="0" presId="urn:microsoft.com/office/officeart/2005/8/layout/arrow2"/>
    <dgm:cxn modelId="{D5B1E559-EBCB-4685-B37B-0B4719E428B8}" type="presParOf" srcId="{30D35229-73A4-4A77-880F-A057531F35A1}" destId="{FCB4CD55-BD6C-4230-973E-B8B040372745}" srcOrd="1" destOrd="0" presId="urn:microsoft.com/office/officeart/2005/8/layout/arrow2"/>
    <dgm:cxn modelId="{04BA2A89-FE0D-4C31-A3AF-481EEDEF6C6F}" type="presParOf" srcId="{FCB4CD55-BD6C-4230-973E-B8B040372745}" destId="{2900CA71-FFBE-4A57-AFC1-4EEB6CEED872}" srcOrd="0" destOrd="0" presId="urn:microsoft.com/office/officeart/2005/8/layout/arrow2"/>
    <dgm:cxn modelId="{44D98A1D-23FE-4E4D-9BDF-47D57C61AE4D}" type="presParOf" srcId="{FCB4CD55-BD6C-4230-973E-B8B040372745}" destId="{73FA0794-E0F8-40C0-9193-485DE9007D65}" srcOrd="1" destOrd="0" presId="urn:microsoft.com/office/officeart/2005/8/layout/arrow2"/>
    <dgm:cxn modelId="{DD88EAE4-D5E9-4E3A-B8EF-F877E9C2812E}" type="presParOf" srcId="{FCB4CD55-BD6C-4230-973E-B8B040372745}" destId="{5EBD52BF-5AA2-4539-A1F0-B9908C1335FB}" srcOrd="2" destOrd="0" presId="urn:microsoft.com/office/officeart/2005/8/layout/arrow2"/>
    <dgm:cxn modelId="{9C1D8CA7-1FC5-411B-9FB7-330013C6FA9E}" type="presParOf" srcId="{FCB4CD55-BD6C-4230-973E-B8B040372745}" destId="{C2F846E2-7F5F-419F-BFA0-B4E1F1BCA4CC}" srcOrd="3" destOrd="0" presId="urn:microsoft.com/office/officeart/2005/8/layout/arrow2"/>
    <dgm:cxn modelId="{2B6B8E9C-EDC7-4442-BC48-DE5DEA5F6B8E}" type="presParOf" srcId="{FCB4CD55-BD6C-4230-973E-B8B040372745}" destId="{54179036-6FC7-49D7-AA33-6F23ACB7AC28}" srcOrd="4" destOrd="0" presId="urn:microsoft.com/office/officeart/2005/8/layout/arrow2"/>
    <dgm:cxn modelId="{7C507759-289B-47F0-B0C1-038265B5ADD2}" type="presParOf" srcId="{FCB4CD55-BD6C-4230-973E-B8B040372745}" destId="{5E059E2B-BE44-42C7-BB7C-59ABF57454D7}" srcOrd="5" destOrd="0" presId="urn:microsoft.com/office/officeart/2005/8/layout/arrow2"/>
    <dgm:cxn modelId="{754AA8B1-04B1-4DC9-AC5B-1F07CB9DECAF}" type="presParOf" srcId="{FCB4CD55-BD6C-4230-973E-B8B040372745}" destId="{7AF814F2-1883-489C-A1E8-7BD03BAE522E}" srcOrd="6" destOrd="0" presId="urn:microsoft.com/office/officeart/2005/8/layout/arrow2"/>
    <dgm:cxn modelId="{4C39E9C6-AC58-4A37-942D-20ADC554B76F}" type="presParOf" srcId="{FCB4CD55-BD6C-4230-973E-B8B040372745}" destId="{F7518B4C-BCFA-4F1D-9FE4-8091A96A42B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4EF1F-2567-4245-92CC-57CE290CF3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F2D1E-12E9-43EF-BF10-295F2E74816A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СР</a:t>
          </a:r>
          <a:endParaRPr lang="ru-RU" b="1" i="0" dirty="0">
            <a:latin typeface="Georgia" pitchFamily="18" charset="0"/>
          </a:endParaRPr>
        </a:p>
      </dgm:t>
    </dgm:pt>
    <dgm:pt modelId="{D13997AE-799D-4897-9866-7A775DA4C697}" type="parTrans" cxnId="{ED003FDC-D21F-4D41-8E01-0045207BA237}">
      <dgm:prSet/>
      <dgm:spPr/>
      <dgm:t>
        <a:bodyPr/>
        <a:lstStyle/>
        <a:p>
          <a:endParaRPr lang="ru-RU"/>
        </a:p>
      </dgm:t>
    </dgm:pt>
    <dgm:pt modelId="{E4411FBA-1060-4E75-9DEC-93751E05083B}" type="sibTrans" cxnId="{ED003FDC-D21F-4D41-8E01-0045207BA237}">
      <dgm:prSet/>
      <dgm:spPr/>
      <dgm:t>
        <a:bodyPr/>
        <a:lstStyle/>
        <a:p>
          <a:endParaRPr lang="ru-RU"/>
        </a:p>
      </dgm:t>
    </dgm:pt>
    <dgm:pt modelId="{BF872670-3CA3-42DD-A964-64D1AC13AB0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формою організації навчальної діяльності учнів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dirty="0">
            <a:latin typeface="Georgia" pitchFamily="18" charset="0"/>
          </a:endParaRPr>
        </a:p>
      </dgm:t>
    </dgm:pt>
    <dgm:pt modelId="{18441B83-F80E-428E-ACD8-6004031B5E89}" type="parTrans" cxnId="{5E97A4C1-DBF1-4EF1-971E-E9082952539B}">
      <dgm:prSet/>
      <dgm:spPr/>
      <dgm:t>
        <a:bodyPr/>
        <a:lstStyle/>
        <a:p>
          <a:endParaRPr lang="ru-RU"/>
        </a:p>
      </dgm:t>
    </dgm:pt>
    <dgm:pt modelId="{DED5CB78-2EFA-4CE1-A3F1-87629DB5C2C2}" type="sibTrans" cxnId="{5E97A4C1-DBF1-4EF1-971E-E9082952539B}">
      <dgm:prSet/>
      <dgm:spPr/>
      <dgm:t>
        <a:bodyPr/>
        <a:lstStyle/>
        <a:p>
          <a:endParaRPr lang="ru-RU"/>
        </a:p>
      </dgm:t>
    </dgm:pt>
    <dgm:pt modelId="{FAF24C72-9B0C-427F-AC1D-109402E31B66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Індиві-дуальні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4A144FE0-96D6-4B74-B152-7548165A326A}" type="parTrans" cxnId="{B7BC0493-89BD-4214-9D78-BB5FB66CC8F2}">
      <dgm:prSet/>
      <dgm:spPr/>
      <dgm:t>
        <a:bodyPr/>
        <a:lstStyle/>
        <a:p>
          <a:endParaRPr lang="ru-RU"/>
        </a:p>
      </dgm:t>
    </dgm:pt>
    <dgm:pt modelId="{66F9DF7C-5E6F-4C3B-9CA9-AFFB8491E323}" type="sibTrans" cxnId="{B7BC0493-89BD-4214-9D78-BB5FB66CC8F2}">
      <dgm:prSet/>
      <dgm:spPr/>
      <dgm:t>
        <a:bodyPr/>
        <a:lstStyle/>
        <a:p>
          <a:endParaRPr lang="ru-RU"/>
        </a:p>
      </dgm:t>
    </dgm:pt>
    <dgm:pt modelId="{3E18D4A3-6931-4F7D-969B-61E49876FF33}">
      <dgm:prSet phldrT="[Текст]"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Групові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AE8ACCE0-4D2C-443F-88AD-AF45C2E56830}" type="parTrans" cxnId="{5F6E9D19-4D0A-4DD3-A9F9-798B3BEA5680}">
      <dgm:prSet/>
      <dgm:spPr/>
      <dgm:t>
        <a:bodyPr/>
        <a:lstStyle/>
        <a:p>
          <a:endParaRPr lang="ru-RU"/>
        </a:p>
      </dgm:t>
    </dgm:pt>
    <dgm:pt modelId="{4A37F556-A09D-412C-BA64-4A1B55576726}" type="sibTrans" cxnId="{5F6E9D19-4D0A-4DD3-A9F9-798B3BEA5680}">
      <dgm:prSet/>
      <dgm:spPr/>
      <dgm:t>
        <a:bodyPr/>
        <a:lstStyle/>
        <a:p>
          <a:endParaRPr lang="ru-RU"/>
        </a:p>
      </dgm:t>
    </dgm:pt>
    <dgm:pt modelId="{F7DA55AE-B91C-41D6-9E2F-0526261CB2B8}">
      <dgm:prSet phldrT="[Текст]"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Учнівсь-кий</a:t>
          </a:r>
          <a:r>
            <a:rPr lang="uk-UA" sz="1800" b="1" i="0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експери-мент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2A59F017-09ED-4E9E-BD2C-5FEF2519F1D5}" type="parTrans" cxnId="{79A97E70-291C-473C-B6B4-22FB86FB3F5C}">
      <dgm:prSet/>
      <dgm:spPr/>
      <dgm:t>
        <a:bodyPr/>
        <a:lstStyle/>
        <a:p>
          <a:endParaRPr lang="ru-RU"/>
        </a:p>
      </dgm:t>
    </dgm:pt>
    <dgm:pt modelId="{6EC39CAF-6B42-4D2A-A331-5B9E7BC375EA}" type="sibTrans" cxnId="{79A97E70-291C-473C-B6B4-22FB86FB3F5C}">
      <dgm:prSet/>
      <dgm:spPr/>
      <dgm:t>
        <a:bodyPr/>
        <a:lstStyle/>
        <a:p>
          <a:endParaRPr lang="ru-RU"/>
        </a:p>
      </dgm:t>
    </dgm:pt>
    <dgm:pt modelId="{56628EA7-4BC8-48AE-9105-96641573CC7F}">
      <dgm:prSet custT="1"/>
      <dgm:spPr/>
      <dgm:t>
        <a:bodyPr/>
        <a:lstStyle/>
        <a:p>
          <a:r>
            <a:rPr lang="uk-UA" sz="1800" b="1" i="0" dirty="0" err="1" smtClean="0">
              <a:latin typeface="Georgia" pitchFamily="18" charset="0"/>
              <a:cs typeface="Arial" pitchFamily="34" charset="0"/>
            </a:rPr>
            <a:t>Фронта-льні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920012C7-026C-4422-8FA9-1204DDF6528A}" type="parTrans" cxnId="{CAC050AD-5924-49DC-84A6-A3ED5A4939AF}">
      <dgm:prSet/>
      <dgm:spPr/>
      <dgm:t>
        <a:bodyPr/>
        <a:lstStyle/>
        <a:p>
          <a:endParaRPr lang="ru-RU"/>
        </a:p>
      </dgm:t>
    </dgm:pt>
    <dgm:pt modelId="{F32FD0BE-B415-47FE-A585-28130C973D17}" type="sibTrans" cxnId="{CAC050AD-5924-49DC-84A6-A3ED5A4939AF}">
      <dgm:prSet/>
      <dgm:spPr/>
      <dgm:t>
        <a:bodyPr/>
        <a:lstStyle/>
        <a:p>
          <a:endParaRPr lang="ru-RU"/>
        </a:p>
      </dgm:t>
    </dgm:pt>
    <dgm:pt modelId="{9B30BEFD-0CFE-45D1-944C-C966D7A4D7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dirty="0" smtClean="0">
              <a:latin typeface="Georgia" pitchFamily="18" charset="0"/>
              <a:cs typeface="Arial" pitchFamily="34" charset="0"/>
            </a:rPr>
            <a:t>За джерелом знань</a:t>
          </a:r>
          <a:endParaRPr lang="ru-RU" sz="1800" b="1" i="0" u="none" dirty="0" smtClean="0">
            <a:latin typeface="Georgia" pitchFamily="18" charset="0"/>
            <a:cs typeface="Arial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dirty="0">
            <a:latin typeface="Georgia" pitchFamily="18" charset="0"/>
          </a:endParaRPr>
        </a:p>
      </dgm:t>
    </dgm:pt>
    <dgm:pt modelId="{9AE7D73A-360C-444A-8B18-D87ADB620AF8}" type="sibTrans" cxnId="{84582C78-2480-4B20-8FE1-6EAF209F82D5}">
      <dgm:prSet/>
      <dgm:spPr/>
      <dgm:t>
        <a:bodyPr/>
        <a:lstStyle/>
        <a:p>
          <a:endParaRPr lang="ru-RU"/>
        </a:p>
      </dgm:t>
    </dgm:pt>
    <dgm:pt modelId="{4CD16871-0FF9-40AE-920C-C8EA340F8594}" type="parTrans" cxnId="{84582C78-2480-4B20-8FE1-6EAF209F82D5}">
      <dgm:prSet/>
      <dgm:spPr/>
      <dgm:t>
        <a:bodyPr/>
        <a:lstStyle/>
        <a:p>
          <a:endParaRPr lang="ru-RU"/>
        </a:p>
      </dgm:t>
    </dgm:pt>
    <dgm:pt modelId="{75C6E1E6-D536-4E19-BEAD-9CD3A95C01E0}">
      <dgm:prSet custT="1"/>
      <dgm:spPr/>
      <dgm:t>
        <a:bodyPr/>
        <a:lstStyle/>
        <a:p>
          <a:r>
            <a:rPr lang="uk-UA" sz="1800" b="1" i="0" dirty="0" smtClean="0">
              <a:latin typeface="Georgia" pitchFamily="18" charset="0"/>
              <a:cs typeface="Arial" pitchFamily="34" charset="0"/>
            </a:rPr>
            <a:t>Роботу з книгою</a:t>
          </a:r>
          <a:r>
            <a:rPr lang="uk-UA" sz="2200" b="1" i="0" dirty="0" smtClean="0">
              <a:latin typeface="Georgia" pitchFamily="18" charset="0"/>
            </a:rPr>
            <a:t> </a:t>
          </a:r>
          <a:endParaRPr lang="ru-RU" sz="2200" b="1" i="0" dirty="0">
            <a:latin typeface="Georgia" pitchFamily="18" charset="0"/>
          </a:endParaRPr>
        </a:p>
      </dgm:t>
    </dgm:pt>
    <dgm:pt modelId="{0C903855-1CD2-48E6-B188-CDAA27CBC23C}" type="parTrans" cxnId="{566E01EB-2298-464A-AD46-5A1E7F9041DA}">
      <dgm:prSet/>
      <dgm:spPr/>
      <dgm:t>
        <a:bodyPr/>
        <a:lstStyle/>
        <a:p>
          <a:endParaRPr lang="ru-RU"/>
        </a:p>
      </dgm:t>
    </dgm:pt>
    <dgm:pt modelId="{18A27F57-361A-46E9-8C47-590121AC7A7B}" type="sibTrans" cxnId="{566E01EB-2298-464A-AD46-5A1E7F9041DA}">
      <dgm:prSet/>
      <dgm:spPr/>
      <dgm:t>
        <a:bodyPr/>
        <a:lstStyle/>
        <a:p>
          <a:endParaRPr lang="ru-RU"/>
        </a:p>
      </dgm:t>
    </dgm:pt>
    <dgm:pt modelId="{8B3339AC-A296-470A-BB82-BF78CF238816}" type="pres">
      <dgm:prSet presAssocID="{4D74EF1F-2567-4245-92CC-57CE290CF3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A6270B-9539-430A-8E70-1672E1D77B6D}" type="pres">
      <dgm:prSet presAssocID="{D1DF2D1E-12E9-43EF-BF10-295F2E74816A}" presName="hierRoot1" presStyleCnt="0"/>
      <dgm:spPr/>
    </dgm:pt>
    <dgm:pt modelId="{907613EB-E3DD-4FBD-872B-1372553FD200}" type="pres">
      <dgm:prSet presAssocID="{D1DF2D1E-12E9-43EF-BF10-295F2E74816A}" presName="composite" presStyleCnt="0"/>
      <dgm:spPr/>
    </dgm:pt>
    <dgm:pt modelId="{F750B73B-AFC0-426E-8883-6236B5164BCB}" type="pres">
      <dgm:prSet presAssocID="{D1DF2D1E-12E9-43EF-BF10-295F2E74816A}" presName="background" presStyleLbl="node0" presStyleIdx="0" presStyleCn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AC2113-BFED-4E2E-9672-1D7EE21035AC}" type="pres">
      <dgm:prSet presAssocID="{D1DF2D1E-12E9-43EF-BF10-295F2E7481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D073E-3ECB-4952-8D46-A4FCC0691AF1}" type="pres">
      <dgm:prSet presAssocID="{D1DF2D1E-12E9-43EF-BF10-295F2E74816A}" presName="hierChild2" presStyleCnt="0"/>
      <dgm:spPr/>
    </dgm:pt>
    <dgm:pt modelId="{E5B01EA2-862D-4FE4-85BE-18A2B6AFA6EE}" type="pres">
      <dgm:prSet presAssocID="{18441B83-F80E-428E-ACD8-6004031B5E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5E84E43-2932-4DE3-AD70-6C3C83D8EB5D}" type="pres">
      <dgm:prSet presAssocID="{BF872670-3CA3-42DD-A964-64D1AC13AB06}" presName="hierRoot2" presStyleCnt="0"/>
      <dgm:spPr/>
    </dgm:pt>
    <dgm:pt modelId="{7D358254-9BCF-4281-AD0E-3A05CD8AE331}" type="pres">
      <dgm:prSet presAssocID="{BF872670-3CA3-42DD-A964-64D1AC13AB06}" presName="composite2" presStyleCnt="0"/>
      <dgm:spPr/>
    </dgm:pt>
    <dgm:pt modelId="{E23D2397-DD98-4320-BA5A-B9F1EF791179}" type="pres">
      <dgm:prSet presAssocID="{BF872670-3CA3-42DD-A964-64D1AC13AB06}" presName="background2" presStyleLbl="node2" presStyleIdx="0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2A905F7-3A29-4DAC-BCD2-18FEB9258C04}" type="pres">
      <dgm:prSet presAssocID="{BF872670-3CA3-42DD-A964-64D1AC13AB06}" presName="text2" presStyleLbl="fgAcc2" presStyleIdx="0" presStyleCnt="2" custScaleX="204469" custScaleY="132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6D8C2E-3668-47A9-B800-A68CA400D2EA}" type="pres">
      <dgm:prSet presAssocID="{BF872670-3CA3-42DD-A964-64D1AC13AB06}" presName="hierChild3" presStyleCnt="0"/>
      <dgm:spPr/>
    </dgm:pt>
    <dgm:pt modelId="{D207EB3B-9F4E-4952-B35C-A05B7DA0125F}" type="pres">
      <dgm:prSet presAssocID="{4A144FE0-96D6-4B74-B152-7548165A326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4214A02-A2AF-4746-A246-5CBDC4A521E2}" type="pres">
      <dgm:prSet presAssocID="{FAF24C72-9B0C-427F-AC1D-109402E31B66}" presName="hierRoot3" presStyleCnt="0"/>
      <dgm:spPr/>
    </dgm:pt>
    <dgm:pt modelId="{21EDCC09-E0AD-4E69-BEE3-3930CBCE3783}" type="pres">
      <dgm:prSet presAssocID="{FAF24C72-9B0C-427F-AC1D-109402E31B66}" presName="composite3" presStyleCnt="0"/>
      <dgm:spPr/>
    </dgm:pt>
    <dgm:pt modelId="{2A33DC0E-6F18-46B2-A66B-69439A3BC004}" type="pres">
      <dgm:prSet presAssocID="{FAF24C72-9B0C-427F-AC1D-109402E31B66}" presName="background3" presStyleLbl="node3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DC8FBDD-87C6-4DCE-A94D-201406E572D8}" type="pres">
      <dgm:prSet presAssocID="{FAF24C72-9B0C-427F-AC1D-109402E31B6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65F8D-29E5-4C0C-AB50-C578F99042FD}" type="pres">
      <dgm:prSet presAssocID="{FAF24C72-9B0C-427F-AC1D-109402E31B66}" presName="hierChild4" presStyleCnt="0"/>
      <dgm:spPr/>
    </dgm:pt>
    <dgm:pt modelId="{6AC71FFA-4E1F-4990-8844-F38D0B32B2EC}" type="pres">
      <dgm:prSet presAssocID="{AE8ACCE0-4D2C-443F-88AD-AF45C2E5683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F2D45D8A-9159-45BD-B3D1-87C8CA0B8F2C}" type="pres">
      <dgm:prSet presAssocID="{3E18D4A3-6931-4F7D-969B-61E49876FF33}" presName="hierRoot3" presStyleCnt="0"/>
      <dgm:spPr/>
    </dgm:pt>
    <dgm:pt modelId="{BF3669FE-00D5-45DD-B6B3-7EDD9A78480D}" type="pres">
      <dgm:prSet presAssocID="{3E18D4A3-6931-4F7D-969B-61E49876FF33}" presName="composite3" presStyleCnt="0"/>
      <dgm:spPr/>
    </dgm:pt>
    <dgm:pt modelId="{B80657FF-AD08-45E8-ADC2-733E7FA03542}" type="pres">
      <dgm:prSet presAssocID="{3E18D4A3-6931-4F7D-969B-61E49876FF33}" presName="background3" presStyleLbl="node3" presStyleIdx="1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BE25DD4-C023-490F-B87A-B833F3BE8E8F}" type="pres">
      <dgm:prSet presAssocID="{3E18D4A3-6931-4F7D-969B-61E49876FF3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C53DB-7646-4CC0-87EA-B8D43447D015}" type="pres">
      <dgm:prSet presAssocID="{3E18D4A3-6931-4F7D-969B-61E49876FF33}" presName="hierChild4" presStyleCnt="0"/>
      <dgm:spPr/>
    </dgm:pt>
    <dgm:pt modelId="{ED8303FA-562C-4A65-81BE-AF377153DA3B}" type="pres">
      <dgm:prSet presAssocID="{920012C7-026C-4422-8FA9-1204DDF6528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76C70912-5BFE-4CB6-B6B2-23CE787B6239}" type="pres">
      <dgm:prSet presAssocID="{56628EA7-4BC8-48AE-9105-96641573CC7F}" presName="hierRoot3" presStyleCnt="0"/>
      <dgm:spPr/>
    </dgm:pt>
    <dgm:pt modelId="{9ED100CA-0743-4749-8B9F-09FDA6B0197D}" type="pres">
      <dgm:prSet presAssocID="{56628EA7-4BC8-48AE-9105-96641573CC7F}" presName="composite3" presStyleCnt="0"/>
      <dgm:spPr/>
    </dgm:pt>
    <dgm:pt modelId="{0DCE5B45-BE9D-4CDA-8AC0-B085874B20C4}" type="pres">
      <dgm:prSet presAssocID="{56628EA7-4BC8-48AE-9105-96641573CC7F}" presName="background3" presStyleLbl="node3" presStyleIdx="2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DE2D03D-2C34-4F27-8F7A-4CD5CCAFD9BA}" type="pres">
      <dgm:prSet presAssocID="{56628EA7-4BC8-48AE-9105-96641573CC7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8DA30-1DA9-4DE7-8150-B566EE789C18}" type="pres">
      <dgm:prSet presAssocID="{56628EA7-4BC8-48AE-9105-96641573CC7F}" presName="hierChild4" presStyleCnt="0"/>
      <dgm:spPr/>
    </dgm:pt>
    <dgm:pt modelId="{B759EBCF-2C36-472C-AC15-DF3E54AF41CF}" type="pres">
      <dgm:prSet presAssocID="{4CD16871-0FF9-40AE-920C-C8EA340F859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57AEB2-7710-4F7D-9657-2AC5A756B722}" type="pres">
      <dgm:prSet presAssocID="{9B30BEFD-0CFE-45D1-944C-C966D7A4D79D}" presName="hierRoot2" presStyleCnt="0"/>
      <dgm:spPr/>
    </dgm:pt>
    <dgm:pt modelId="{25A3942F-6A43-4EE9-AE39-27A05CC114F9}" type="pres">
      <dgm:prSet presAssocID="{9B30BEFD-0CFE-45D1-944C-C966D7A4D79D}" presName="composite2" presStyleCnt="0"/>
      <dgm:spPr/>
    </dgm:pt>
    <dgm:pt modelId="{7D7520BE-69FC-4286-9A81-1DDC923025D0}" type="pres">
      <dgm:prSet presAssocID="{9B30BEFD-0CFE-45D1-944C-C966D7A4D79D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81D1820A-0134-491D-99C1-1DBC079BC167}" type="pres">
      <dgm:prSet presAssocID="{9B30BEFD-0CFE-45D1-944C-C966D7A4D79D}" presName="text2" presStyleLbl="fgAcc2" presStyleIdx="1" presStyleCnt="2" custScaleX="144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1E930-820F-4E7F-A003-6CF31E49D1F8}" type="pres">
      <dgm:prSet presAssocID="{9B30BEFD-0CFE-45D1-944C-C966D7A4D79D}" presName="hierChild3" presStyleCnt="0"/>
      <dgm:spPr/>
    </dgm:pt>
    <dgm:pt modelId="{58E3CDA6-E418-42C7-A517-A27B634A3F17}" type="pres">
      <dgm:prSet presAssocID="{2A59F017-09ED-4E9E-BD2C-5FEF2519F1D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902B479-34E5-4197-9BE2-809EE789CD44}" type="pres">
      <dgm:prSet presAssocID="{F7DA55AE-B91C-41D6-9E2F-0526261CB2B8}" presName="hierRoot3" presStyleCnt="0"/>
      <dgm:spPr/>
    </dgm:pt>
    <dgm:pt modelId="{6597C9BE-B3BB-4BDB-9DAA-8AF6B7B12E18}" type="pres">
      <dgm:prSet presAssocID="{F7DA55AE-B91C-41D6-9E2F-0526261CB2B8}" presName="composite3" presStyleCnt="0"/>
      <dgm:spPr/>
    </dgm:pt>
    <dgm:pt modelId="{216D1808-7C09-476B-AD35-2D09325ED494}" type="pres">
      <dgm:prSet presAssocID="{F7DA55AE-B91C-41D6-9E2F-0526261CB2B8}" presName="background3" presStyleLbl="node3" presStyleIdx="3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96657A-4030-476A-B5E3-5CB525E8CDBE}" type="pres">
      <dgm:prSet presAssocID="{F7DA55AE-B91C-41D6-9E2F-0526261CB2B8}" presName="text3" presStyleLbl="fgAcc3" presStyleIdx="3" presStyleCnt="5" custScaleY="173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678B4-7A47-42D5-A3FE-2ED38EF6AA43}" type="pres">
      <dgm:prSet presAssocID="{F7DA55AE-B91C-41D6-9E2F-0526261CB2B8}" presName="hierChild4" presStyleCnt="0"/>
      <dgm:spPr/>
    </dgm:pt>
    <dgm:pt modelId="{F8EE9DF0-5AC2-4E61-B479-D26A108FCDA3}" type="pres">
      <dgm:prSet presAssocID="{0C903855-1CD2-48E6-B188-CDAA27CBC23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CA8627CE-1AAD-4F83-A6B0-6659736CC72E}" type="pres">
      <dgm:prSet presAssocID="{75C6E1E6-D536-4E19-BEAD-9CD3A95C01E0}" presName="hierRoot3" presStyleCnt="0"/>
      <dgm:spPr/>
    </dgm:pt>
    <dgm:pt modelId="{34EAEBA8-6440-4F25-98A2-48227A240A68}" type="pres">
      <dgm:prSet presAssocID="{75C6E1E6-D536-4E19-BEAD-9CD3A95C01E0}" presName="composite3" presStyleCnt="0"/>
      <dgm:spPr/>
    </dgm:pt>
    <dgm:pt modelId="{35737A25-951E-4841-9311-F472223586B7}" type="pres">
      <dgm:prSet presAssocID="{75C6E1E6-D536-4E19-BEAD-9CD3A95C01E0}" presName="background3" presStyleLbl="node3" presStyleIdx="4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AA4640B-361F-497C-9A59-BDE9CC63D6FE}" type="pres">
      <dgm:prSet presAssocID="{75C6E1E6-D536-4E19-BEAD-9CD3A95C01E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53B9B-D604-4B4A-8B16-330254E9A473}" type="pres">
      <dgm:prSet presAssocID="{75C6E1E6-D536-4E19-BEAD-9CD3A95C01E0}" presName="hierChild4" presStyleCnt="0"/>
      <dgm:spPr/>
    </dgm:pt>
  </dgm:ptLst>
  <dgm:cxnLst>
    <dgm:cxn modelId="{CAC050AD-5924-49DC-84A6-A3ED5A4939AF}" srcId="{BF872670-3CA3-42DD-A964-64D1AC13AB06}" destId="{56628EA7-4BC8-48AE-9105-96641573CC7F}" srcOrd="2" destOrd="0" parTransId="{920012C7-026C-4422-8FA9-1204DDF6528A}" sibTransId="{F32FD0BE-B415-47FE-A585-28130C973D17}"/>
    <dgm:cxn modelId="{67B7AF4B-39CD-4ED9-A926-D307D5243368}" type="presOf" srcId="{D1DF2D1E-12E9-43EF-BF10-295F2E74816A}" destId="{14AC2113-BFED-4E2E-9672-1D7EE21035AC}" srcOrd="0" destOrd="0" presId="urn:microsoft.com/office/officeart/2005/8/layout/hierarchy1"/>
    <dgm:cxn modelId="{14786A8A-72E4-4B68-83BE-093D2092FA05}" type="presOf" srcId="{920012C7-026C-4422-8FA9-1204DDF6528A}" destId="{ED8303FA-562C-4A65-81BE-AF377153DA3B}" srcOrd="0" destOrd="0" presId="urn:microsoft.com/office/officeart/2005/8/layout/hierarchy1"/>
    <dgm:cxn modelId="{54489963-CE2B-4198-B533-25BE87D8250D}" type="presOf" srcId="{FAF24C72-9B0C-427F-AC1D-109402E31B66}" destId="{BDC8FBDD-87C6-4DCE-A94D-201406E572D8}" srcOrd="0" destOrd="0" presId="urn:microsoft.com/office/officeart/2005/8/layout/hierarchy1"/>
    <dgm:cxn modelId="{5E97A4C1-DBF1-4EF1-971E-E9082952539B}" srcId="{D1DF2D1E-12E9-43EF-BF10-295F2E74816A}" destId="{BF872670-3CA3-42DD-A964-64D1AC13AB06}" srcOrd="0" destOrd="0" parTransId="{18441B83-F80E-428E-ACD8-6004031B5E89}" sibTransId="{DED5CB78-2EFA-4CE1-A3F1-87629DB5C2C2}"/>
    <dgm:cxn modelId="{E1AF1D25-8049-4994-9F36-FC424D48B815}" type="presOf" srcId="{9B30BEFD-0CFE-45D1-944C-C966D7A4D79D}" destId="{81D1820A-0134-491D-99C1-1DBC079BC167}" srcOrd="0" destOrd="0" presId="urn:microsoft.com/office/officeart/2005/8/layout/hierarchy1"/>
    <dgm:cxn modelId="{C03296D8-6F5C-4D9A-B6C3-4516236AE17A}" type="presOf" srcId="{2A59F017-09ED-4E9E-BD2C-5FEF2519F1D5}" destId="{58E3CDA6-E418-42C7-A517-A27B634A3F17}" srcOrd="0" destOrd="0" presId="urn:microsoft.com/office/officeart/2005/8/layout/hierarchy1"/>
    <dgm:cxn modelId="{F11B7EB8-2FE0-4151-9482-049109833C39}" type="presOf" srcId="{AE8ACCE0-4D2C-443F-88AD-AF45C2E56830}" destId="{6AC71FFA-4E1F-4990-8844-F38D0B32B2EC}" srcOrd="0" destOrd="0" presId="urn:microsoft.com/office/officeart/2005/8/layout/hierarchy1"/>
    <dgm:cxn modelId="{649EE19E-A9AE-4EDA-996D-E6F4915689C5}" type="presOf" srcId="{BF872670-3CA3-42DD-A964-64D1AC13AB06}" destId="{F2A905F7-3A29-4DAC-BCD2-18FEB9258C04}" srcOrd="0" destOrd="0" presId="urn:microsoft.com/office/officeart/2005/8/layout/hierarchy1"/>
    <dgm:cxn modelId="{A40CA14D-8C24-49F1-B554-8E412A8D815A}" type="presOf" srcId="{3E18D4A3-6931-4F7D-969B-61E49876FF33}" destId="{8BE25DD4-C023-490F-B87A-B833F3BE8E8F}" srcOrd="0" destOrd="0" presId="urn:microsoft.com/office/officeart/2005/8/layout/hierarchy1"/>
    <dgm:cxn modelId="{B7BC0493-89BD-4214-9D78-BB5FB66CC8F2}" srcId="{BF872670-3CA3-42DD-A964-64D1AC13AB06}" destId="{FAF24C72-9B0C-427F-AC1D-109402E31B66}" srcOrd="0" destOrd="0" parTransId="{4A144FE0-96D6-4B74-B152-7548165A326A}" sibTransId="{66F9DF7C-5E6F-4C3B-9CA9-AFFB8491E323}"/>
    <dgm:cxn modelId="{8C9BDCF4-AF59-4AFB-914E-472C8C434251}" type="presOf" srcId="{4D74EF1F-2567-4245-92CC-57CE290CF3B8}" destId="{8B3339AC-A296-470A-BB82-BF78CF238816}" srcOrd="0" destOrd="0" presId="urn:microsoft.com/office/officeart/2005/8/layout/hierarchy1"/>
    <dgm:cxn modelId="{3FBB229B-2D1C-4E90-AA0C-A2E7EC95613F}" type="presOf" srcId="{F7DA55AE-B91C-41D6-9E2F-0526261CB2B8}" destId="{5496657A-4030-476A-B5E3-5CB525E8CDBE}" srcOrd="0" destOrd="0" presId="urn:microsoft.com/office/officeart/2005/8/layout/hierarchy1"/>
    <dgm:cxn modelId="{79A97E70-291C-473C-B6B4-22FB86FB3F5C}" srcId="{9B30BEFD-0CFE-45D1-944C-C966D7A4D79D}" destId="{F7DA55AE-B91C-41D6-9E2F-0526261CB2B8}" srcOrd="0" destOrd="0" parTransId="{2A59F017-09ED-4E9E-BD2C-5FEF2519F1D5}" sibTransId="{6EC39CAF-6B42-4D2A-A331-5B9E7BC375EA}"/>
    <dgm:cxn modelId="{566E01EB-2298-464A-AD46-5A1E7F9041DA}" srcId="{9B30BEFD-0CFE-45D1-944C-C966D7A4D79D}" destId="{75C6E1E6-D536-4E19-BEAD-9CD3A95C01E0}" srcOrd="1" destOrd="0" parTransId="{0C903855-1CD2-48E6-B188-CDAA27CBC23C}" sibTransId="{18A27F57-361A-46E9-8C47-590121AC7A7B}"/>
    <dgm:cxn modelId="{75D08ED8-03F6-4D05-A42F-B0B1151E21D6}" type="presOf" srcId="{4A144FE0-96D6-4B74-B152-7548165A326A}" destId="{D207EB3B-9F4E-4952-B35C-A05B7DA0125F}" srcOrd="0" destOrd="0" presId="urn:microsoft.com/office/officeart/2005/8/layout/hierarchy1"/>
    <dgm:cxn modelId="{E0740DFF-ECAF-480D-8B99-DCE1D4F3D7C2}" type="presOf" srcId="{0C903855-1CD2-48E6-B188-CDAA27CBC23C}" destId="{F8EE9DF0-5AC2-4E61-B479-D26A108FCDA3}" srcOrd="0" destOrd="0" presId="urn:microsoft.com/office/officeart/2005/8/layout/hierarchy1"/>
    <dgm:cxn modelId="{CEFB2D26-EA40-4F76-91E0-D2ED719BA08F}" type="presOf" srcId="{4CD16871-0FF9-40AE-920C-C8EA340F8594}" destId="{B759EBCF-2C36-472C-AC15-DF3E54AF41CF}" srcOrd="0" destOrd="0" presId="urn:microsoft.com/office/officeart/2005/8/layout/hierarchy1"/>
    <dgm:cxn modelId="{84582C78-2480-4B20-8FE1-6EAF209F82D5}" srcId="{D1DF2D1E-12E9-43EF-BF10-295F2E74816A}" destId="{9B30BEFD-0CFE-45D1-944C-C966D7A4D79D}" srcOrd="1" destOrd="0" parTransId="{4CD16871-0FF9-40AE-920C-C8EA340F8594}" sibTransId="{9AE7D73A-360C-444A-8B18-D87ADB620AF8}"/>
    <dgm:cxn modelId="{E5F3BA65-27A6-4EB4-A69E-36795333A1F3}" type="presOf" srcId="{56628EA7-4BC8-48AE-9105-96641573CC7F}" destId="{1DE2D03D-2C34-4F27-8F7A-4CD5CCAFD9BA}" srcOrd="0" destOrd="0" presId="urn:microsoft.com/office/officeart/2005/8/layout/hierarchy1"/>
    <dgm:cxn modelId="{074EDC3E-2EEF-4052-A9AB-348C346AFEBD}" type="presOf" srcId="{75C6E1E6-D536-4E19-BEAD-9CD3A95C01E0}" destId="{BAA4640B-361F-497C-9A59-BDE9CC63D6FE}" srcOrd="0" destOrd="0" presId="urn:microsoft.com/office/officeart/2005/8/layout/hierarchy1"/>
    <dgm:cxn modelId="{5F6E9D19-4D0A-4DD3-A9F9-798B3BEA5680}" srcId="{BF872670-3CA3-42DD-A964-64D1AC13AB06}" destId="{3E18D4A3-6931-4F7D-969B-61E49876FF33}" srcOrd="1" destOrd="0" parTransId="{AE8ACCE0-4D2C-443F-88AD-AF45C2E56830}" sibTransId="{4A37F556-A09D-412C-BA64-4A1B55576726}"/>
    <dgm:cxn modelId="{ED003FDC-D21F-4D41-8E01-0045207BA237}" srcId="{4D74EF1F-2567-4245-92CC-57CE290CF3B8}" destId="{D1DF2D1E-12E9-43EF-BF10-295F2E74816A}" srcOrd="0" destOrd="0" parTransId="{D13997AE-799D-4897-9866-7A775DA4C697}" sibTransId="{E4411FBA-1060-4E75-9DEC-93751E05083B}"/>
    <dgm:cxn modelId="{748DCA82-0524-4198-B8DE-2D07B75FB534}" type="presOf" srcId="{18441B83-F80E-428E-ACD8-6004031B5E89}" destId="{E5B01EA2-862D-4FE4-85BE-18A2B6AFA6EE}" srcOrd="0" destOrd="0" presId="urn:microsoft.com/office/officeart/2005/8/layout/hierarchy1"/>
    <dgm:cxn modelId="{B48257ED-93C6-458D-8FF8-D4775271534F}" type="presParOf" srcId="{8B3339AC-A296-470A-BB82-BF78CF238816}" destId="{88A6270B-9539-430A-8E70-1672E1D77B6D}" srcOrd="0" destOrd="0" presId="urn:microsoft.com/office/officeart/2005/8/layout/hierarchy1"/>
    <dgm:cxn modelId="{E7FF3352-6B0B-468A-9AE3-BF53BDB9E375}" type="presParOf" srcId="{88A6270B-9539-430A-8E70-1672E1D77B6D}" destId="{907613EB-E3DD-4FBD-872B-1372553FD200}" srcOrd="0" destOrd="0" presId="urn:microsoft.com/office/officeart/2005/8/layout/hierarchy1"/>
    <dgm:cxn modelId="{24F5FCF7-4EC9-4152-B340-6BEF5EB4A697}" type="presParOf" srcId="{907613EB-E3DD-4FBD-872B-1372553FD200}" destId="{F750B73B-AFC0-426E-8883-6236B5164BCB}" srcOrd="0" destOrd="0" presId="urn:microsoft.com/office/officeart/2005/8/layout/hierarchy1"/>
    <dgm:cxn modelId="{AA38DE68-8861-4478-90EA-FDBD903B50FA}" type="presParOf" srcId="{907613EB-E3DD-4FBD-872B-1372553FD200}" destId="{14AC2113-BFED-4E2E-9672-1D7EE21035AC}" srcOrd="1" destOrd="0" presId="urn:microsoft.com/office/officeart/2005/8/layout/hierarchy1"/>
    <dgm:cxn modelId="{642FC5AC-319E-479E-BF3A-7CB86C148B05}" type="presParOf" srcId="{88A6270B-9539-430A-8E70-1672E1D77B6D}" destId="{3B6D073E-3ECB-4952-8D46-A4FCC0691AF1}" srcOrd="1" destOrd="0" presId="urn:microsoft.com/office/officeart/2005/8/layout/hierarchy1"/>
    <dgm:cxn modelId="{1227335D-846D-408C-9792-67271E3704A8}" type="presParOf" srcId="{3B6D073E-3ECB-4952-8D46-A4FCC0691AF1}" destId="{E5B01EA2-862D-4FE4-85BE-18A2B6AFA6EE}" srcOrd="0" destOrd="0" presId="urn:microsoft.com/office/officeart/2005/8/layout/hierarchy1"/>
    <dgm:cxn modelId="{3BDF7879-7C97-43F4-91C7-E93139E94279}" type="presParOf" srcId="{3B6D073E-3ECB-4952-8D46-A4FCC0691AF1}" destId="{95E84E43-2932-4DE3-AD70-6C3C83D8EB5D}" srcOrd="1" destOrd="0" presId="urn:microsoft.com/office/officeart/2005/8/layout/hierarchy1"/>
    <dgm:cxn modelId="{BF788A0C-7C9C-4835-9012-9B0CA5A3177D}" type="presParOf" srcId="{95E84E43-2932-4DE3-AD70-6C3C83D8EB5D}" destId="{7D358254-9BCF-4281-AD0E-3A05CD8AE331}" srcOrd="0" destOrd="0" presId="urn:microsoft.com/office/officeart/2005/8/layout/hierarchy1"/>
    <dgm:cxn modelId="{966FA4F7-96EB-4881-A633-E18B427B4816}" type="presParOf" srcId="{7D358254-9BCF-4281-AD0E-3A05CD8AE331}" destId="{E23D2397-DD98-4320-BA5A-B9F1EF791179}" srcOrd="0" destOrd="0" presId="urn:microsoft.com/office/officeart/2005/8/layout/hierarchy1"/>
    <dgm:cxn modelId="{60CC44D2-4149-401D-9D2D-EE52A7D151EF}" type="presParOf" srcId="{7D358254-9BCF-4281-AD0E-3A05CD8AE331}" destId="{F2A905F7-3A29-4DAC-BCD2-18FEB9258C04}" srcOrd="1" destOrd="0" presId="urn:microsoft.com/office/officeart/2005/8/layout/hierarchy1"/>
    <dgm:cxn modelId="{84BB1EAA-B497-4C70-B0B1-CB5DE01D3DB2}" type="presParOf" srcId="{95E84E43-2932-4DE3-AD70-6C3C83D8EB5D}" destId="{866D8C2E-3668-47A9-B800-A68CA400D2EA}" srcOrd="1" destOrd="0" presId="urn:microsoft.com/office/officeart/2005/8/layout/hierarchy1"/>
    <dgm:cxn modelId="{C6AE6C13-CDFA-4506-B6BF-0CF8E23749A7}" type="presParOf" srcId="{866D8C2E-3668-47A9-B800-A68CA400D2EA}" destId="{D207EB3B-9F4E-4952-B35C-A05B7DA0125F}" srcOrd="0" destOrd="0" presId="urn:microsoft.com/office/officeart/2005/8/layout/hierarchy1"/>
    <dgm:cxn modelId="{1D80A56B-26A8-4332-BA28-9177895B3087}" type="presParOf" srcId="{866D8C2E-3668-47A9-B800-A68CA400D2EA}" destId="{24214A02-A2AF-4746-A246-5CBDC4A521E2}" srcOrd="1" destOrd="0" presId="urn:microsoft.com/office/officeart/2005/8/layout/hierarchy1"/>
    <dgm:cxn modelId="{35C6387E-B514-40DD-961C-E3468BB7CB64}" type="presParOf" srcId="{24214A02-A2AF-4746-A246-5CBDC4A521E2}" destId="{21EDCC09-E0AD-4E69-BEE3-3930CBCE3783}" srcOrd="0" destOrd="0" presId="urn:microsoft.com/office/officeart/2005/8/layout/hierarchy1"/>
    <dgm:cxn modelId="{27271142-5F0B-4537-9FB2-AB012A4E1806}" type="presParOf" srcId="{21EDCC09-E0AD-4E69-BEE3-3930CBCE3783}" destId="{2A33DC0E-6F18-46B2-A66B-69439A3BC004}" srcOrd="0" destOrd="0" presId="urn:microsoft.com/office/officeart/2005/8/layout/hierarchy1"/>
    <dgm:cxn modelId="{105F8845-26A5-4391-B628-F8536C67FB69}" type="presParOf" srcId="{21EDCC09-E0AD-4E69-BEE3-3930CBCE3783}" destId="{BDC8FBDD-87C6-4DCE-A94D-201406E572D8}" srcOrd="1" destOrd="0" presId="urn:microsoft.com/office/officeart/2005/8/layout/hierarchy1"/>
    <dgm:cxn modelId="{8B7F1836-71EC-4F84-83EF-D3AE06DAF15D}" type="presParOf" srcId="{24214A02-A2AF-4746-A246-5CBDC4A521E2}" destId="{FFA65F8D-29E5-4C0C-AB50-C578F99042FD}" srcOrd="1" destOrd="0" presId="urn:microsoft.com/office/officeart/2005/8/layout/hierarchy1"/>
    <dgm:cxn modelId="{DEEDA6B8-4A88-4CC6-82C8-973E535CF3B5}" type="presParOf" srcId="{866D8C2E-3668-47A9-B800-A68CA400D2EA}" destId="{6AC71FFA-4E1F-4990-8844-F38D0B32B2EC}" srcOrd="2" destOrd="0" presId="urn:microsoft.com/office/officeart/2005/8/layout/hierarchy1"/>
    <dgm:cxn modelId="{0F22A961-5B3A-4A59-A5EC-0F2980F9AEC9}" type="presParOf" srcId="{866D8C2E-3668-47A9-B800-A68CA400D2EA}" destId="{F2D45D8A-9159-45BD-B3D1-87C8CA0B8F2C}" srcOrd="3" destOrd="0" presId="urn:microsoft.com/office/officeart/2005/8/layout/hierarchy1"/>
    <dgm:cxn modelId="{6E2BB084-D220-48FE-9CB7-8ED772BF6287}" type="presParOf" srcId="{F2D45D8A-9159-45BD-B3D1-87C8CA0B8F2C}" destId="{BF3669FE-00D5-45DD-B6B3-7EDD9A78480D}" srcOrd="0" destOrd="0" presId="urn:microsoft.com/office/officeart/2005/8/layout/hierarchy1"/>
    <dgm:cxn modelId="{AE377296-F5A4-44C8-835A-C51210259211}" type="presParOf" srcId="{BF3669FE-00D5-45DD-B6B3-7EDD9A78480D}" destId="{B80657FF-AD08-45E8-ADC2-733E7FA03542}" srcOrd="0" destOrd="0" presId="urn:microsoft.com/office/officeart/2005/8/layout/hierarchy1"/>
    <dgm:cxn modelId="{80AB549F-6BAD-4D99-BB68-4929FD6369E6}" type="presParOf" srcId="{BF3669FE-00D5-45DD-B6B3-7EDD9A78480D}" destId="{8BE25DD4-C023-490F-B87A-B833F3BE8E8F}" srcOrd="1" destOrd="0" presId="urn:microsoft.com/office/officeart/2005/8/layout/hierarchy1"/>
    <dgm:cxn modelId="{272145DE-D275-46D3-A879-FE43AF004137}" type="presParOf" srcId="{F2D45D8A-9159-45BD-B3D1-87C8CA0B8F2C}" destId="{4E7C53DB-7646-4CC0-87EA-B8D43447D015}" srcOrd="1" destOrd="0" presId="urn:microsoft.com/office/officeart/2005/8/layout/hierarchy1"/>
    <dgm:cxn modelId="{B1DA824A-D300-4284-81BB-FD2698BB4FD9}" type="presParOf" srcId="{866D8C2E-3668-47A9-B800-A68CA400D2EA}" destId="{ED8303FA-562C-4A65-81BE-AF377153DA3B}" srcOrd="4" destOrd="0" presId="urn:microsoft.com/office/officeart/2005/8/layout/hierarchy1"/>
    <dgm:cxn modelId="{44F65E70-9466-403F-813E-9863A81F302B}" type="presParOf" srcId="{866D8C2E-3668-47A9-B800-A68CA400D2EA}" destId="{76C70912-5BFE-4CB6-B6B2-23CE787B6239}" srcOrd="5" destOrd="0" presId="urn:microsoft.com/office/officeart/2005/8/layout/hierarchy1"/>
    <dgm:cxn modelId="{2315F37D-BF11-44B7-B5C2-E2D07DCCAC3B}" type="presParOf" srcId="{76C70912-5BFE-4CB6-B6B2-23CE787B6239}" destId="{9ED100CA-0743-4749-8B9F-09FDA6B0197D}" srcOrd="0" destOrd="0" presId="urn:microsoft.com/office/officeart/2005/8/layout/hierarchy1"/>
    <dgm:cxn modelId="{633052F8-3025-46D5-9940-94C572A24AF3}" type="presParOf" srcId="{9ED100CA-0743-4749-8B9F-09FDA6B0197D}" destId="{0DCE5B45-BE9D-4CDA-8AC0-B085874B20C4}" srcOrd="0" destOrd="0" presId="urn:microsoft.com/office/officeart/2005/8/layout/hierarchy1"/>
    <dgm:cxn modelId="{1F68D7FC-6256-49D3-954F-02EF141BEA34}" type="presParOf" srcId="{9ED100CA-0743-4749-8B9F-09FDA6B0197D}" destId="{1DE2D03D-2C34-4F27-8F7A-4CD5CCAFD9BA}" srcOrd="1" destOrd="0" presId="urn:microsoft.com/office/officeart/2005/8/layout/hierarchy1"/>
    <dgm:cxn modelId="{95502593-3A85-47A0-A91F-C011338B34F2}" type="presParOf" srcId="{76C70912-5BFE-4CB6-B6B2-23CE787B6239}" destId="{5838DA30-1DA9-4DE7-8150-B566EE789C18}" srcOrd="1" destOrd="0" presId="urn:microsoft.com/office/officeart/2005/8/layout/hierarchy1"/>
    <dgm:cxn modelId="{1899ADE0-C3FA-4E93-8B8C-1C63432CE7C2}" type="presParOf" srcId="{3B6D073E-3ECB-4952-8D46-A4FCC0691AF1}" destId="{B759EBCF-2C36-472C-AC15-DF3E54AF41CF}" srcOrd="2" destOrd="0" presId="urn:microsoft.com/office/officeart/2005/8/layout/hierarchy1"/>
    <dgm:cxn modelId="{2DBBA10E-2609-487D-863D-71F1467D9962}" type="presParOf" srcId="{3B6D073E-3ECB-4952-8D46-A4FCC0691AF1}" destId="{D257AEB2-7710-4F7D-9657-2AC5A756B722}" srcOrd="3" destOrd="0" presId="urn:microsoft.com/office/officeart/2005/8/layout/hierarchy1"/>
    <dgm:cxn modelId="{13E4E514-FBA2-4ED4-9C46-697D5B8097FF}" type="presParOf" srcId="{D257AEB2-7710-4F7D-9657-2AC5A756B722}" destId="{25A3942F-6A43-4EE9-AE39-27A05CC114F9}" srcOrd="0" destOrd="0" presId="urn:microsoft.com/office/officeart/2005/8/layout/hierarchy1"/>
    <dgm:cxn modelId="{F163D7D7-781C-4A2F-9453-0095E7C0C572}" type="presParOf" srcId="{25A3942F-6A43-4EE9-AE39-27A05CC114F9}" destId="{7D7520BE-69FC-4286-9A81-1DDC923025D0}" srcOrd="0" destOrd="0" presId="urn:microsoft.com/office/officeart/2005/8/layout/hierarchy1"/>
    <dgm:cxn modelId="{AAF3A279-FD31-4759-81E2-CC2C2970C190}" type="presParOf" srcId="{25A3942F-6A43-4EE9-AE39-27A05CC114F9}" destId="{81D1820A-0134-491D-99C1-1DBC079BC167}" srcOrd="1" destOrd="0" presId="urn:microsoft.com/office/officeart/2005/8/layout/hierarchy1"/>
    <dgm:cxn modelId="{9FCA59E6-CCF9-4188-A48E-10F9F516D82E}" type="presParOf" srcId="{D257AEB2-7710-4F7D-9657-2AC5A756B722}" destId="{7531E930-820F-4E7F-A003-6CF31E49D1F8}" srcOrd="1" destOrd="0" presId="urn:microsoft.com/office/officeart/2005/8/layout/hierarchy1"/>
    <dgm:cxn modelId="{79D29FAF-DBD3-444B-BA77-916925E00AC1}" type="presParOf" srcId="{7531E930-820F-4E7F-A003-6CF31E49D1F8}" destId="{58E3CDA6-E418-42C7-A517-A27B634A3F17}" srcOrd="0" destOrd="0" presId="urn:microsoft.com/office/officeart/2005/8/layout/hierarchy1"/>
    <dgm:cxn modelId="{08F5FA33-6ECD-44DB-B146-A0934BCAF270}" type="presParOf" srcId="{7531E930-820F-4E7F-A003-6CF31E49D1F8}" destId="{0902B479-34E5-4197-9BE2-809EE789CD44}" srcOrd="1" destOrd="0" presId="urn:microsoft.com/office/officeart/2005/8/layout/hierarchy1"/>
    <dgm:cxn modelId="{AA242690-CB39-404C-96E2-1E278D488F85}" type="presParOf" srcId="{0902B479-34E5-4197-9BE2-809EE789CD44}" destId="{6597C9BE-B3BB-4BDB-9DAA-8AF6B7B12E18}" srcOrd="0" destOrd="0" presId="urn:microsoft.com/office/officeart/2005/8/layout/hierarchy1"/>
    <dgm:cxn modelId="{03457730-8A89-48CB-B61A-ABEBA502CF6F}" type="presParOf" srcId="{6597C9BE-B3BB-4BDB-9DAA-8AF6B7B12E18}" destId="{216D1808-7C09-476B-AD35-2D09325ED494}" srcOrd="0" destOrd="0" presId="urn:microsoft.com/office/officeart/2005/8/layout/hierarchy1"/>
    <dgm:cxn modelId="{010EDA36-FB85-44AC-9A20-10C949955B7E}" type="presParOf" srcId="{6597C9BE-B3BB-4BDB-9DAA-8AF6B7B12E18}" destId="{5496657A-4030-476A-B5E3-5CB525E8CDBE}" srcOrd="1" destOrd="0" presId="urn:microsoft.com/office/officeart/2005/8/layout/hierarchy1"/>
    <dgm:cxn modelId="{0C30EACE-5446-40D2-A6DA-B5C8F09BF47A}" type="presParOf" srcId="{0902B479-34E5-4197-9BE2-809EE789CD44}" destId="{1B5678B4-7A47-42D5-A3FE-2ED38EF6AA43}" srcOrd="1" destOrd="0" presId="urn:microsoft.com/office/officeart/2005/8/layout/hierarchy1"/>
    <dgm:cxn modelId="{6731F9C1-2B59-4D5B-A6DF-2624CA0E4FCB}" type="presParOf" srcId="{7531E930-820F-4E7F-A003-6CF31E49D1F8}" destId="{F8EE9DF0-5AC2-4E61-B479-D26A108FCDA3}" srcOrd="2" destOrd="0" presId="urn:microsoft.com/office/officeart/2005/8/layout/hierarchy1"/>
    <dgm:cxn modelId="{B8898239-F54F-4B8B-A195-79586A18651E}" type="presParOf" srcId="{7531E930-820F-4E7F-A003-6CF31E49D1F8}" destId="{CA8627CE-1AAD-4F83-A6B0-6659736CC72E}" srcOrd="3" destOrd="0" presId="urn:microsoft.com/office/officeart/2005/8/layout/hierarchy1"/>
    <dgm:cxn modelId="{74BB040E-5BB0-425C-98D2-3FE1774ECC1A}" type="presParOf" srcId="{CA8627CE-1AAD-4F83-A6B0-6659736CC72E}" destId="{34EAEBA8-6440-4F25-98A2-48227A240A68}" srcOrd="0" destOrd="0" presId="urn:microsoft.com/office/officeart/2005/8/layout/hierarchy1"/>
    <dgm:cxn modelId="{68855D5C-026E-4547-9784-45A15BEE0682}" type="presParOf" srcId="{34EAEBA8-6440-4F25-98A2-48227A240A68}" destId="{35737A25-951E-4841-9311-F472223586B7}" srcOrd="0" destOrd="0" presId="urn:microsoft.com/office/officeart/2005/8/layout/hierarchy1"/>
    <dgm:cxn modelId="{7C89DFED-9FB4-404F-B773-12B818423AB4}" type="presParOf" srcId="{34EAEBA8-6440-4F25-98A2-48227A240A68}" destId="{BAA4640B-361F-497C-9A59-BDE9CC63D6FE}" srcOrd="1" destOrd="0" presId="urn:microsoft.com/office/officeart/2005/8/layout/hierarchy1"/>
    <dgm:cxn modelId="{90639521-43FF-4231-AD40-07AAF352D421}" type="presParOf" srcId="{CA8627CE-1AAD-4F83-A6B0-6659736CC72E}" destId="{D7C53B9B-D604-4B4A-8B16-330254E9A473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5C241-68D0-421F-AE84-3341E2FAC69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1057E6-0CC5-4EC3-AA9C-49C7B6F53925}">
      <dgm:prSet phldrT="[Текст]" custT="1"/>
      <dgm:spPr/>
      <dgm:t>
        <a:bodyPr/>
        <a:lstStyle/>
        <a:p>
          <a:r>
            <a:rPr lang="uk-UA" sz="2000" b="1" i="0" cap="none" baseline="0" smtClean="0">
              <a:latin typeface="Georgia" pitchFamily="18" charset="0"/>
              <a:cs typeface="Arial" pitchFamily="34" charset="0"/>
            </a:rPr>
            <a:t>СР з книгою</a:t>
          </a:r>
          <a:endParaRPr lang="ru-RU" sz="2000" b="1" i="0" cap="none" baseline="0" dirty="0">
            <a:latin typeface="Georgia" pitchFamily="18" charset="0"/>
            <a:cs typeface="Arial" pitchFamily="34" charset="0"/>
          </a:endParaRPr>
        </a:p>
      </dgm:t>
    </dgm:pt>
    <dgm:pt modelId="{16040850-1B0E-45E8-A54B-B7C5FD76A8E2}" type="parTrans" cxnId="{3246315D-AC0A-4A1E-9DD2-A799036ECD36}">
      <dgm:prSet/>
      <dgm:spPr/>
      <dgm:t>
        <a:bodyPr/>
        <a:lstStyle/>
        <a:p>
          <a:endParaRPr lang="ru-RU"/>
        </a:p>
      </dgm:t>
    </dgm:pt>
    <dgm:pt modelId="{E8FFB0DF-3F36-434D-9B9C-65CE4799E31E}" type="sibTrans" cxnId="{3246315D-AC0A-4A1E-9DD2-A799036ECD36}">
      <dgm:prSet/>
      <dgm:spPr/>
      <dgm:t>
        <a:bodyPr/>
        <a:lstStyle/>
        <a:p>
          <a:endParaRPr lang="ru-RU"/>
        </a:p>
      </dgm:t>
    </dgm:pt>
    <dgm:pt modelId="{6F6AADB6-BDCF-4383-91C9-32972F9FDAD8}">
      <dgm:prSet phldrT="[Текст]" custT="1"/>
      <dgm:spPr/>
      <dgm:t>
        <a:bodyPr/>
        <a:lstStyle/>
        <a:p>
          <a:r>
            <a:rPr lang="uk-UA" sz="2000" b="1" i="0" cap="none" baseline="0" smtClean="0">
              <a:latin typeface="Georgia" pitchFamily="18" charset="0"/>
              <a:cs typeface="Arial" pitchFamily="34" charset="0"/>
            </a:rPr>
            <a:t>Самостійне виконання вправ</a:t>
          </a:r>
          <a:endParaRPr lang="ru-RU" sz="2000" b="1" i="0" cap="none" baseline="0" dirty="0">
            <a:latin typeface="Georgia" pitchFamily="18" charset="0"/>
            <a:cs typeface="Arial" pitchFamily="34" charset="0"/>
          </a:endParaRPr>
        </a:p>
      </dgm:t>
    </dgm:pt>
    <dgm:pt modelId="{1A4392D1-9311-4A62-B5C5-4C58D11739B9}" type="parTrans" cxnId="{9D0D3F3B-B888-4D28-8442-9B2AC95EE387}">
      <dgm:prSet/>
      <dgm:spPr/>
      <dgm:t>
        <a:bodyPr/>
        <a:lstStyle/>
        <a:p>
          <a:endParaRPr lang="ru-RU"/>
        </a:p>
      </dgm:t>
    </dgm:pt>
    <dgm:pt modelId="{7EAB339E-667F-4B07-9FDF-67947D6C3F3E}" type="sibTrans" cxnId="{9D0D3F3B-B888-4D28-8442-9B2AC95EE387}">
      <dgm:prSet/>
      <dgm:spPr/>
      <dgm:t>
        <a:bodyPr/>
        <a:lstStyle/>
        <a:p>
          <a:endParaRPr lang="ru-RU"/>
        </a:p>
      </dgm:t>
    </dgm:pt>
    <dgm:pt modelId="{C6CF945A-15CF-4795-9F7A-2A16A202A2BD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  <a:cs typeface="Arial" pitchFamily="34" charset="0"/>
            </a:rPr>
            <a:t>Самостійне розв’язування задач</a:t>
          </a:r>
          <a:endParaRPr lang="ru-RU" sz="2000" b="1" i="0" baseline="0" dirty="0">
            <a:latin typeface="Georgia" pitchFamily="18" charset="0"/>
            <a:cs typeface="Arial" pitchFamily="34" charset="0"/>
          </a:endParaRPr>
        </a:p>
      </dgm:t>
    </dgm:pt>
    <dgm:pt modelId="{ADB826C6-324C-4E66-B64E-43FD98A04ED2}" type="parTrans" cxnId="{4C638C6D-E91A-4907-A837-70D3409E1412}">
      <dgm:prSet/>
      <dgm:spPr/>
      <dgm:t>
        <a:bodyPr/>
        <a:lstStyle/>
        <a:p>
          <a:endParaRPr lang="ru-RU"/>
        </a:p>
      </dgm:t>
    </dgm:pt>
    <dgm:pt modelId="{56A5D79E-F7FC-4C31-87BA-EAF72B294211}" type="sibTrans" cxnId="{4C638C6D-E91A-4907-A837-70D3409E1412}">
      <dgm:prSet/>
      <dgm:spPr/>
      <dgm:t>
        <a:bodyPr/>
        <a:lstStyle/>
        <a:p>
          <a:endParaRPr lang="ru-RU"/>
        </a:p>
      </dgm:t>
    </dgm:pt>
    <dgm:pt modelId="{CD07ADCD-3EF4-4925-B196-82FB1F0BD78B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  <a:cs typeface="Arial" pitchFamily="34" charset="0"/>
            </a:rPr>
            <a:t>Підготовка доповідей і рефератів</a:t>
          </a:r>
          <a:endParaRPr lang="ru-RU" sz="2000" b="1" i="0" baseline="0" dirty="0">
            <a:latin typeface="Georgia" pitchFamily="18" charset="0"/>
            <a:cs typeface="Arial" pitchFamily="34" charset="0"/>
          </a:endParaRPr>
        </a:p>
      </dgm:t>
    </dgm:pt>
    <dgm:pt modelId="{5F86A0AF-6A10-4076-8CDE-3FC0BD79B26A}" type="parTrans" cxnId="{DF1A69FA-69D4-45C7-B773-C569792182CA}">
      <dgm:prSet/>
      <dgm:spPr/>
      <dgm:t>
        <a:bodyPr/>
        <a:lstStyle/>
        <a:p>
          <a:endParaRPr lang="ru-RU"/>
        </a:p>
      </dgm:t>
    </dgm:pt>
    <dgm:pt modelId="{86899A70-CA5C-42DB-8138-BDF4C606925C}" type="sibTrans" cxnId="{DF1A69FA-69D4-45C7-B773-C569792182CA}">
      <dgm:prSet/>
      <dgm:spPr/>
      <dgm:t>
        <a:bodyPr/>
        <a:lstStyle/>
        <a:p>
          <a:endParaRPr lang="ru-RU"/>
        </a:p>
      </dgm:t>
    </dgm:pt>
    <dgm:pt modelId="{F1B7112E-7790-4B99-887B-DF415C0749AF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  <a:cs typeface="Arial" pitchFamily="34" charset="0"/>
            </a:rPr>
            <a:t>Самостійне виконання індивідуальних завдань</a:t>
          </a:r>
          <a:endParaRPr lang="ru-RU" sz="2000" b="1" i="0" baseline="0" dirty="0">
            <a:latin typeface="Georgia" pitchFamily="18" charset="0"/>
            <a:cs typeface="Arial" pitchFamily="34" charset="0"/>
          </a:endParaRPr>
        </a:p>
      </dgm:t>
    </dgm:pt>
    <dgm:pt modelId="{94C7DF4F-6B25-40B6-B7D0-7237AC2F8ED5}" type="parTrans" cxnId="{4BE371A9-3425-4888-BA46-63C3DB9B60B2}">
      <dgm:prSet/>
      <dgm:spPr/>
      <dgm:t>
        <a:bodyPr/>
        <a:lstStyle/>
        <a:p>
          <a:endParaRPr lang="ru-RU"/>
        </a:p>
      </dgm:t>
    </dgm:pt>
    <dgm:pt modelId="{8E90ABEC-B02C-45C0-9142-42074A33352E}" type="sibTrans" cxnId="{4BE371A9-3425-4888-BA46-63C3DB9B60B2}">
      <dgm:prSet/>
      <dgm:spPr/>
      <dgm:t>
        <a:bodyPr/>
        <a:lstStyle/>
        <a:p>
          <a:endParaRPr lang="ru-RU"/>
        </a:p>
      </dgm:t>
    </dgm:pt>
    <dgm:pt modelId="{8455D918-E26F-4671-A88D-476441DB571E}">
      <dgm:prSet custT="1"/>
      <dgm:spPr/>
      <dgm:t>
        <a:bodyPr/>
        <a:lstStyle/>
        <a:p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Домашній експеримент і спостереження</a:t>
          </a:r>
          <a:endParaRPr lang="ru-RU" sz="2000" b="1" i="0" baseline="0" dirty="0">
            <a:latin typeface="Georgia" pitchFamily="18" charset="0"/>
            <a:cs typeface="Arial" pitchFamily="34" charset="0"/>
          </a:endParaRPr>
        </a:p>
      </dgm:t>
    </dgm:pt>
    <dgm:pt modelId="{0EAE7BE4-5678-4B43-8A38-FBB2B711FBD3}" type="parTrans" cxnId="{3C7AB601-EE02-4FBF-81C8-08BD95A00BEE}">
      <dgm:prSet/>
      <dgm:spPr/>
      <dgm:t>
        <a:bodyPr/>
        <a:lstStyle/>
        <a:p>
          <a:endParaRPr lang="uk-UA"/>
        </a:p>
      </dgm:t>
    </dgm:pt>
    <dgm:pt modelId="{E0C4F40F-2C20-4EE1-A1AB-D2578B925324}" type="sibTrans" cxnId="{3C7AB601-EE02-4FBF-81C8-08BD95A00BEE}">
      <dgm:prSet/>
      <dgm:spPr/>
      <dgm:t>
        <a:bodyPr/>
        <a:lstStyle/>
        <a:p>
          <a:endParaRPr lang="uk-UA"/>
        </a:p>
      </dgm:t>
    </dgm:pt>
    <dgm:pt modelId="{E5FCE64A-0A50-4E32-B68B-C145289E6F15}" type="pres">
      <dgm:prSet presAssocID="{8305C241-68D0-421F-AE84-3341E2FAC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C5FAC-3AA5-41D7-9376-C1BF6C4143DF}" type="pres">
      <dgm:prSet presAssocID="{641057E6-0CC5-4EC3-AA9C-49C7B6F539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DA25-1049-4513-BE45-649420C6FC88}" type="pres">
      <dgm:prSet presAssocID="{E8FFB0DF-3F36-434D-9B9C-65CE4799E31E}" presName="sibTrans" presStyleCnt="0"/>
      <dgm:spPr/>
      <dgm:t>
        <a:bodyPr/>
        <a:lstStyle/>
        <a:p>
          <a:endParaRPr lang="ru-RU"/>
        </a:p>
      </dgm:t>
    </dgm:pt>
    <dgm:pt modelId="{294FCCBB-1658-4EAF-943D-14E2C25A0136}" type="pres">
      <dgm:prSet presAssocID="{6F6AADB6-BDCF-4383-91C9-32972F9FDA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8038C-90F0-469B-AC72-8A9EA1D52E9E}" type="pres">
      <dgm:prSet presAssocID="{7EAB339E-667F-4B07-9FDF-67947D6C3F3E}" presName="sibTrans" presStyleCnt="0"/>
      <dgm:spPr/>
      <dgm:t>
        <a:bodyPr/>
        <a:lstStyle/>
        <a:p>
          <a:endParaRPr lang="ru-RU"/>
        </a:p>
      </dgm:t>
    </dgm:pt>
    <dgm:pt modelId="{8FA761CD-46A7-4427-ABC3-2F3FBAE365EE}" type="pres">
      <dgm:prSet presAssocID="{C6CF945A-15CF-4795-9F7A-2A16A202A2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9ACD8-5544-4234-AC59-85D7BA74CD59}" type="pres">
      <dgm:prSet presAssocID="{56A5D79E-F7FC-4C31-87BA-EAF72B294211}" presName="sibTrans" presStyleCnt="0"/>
      <dgm:spPr/>
      <dgm:t>
        <a:bodyPr/>
        <a:lstStyle/>
        <a:p>
          <a:endParaRPr lang="ru-RU"/>
        </a:p>
      </dgm:t>
    </dgm:pt>
    <dgm:pt modelId="{3D69B13F-07A5-4089-9855-E9047479EECA}" type="pres">
      <dgm:prSet presAssocID="{CD07ADCD-3EF4-4925-B196-82FB1F0BD78B}" presName="node" presStyleLbl="node1" presStyleIdx="3" presStyleCnt="6" custLinFactNeighborX="-3334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B527F-B340-4AA9-A7C5-5F9925FA8216}" type="pres">
      <dgm:prSet presAssocID="{86899A70-CA5C-42DB-8138-BDF4C606925C}" presName="sibTrans" presStyleCnt="0"/>
      <dgm:spPr/>
      <dgm:t>
        <a:bodyPr/>
        <a:lstStyle/>
        <a:p>
          <a:endParaRPr lang="ru-RU"/>
        </a:p>
      </dgm:t>
    </dgm:pt>
    <dgm:pt modelId="{9AAA00F6-D430-42DE-A112-0D8602D9B9F7}" type="pres">
      <dgm:prSet presAssocID="{F1B7112E-7790-4B99-887B-DF415C0749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966C0-5041-40D6-9295-9D73D4C534BB}" type="pres">
      <dgm:prSet presAssocID="{8E90ABEC-B02C-45C0-9142-42074A33352E}" presName="sibTrans" presStyleCnt="0"/>
      <dgm:spPr/>
      <dgm:t>
        <a:bodyPr/>
        <a:lstStyle/>
        <a:p>
          <a:endParaRPr lang="ru-RU"/>
        </a:p>
      </dgm:t>
    </dgm:pt>
    <dgm:pt modelId="{4326BCFE-50BC-4217-85EB-2DBE42BE4A0D}" type="pres">
      <dgm:prSet presAssocID="{8455D918-E26F-4671-A88D-476441DB57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AAA5B-DE97-4FAE-B052-3244135673B8}" type="presOf" srcId="{8305C241-68D0-421F-AE84-3341E2FAC696}" destId="{E5FCE64A-0A50-4E32-B68B-C145289E6F15}" srcOrd="0" destOrd="0" presId="urn:microsoft.com/office/officeart/2005/8/layout/default"/>
    <dgm:cxn modelId="{9D0D3F3B-B888-4D28-8442-9B2AC95EE387}" srcId="{8305C241-68D0-421F-AE84-3341E2FAC696}" destId="{6F6AADB6-BDCF-4383-91C9-32972F9FDAD8}" srcOrd="1" destOrd="0" parTransId="{1A4392D1-9311-4A62-B5C5-4C58D11739B9}" sibTransId="{7EAB339E-667F-4B07-9FDF-67947D6C3F3E}"/>
    <dgm:cxn modelId="{63EBB469-ABAA-4ED0-A898-9315F0B9B8DA}" type="presOf" srcId="{8455D918-E26F-4671-A88D-476441DB571E}" destId="{4326BCFE-50BC-4217-85EB-2DBE42BE4A0D}" srcOrd="0" destOrd="0" presId="urn:microsoft.com/office/officeart/2005/8/layout/default"/>
    <dgm:cxn modelId="{DF1A69FA-69D4-45C7-B773-C569792182CA}" srcId="{8305C241-68D0-421F-AE84-3341E2FAC696}" destId="{CD07ADCD-3EF4-4925-B196-82FB1F0BD78B}" srcOrd="3" destOrd="0" parTransId="{5F86A0AF-6A10-4076-8CDE-3FC0BD79B26A}" sibTransId="{86899A70-CA5C-42DB-8138-BDF4C606925C}"/>
    <dgm:cxn modelId="{3246315D-AC0A-4A1E-9DD2-A799036ECD36}" srcId="{8305C241-68D0-421F-AE84-3341E2FAC696}" destId="{641057E6-0CC5-4EC3-AA9C-49C7B6F53925}" srcOrd="0" destOrd="0" parTransId="{16040850-1B0E-45E8-A54B-B7C5FD76A8E2}" sibTransId="{E8FFB0DF-3F36-434D-9B9C-65CE4799E31E}"/>
    <dgm:cxn modelId="{33076023-3898-4964-8F4D-0D314154FD92}" type="presOf" srcId="{CD07ADCD-3EF4-4925-B196-82FB1F0BD78B}" destId="{3D69B13F-07A5-4089-9855-E9047479EECA}" srcOrd="0" destOrd="0" presId="urn:microsoft.com/office/officeart/2005/8/layout/default"/>
    <dgm:cxn modelId="{F887ED43-1BE2-4EDB-A57A-1EB863CD31AF}" type="presOf" srcId="{6F6AADB6-BDCF-4383-91C9-32972F9FDAD8}" destId="{294FCCBB-1658-4EAF-943D-14E2C25A0136}" srcOrd="0" destOrd="0" presId="urn:microsoft.com/office/officeart/2005/8/layout/default"/>
    <dgm:cxn modelId="{424AF327-FB10-4B7E-8BE3-FDBAF672A065}" type="presOf" srcId="{C6CF945A-15CF-4795-9F7A-2A16A202A2BD}" destId="{8FA761CD-46A7-4427-ABC3-2F3FBAE365EE}" srcOrd="0" destOrd="0" presId="urn:microsoft.com/office/officeart/2005/8/layout/default"/>
    <dgm:cxn modelId="{5F28E69A-76D3-45B7-B968-4BD9A2F4C5E5}" type="presOf" srcId="{F1B7112E-7790-4B99-887B-DF415C0749AF}" destId="{9AAA00F6-D430-42DE-A112-0D8602D9B9F7}" srcOrd="0" destOrd="0" presId="urn:microsoft.com/office/officeart/2005/8/layout/default"/>
    <dgm:cxn modelId="{B820EE36-DABE-4BBE-B92A-7585EE61F95C}" type="presOf" srcId="{641057E6-0CC5-4EC3-AA9C-49C7B6F53925}" destId="{8E6C5FAC-3AA5-41D7-9376-C1BF6C4143DF}" srcOrd="0" destOrd="0" presId="urn:microsoft.com/office/officeart/2005/8/layout/default"/>
    <dgm:cxn modelId="{4BE371A9-3425-4888-BA46-63C3DB9B60B2}" srcId="{8305C241-68D0-421F-AE84-3341E2FAC696}" destId="{F1B7112E-7790-4B99-887B-DF415C0749AF}" srcOrd="4" destOrd="0" parTransId="{94C7DF4F-6B25-40B6-B7D0-7237AC2F8ED5}" sibTransId="{8E90ABEC-B02C-45C0-9142-42074A33352E}"/>
    <dgm:cxn modelId="{4C638C6D-E91A-4907-A837-70D3409E1412}" srcId="{8305C241-68D0-421F-AE84-3341E2FAC696}" destId="{C6CF945A-15CF-4795-9F7A-2A16A202A2BD}" srcOrd="2" destOrd="0" parTransId="{ADB826C6-324C-4E66-B64E-43FD98A04ED2}" sibTransId="{56A5D79E-F7FC-4C31-87BA-EAF72B294211}"/>
    <dgm:cxn modelId="{3C7AB601-EE02-4FBF-81C8-08BD95A00BEE}" srcId="{8305C241-68D0-421F-AE84-3341E2FAC696}" destId="{8455D918-E26F-4671-A88D-476441DB571E}" srcOrd="5" destOrd="0" parTransId="{0EAE7BE4-5678-4B43-8A38-FBB2B711FBD3}" sibTransId="{E0C4F40F-2C20-4EE1-A1AB-D2578B925324}"/>
    <dgm:cxn modelId="{A681201C-B824-409F-BCC6-F77296F1D3B6}" type="presParOf" srcId="{E5FCE64A-0A50-4E32-B68B-C145289E6F15}" destId="{8E6C5FAC-3AA5-41D7-9376-C1BF6C4143DF}" srcOrd="0" destOrd="0" presId="urn:microsoft.com/office/officeart/2005/8/layout/default"/>
    <dgm:cxn modelId="{4ABFDE70-8A91-4F09-AB6B-2A9CDF09683B}" type="presParOf" srcId="{E5FCE64A-0A50-4E32-B68B-C145289E6F15}" destId="{4EE9DA25-1049-4513-BE45-649420C6FC88}" srcOrd="1" destOrd="0" presId="urn:microsoft.com/office/officeart/2005/8/layout/default"/>
    <dgm:cxn modelId="{70D98791-AEBB-4A2E-A9D7-D65EF72646FF}" type="presParOf" srcId="{E5FCE64A-0A50-4E32-B68B-C145289E6F15}" destId="{294FCCBB-1658-4EAF-943D-14E2C25A0136}" srcOrd="2" destOrd="0" presId="urn:microsoft.com/office/officeart/2005/8/layout/default"/>
    <dgm:cxn modelId="{01F89F64-A01D-47A1-B115-77A66968A58A}" type="presParOf" srcId="{E5FCE64A-0A50-4E32-B68B-C145289E6F15}" destId="{5218038C-90F0-469B-AC72-8A9EA1D52E9E}" srcOrd="3" destOrd="0" presId="urn:microsoft.com/office/officeart/2005/8/layout/default"/>
    <dgm:cxn modelId="{6B44D08D-AEA4-435C-9ECC-F15E5BBA9980}" type="presParOf" srcId="{E5FCE64A-0A50-4E32-B68B-C145289E6F15}" destId="{8FA761CD-46A7-4427-ABC3-2F3FBAE365EE}" srcOrd="4" destOrd="0" presId="urn:microsoft.com/office/officeart/2005/8/layout/default"/>
    <dgm:cxn modelId="{06668001-4701-4975-A2F1-E568A0FAAC04}" type="presParOf" srcId="{E5FCE64A-0A50-4E32-B68B-C145289E6F15}" destId="{C189ACD8-5544-4234-AC59-85D7BA74CD59}" srcOrd="5" destOrd="0" presId="urn:microsoft.com/office/officeart/2005/8/layout/default"/>
    <dgm:cxn modelId="{FBB949BD-EADF-4D63-8492-6E775ECD1EFF}" type="presParOf" srcId="{E5FCE64A-0A50-4E32-B68B-C145289E6F15}" destId="{3D69B13F-07A5-4089-9855-E9047479EECA}" srcOrd="6" destOrd="0" presId="urn:microsoft.com/office/officeart/2005/8/layout/default"/>
    <dgm:cxn modelId="{67AFF07F-9601-42D3-9C6C-96EF45008A54}" type="presParOf" srcId="{E5FCE64A-0A50-4E32-B68B-C145289E6F15}" destId="{F0AB527F-B340-4AA9-A7C5-5F9925FA8216}" srcOrd="7" destOrd="0" presId="urn:microsoft.com/office/officeart/2005/8/layout/default"/>
    <dgm:cxn modelId="{0F54B2CF-B939-4187-AD00-4E2B0E09E086}" type="presParOf" srcId="{E5FCE64A-0A50-4E32-B68B-C145289E6F15}" destId="{9AAA00F6-D430-42DE-A112-0D8602D9B9F7}" srcOrd="8" destOrd="0" presId="urn:microsoft.com/office/officeart/2005/8/layout/default"/>
    <dgm:cxn modelId="{4347EA3E-492F-4535-8632-FE2225A7AEEE}" type="presParOf" srcId="{E5FCE64A-0A50-4E32-B68B-C145289E6F15}" destId="{522966C0-5041-40D6-9295-9D73D4C534BB}" srcOrd="9" destOrd="0" presId="urn:microsoft.com/office/officeart/2005/8/layout/default"/>
    <dgm:cxn modelId="{E16A0F15-543D-4FBB-8C78-FCE9A8FB2A40}" type="presParOf" srcId="{E5FCE64A-0A50-4E32-B68B-C145289E6F15}" destId="{4326BCFE-50BC-4217-85EB-2DBE42BE4A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0A211-8833-4C6C-B89C-4FD4F1663F60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1E22A8-AFF1-4DC1-99D7-0A8B408A1900}">
      <dgm:prSet phldrT="[Текст]"/>
      <dgm:spPr/>
      <dgm:t>
        <a:bodyPr/>
        <a:lstStyle/>
        <a:p>
          <a:r>
            <a:rPr lang="uk-UA" b="1" i="0" baseline="0" dirty="0" smtClean="0">
              <a:latin typeface="Georgia" pitchFamily="18" charset="0"/>
              <a:cs typeface="Arial" pitchFamily="34" charset="0"/>
            </a:rPr>
            <a:t>Творча самостійність</a:t>
          </a:r>
          <a:endParaRPr lang="ru-RU" b="1" i="0" baseline="0" dirty="0">
            <a:latin typeface="Georgia" pitchFamily="18" charset="0"/>
            <a:cs typeface="Arial" pitchFamily="34" charset="0"/>
          </a:endParaRPr>
        </a:p>
      </dgm:t>
    </dgm:pt>
    <dgm:pt modelId="{B3035DE9-3966-4437-BF77-738AA3C5CEFF}" type="parTrans" cxnId="{61FB2BE2-5F06-45D4-83D5-A60AAD9E6D1E}">
      <dgm:prSet/>
      <dgm:spPr/>
      <dgm:t>
        <a:bodyPr/>
        <a:lstStyle/>
        <a:p>
          <a:endParaRPr lang="ru-RU"/>
        </a:p>
      </dgm:t>
    </dgm:pt>
    <dgm:pt modelId="{CB728686-A991-4AE2-8977-958399E6312C}" type="sibTrans" cxnId="{61FB2BE2-5F06-45D4-83D5-A60AAD9E6D1E}">
      <dgm:prSet/>
      <dgm:spPr/>
      <dgm:t>
        <a:bodyPr/>
        <a:lstStyle/>
        <a:p>
          <a:endParaRPr lang="ru-RU"/>
        </a:p>
      </dgm:t>
    </dgm:pt>
    <dgm:pt modelId="{660C2A55-3350-4800-936B-73063AF0CD5F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  <a:cs typeface="Arial" pitchFamily="34" charset="0"/>
            </a:rPr>
            <a:t>Самостійність в нетипових ситуаціях</a:t>
          </a:r>
          <a:endParaRPr lang="ru-RU" b="1" i="0" baseline="0" dirty="0">
            <a:latin typeface="Georgia" pitchFamily="18" charset="0"/>
            <a:cs typeface="Arial" pitchFamily="34" charset="0"/>
          </a:endParaRPr>
        </a:p>
      </dgm:t>
    </dgm:pt>
    <dgm:pt modelId="{76FBF44C-EB78-429B-ACBD-C49D36E5F030}" type="parTrans" cxnId="{F4D0FEA6-8E28-4CA4-A87B-26236F32A3EC}">
      <dgm:prSet/>
      <dgm:spPr/>
      <dgm:t>
        <a:bodyPr/>
        <a:lstStyle/>
        <a:p>
          <a:endParaRPr lang="ru-RU"/>
        </a:p>
      </dgm:t>
    </dgm:pt>
    <dgm:pt modelId="{8883C67F-E761-460C-BD1D-B5B1F29C9FC4}" type="sibTrans" cxnId="{F4D0FEA6-8E28-4CA4-A87B-26236F32A3EC}">
      <dgm:prSet/>
      <dgm:spPr/>
      <dgm:t>
        <a:bodyPr/>
        <a:lstStyle/>
        <a:p>
          <a:endParaRPr lang="ru-RU"/>
        </a:p>
      </dgm:t>
    </dgm:pt>
    <dgm:pt modelId="{188773FC-C592-4342-B5B6-3F826C059F95}">
      <dgm:prSet phldrT="[Текст]"/>
      <dgm:spPr/>
      <dgm:t>
        <a:bodyPr/>
        <a:lstStyle/>
        <a:p>
          <a:r>
            <a:rPr lang="uk-UA" b="1" i="0" baseline="0" smtClean="0">
              <a:latin typeface="Georgia" pitchFamily="18" charset="0"/>
              <a:cs typeface="Arial" pitchFamily="34" charset="0"/>
            </a:rPr>
            <a:t>Самостійність у типових ситуаціях</a:t>
          </a:r>
          <a:endParaRPr lang="ru-RU" b="1" i="0" baseline="0" dirty="0">
            <a:latin typeface="Georgia" pitchFamily="18" charset="0"/>
            <a:cs typeface="Arial" pitchFamily="34" charset="0"/>
          </a:endParaRPr>
        </a:p>
      </dgm:t>
    </dgm:pt>
    <dgm:pt modelId="{C55420DF-34FD-4271-8220-6DA97E9EDC2F}" type="parTrans" cxnId="{E18E8819-FB90-4D66-BD3A-DA631EDA8C3D}">
      <dgm:prSet/>
      <dgm:spPr/>
      <dgm:t>
        <a:bodyPr/>
        <a:lstStyle/>
        <a:p>
          <a:endParaRPr lang="ru-RU"/>
        </a:p>
      </dgm:t>
    </dgm:pt>
    <dgm:pt modelId="{15065BAC-D427-42BE-AE35-4FB7E42E3995}" type="sibTrans" cxnId="{E18E8819-FB90-4D66-BD3A-DA631EDA8C3D}">
      <dgm:prSet/>
      <dgm:spPr/>
      <dgm:t>
        <a:bodyPr/>
        <a:lstStyle/>
        <a:p>
          <a:endParaRPr lang="ru-RU"/>
        </a:p>
      </dgm:t>
    </dgm:pt>
    <dgm:pt modelId="{8D18CBEB-A98F-49DC-BE16-0FE1950AF546}">
      <dgm:prSet/>
      <dgm:spPr/>
      <dgm:t>
        <a:bodyPr/>
        <a:lstStyle/>
        <a:p>
          <a:r>
            <a:rPr lang="uk-UA" b="1" i="0" baseline="0" smtClean="0">
              <a:latin typeface="Georgia" pitchFamily="18" charset="0"/>
              <a:cs typeface="Arial" pitchFamily="34" charset="0"/>
            </a:rPr>
            <a:t>Виконавча самост</a:t>
          </a:r>
          <a:r>
            <a:rPr lang="uk-UA" b="1" i="1" baseline="0" smtClean="0">
              <a:latin typeface="Georgia" pitchFamily="18" charset="0"/>
              <a:cs typeface="Arial" pitchFamily="34" charset="0"/>
            </a:rPr>
            <a:t>ійність</a:t>
          </a:r>
          <a:endParaRPr lang="ru-RU" b="1" i="1" baseline="0" dirty="0">
            <a:latin typeface="Georgia" pitchFamily="18" charset="0"/>
            <a:cs typeface="Arial" pitchFamily="34" charset="0"/>
          </a:endParaRPr>
        </a:p>
      </dgm:t>
    </dgm:pt>
    <dgm:pt modelId="{DDCCA5B1-1855-4F35-A3F5-E070B0CCADC7}" type="parTrans" cxnId="{57C80540-E4A0-4E4A-BF4C-95B9AE567D2A}">
      <dgm:prSet/>
      <dgm:spPr/>
      <dgm:t>
        <a:bodyPr/>
        <a:lstStyle/>
        <a:p>
          <a:endParaRPr lang="ru-RU"/>
        </a:p>
      </dgm:t>
    </dgm:pt>
    <dgm:pt modelId="{27A3F10D-1D1A-496A-A567-C27F7236AEB5}" type="sibTrans" cxnId="{57C80540-E4A0-4E4A-BF4C-95B9AE567D2A}">
      <dgm:prSet/>
      <dgm:spPr/>
      <dgm:t>
        <a:bodyPr/>
        <a:lstStyle/>
        <a:p>
          <a:endParaRPr lang="ru-RU"/>
        </a:p>
      </dgm:t>
    </dgm:pt>
    <dgm:pt modelId="{5067B689-4890-4759-9FA8-644C61EDF70A}" type="pres">
      <dgm:prSet presAssocID="{06C0A211-8833-4C6C-B89C-4FD4F1663F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22161-6B84-4855-AFC5-BA521464F7FF}" type="pres">
      <dgm:prSet presAssocID="{291E22A8-AFF1-4DC1-99D7-0A8B408A1900}" presName="parentLin" presStyleCnt="0"/>
      <dgm:spPr/>
      <dgm:t>
        <a:bodyPr/>
        <a:lstStyle/>
        <a:p>
          <a:endParaRPr lang="ru-RU"/>
        </a:p>
      </dgm:t>
    </dgm:pt>
    <dgm:pt modelId="{623E8DEB-B530-4C51-A956-075660F0A4DF}" type="pres">
      <dgm:prSet presAssocID="{291E22A8-AFF1-4DC1-99D7-0A8B408A190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506D230-19E5-49DA-88FB-03DFF9F2D212}" type="pres">
      <dgm:prSet presAssocID="{291E22A8-AFF1-4DC1-99D7-0A8B408A19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011E-7558-4168-806F-56A451FDECB7}" type="pres">
      <dgm:prSet presAssocID="{291E22A8-AFF1-4DC1-99D7-0A8B408A1900}" presName="negativeSpace" presStyleCnt="0"/>
      <dgm:spPr/>
      <dgm:t>
        <a:bodyPr/>
        <a:lstStyle/>
        <a:p>
          <a:endParaRPr lang="ru-RU"/>
        </a:p>
      </dgm:t>
    </dgm:pt>
    <dgm:pt modelId="{2AD2B212-1328-4086-8C85-42C02FB98E32}" type="pres">
      <dgm:prSet presAssocID="{291E22A8-AFF1-4DC1-99D7-0A8B408A1900}" presName="childText" presStyleLbl="conFgAcc1" presStyleIdx="0" presStyleCnt="4" custLinFactNeighborX="-348" custLinFactNeighborY="-7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E54DB-F059-41FB-A12C-AF4CD537A1D5}" type="pres">
      <dgm:prSet presAssocID="{CB728686-A991-4AE2-8977-958399E6312C}" presName="spaceBetweenRectangles" presStyleCnt="0"/>
      <dgm:spPr/>
      <dgm:t>
        <a:bodyPr/>
        <a:lstStyle/>
        <a:p>
          <a:endParaRPr lang="ru-RU"/>
        </a:p>
      </dgm:t>
    </dgm:pt>
    <dgm:pt modelId="{EE14158E-F52C-4D34-AAE9-6123F1EEE21A}" type="pres">
      <dgm:prSet presAssocID="{660C2A55-3350-4800-936B-73063AF0CD5F}" presName="parentLin" presStyleCnt="0"/>
      <dgm:spPr/>
      <dgm:t>
        <a:bodyPr/>
        <a:lstStyle/>
        <a:p>
          <a:endParaRPr lang="ru-RU"/>
        </a:p>
      </dgm:t>
    </dgm:pt>
    <dgm:pt modelId="{3693B75E-9CC1-4310-8951-0DE68781265E}" type="pres">
      <dgm:prSet presAssocID="{660C2A55-3350-4800-936B-73063AF0CD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90B725-E2E3-4386-805D-59A892DDEE21}" type="pres">
      <dgm:prSet presAssocID="{660C2A55-3350-4800-936B-73063AF0CD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F3E20-D597-483B-A99E-06EEE0C4E16D}" type="pres">
      <dgm:prSet presAssocID="{660C2A55-3350-4800-936B-73063AF0CD5F}" presName="negativeSpace" presStyleCnt="0"/>
      <dgm:spPr/>
      <dgm:t>
        <a:bodyPr/>
        <a:lstStyle/>
        <a:p>
          <a:endParaRPr lang="ru-RU"/>
        </a:p>
      </dgm:t>
    </dgm:pt>
    <dgm:pt modelId="{885017EA-88D8-476E-9600-DA47D767FB9B}" type="pres">
      <dgm:prSet presAssocID="{660C2A55-3350-4800-936B-73063AF0CD5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5DD8F-6483-4B1D-9181-B290433959F0}" type="pres">
      <dgm:prSet presAssocID="{8883C67F-E761-460C-BD1D-B5B1F29C9FC4}" presName="spaceBetweenRectangles" presStyleCnt="0"/>
      <dgm:spPr/>
      <dgm:t>
        <a:bodyPr/>
        <a:lstStyle/>
        <a:p>
          <a:endParaRPr lang="ru-RU"/>
        </a:p>
      </dgm:t>
    </dgm:pt>
    <dgm:pt modelId="{D76BDCA3-50F1-4FEA-A427-2BD8349B016D}" type="pres">
      <dgm:prSet presAssocID="{188773FC-C592-4342-B5B6-3F826C059F95}" presName="parentLin" presStyleCnt="0"/>
      <dgm:spPr/>
      <dgm:t>
        <a:bodyPr/>
        <a:lstStyle/>
        <a:p>
          <a:endParaRPr lang="ru-RU"/>
        </a:p>
      </dgm:t>
    </dgm:pt>
    <dgm:pt modelId="{20E19E84-92FA-4E66-A8C4-935D640CC719}" type="pres">
      <dgm:prSet presAssocID="{188773FC-C592-4342-B5B6-3F826C059F9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4E7284E-AD14-430E-A55D-47D727F51F75}" type="pres">
      <dgm:prSet presAssocID="{188773FC-C592-4342-B5B6-3F826C059F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88EE-BFD1-4409-B066-42D2C4FF73AC}" type="pres">
      <dgm:prSet presAssocID="{188773FC-C592-4342-B5B6-3F826C059F95}" presName="negativeSpace" presStyleCnt="0"/>
      <dgm:spPr/>
      <dgm:t>
        <a:bodyPr/>
        <a:lstStyle/>
        <a:p>
          <a:endParaRPr lang="ru-RU"/>
        </a:p>
      </dgm:t>
    </dgm:pt>
    <dgm:pt modelId="{6A6ACBE1-2151-4B72-BE74-4C24EF8A9230}" type="pres">
      <dgm:prSet presAssocID="{188773FC-C592-4342-B5B6-3F826C059F9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8BEC-B4AF-44BA-AECF-0A54DB971FD8}" type="pres">
      <dgm:prSet presAssocID="{15065BAC-D427-42BE-AE35-4FB7E42E3995}" presName="spaceBetweenRectangles" presStyleCnt="0"/>
      <dgm:spPr/>
      <dgm:t>
        <a:bodyPr/>
        <a:lstStyle/>
        <a:p>
          <a:endParaRPr lang="ru-RU"/>
        </a:p>
      </dgm:t>
    </dgm:pt>
    <dgm:pt modelId="{86C6A7C9-06A6-46CB-89D8-375B73F7B3F8}" type="pres">
      <dgm:prSet presAssocID="{8D18CBEB-A98F-49DC-BE16-0FE1950AF546}" presName="parentLin" presStyleCnt="0"/>
      <dgm:spPr/>
      <dgm:t>
        <a:bodyPr/>
        <a:lstStyle/>
        <a:p>
          <a:endParaRPr lang="ru-RU"/>
        </a:p>
      </dgm:t>
    </dgm:pt>
    <dgm:pt modelId="{5892EA65-D149-4403-8156-16ECC5949D5C}" type="pres">
      <dgm:prSet presAssocID="{8D18CBEB-A98F-49DC-BE16-0FE1950AF54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6BFA76-C205-4F5B-9312-640BBF8C871E}" type="pres">
      <dgm:prSet presAssocID="{8D18CBEB-A98F-49DC-BE16-0FE1950AF5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5EB54-2CF1-40AF-ACB8-9A8C7BE1C88F}" type="pres">
      <dgm:prSet presAssocID="{8D18CBEB-A98F-49DC-BE16-0FE1950AF546}" presName="negativeSpace" presStyleCnt="0"/>
      <dgm:spPr/>
      <dgm:t>
        <a:bodyPr/>
        <a:lstStyle/>
        <a:p>
          <a:endParaRPr lang="ru-RU"/>
        </a:p>
      </dgm:t>
    </dgm:pt>
    <dgm:pt modelId="{8443B570-629C-4058-9289-695D831F0385}" type="pres">
      <dgm:prSet presAssocID="{8D18CBEB-A98F-49DC-BE16-0FE1950AF54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BEFF4-0C75-4613-BF5F-0DA203057F9A}" type="presOf" srcId="{660C2A55-3350-4800-936B-73063AF0CD5F}" destId="{3693B75E-9CC1-4310-8951-0DE68781265E}" srcOrd="0" destOrd="0" presId="urn:microsoft.com/office/officeart/2005/8/layout/list1"/>
    <dgm:cxn modelId="{61FB2BE2-5F06-45D4-83D5-A60AAD9E6D1E}" srcId="{06C0A211-8833-4C6C-B89C-4FD4F1663F60}" destId="{291E22A8-AFF1-4DC1-99D7-0A8B408A1900}" srcOrd="0" destOrd="0" parTransId="{B3035DE9-3966-4437-BF77-738AA3C5CEFF}" sibTransId="{CB728686-A991-4AE2-8977-958399E6312C}"/>
    <dgm:cxn modelId="{91BC476B-871F-4B73-9EA8-0984E1100DDE}" type="presOf" srcId="{188773FC-C592-4342-B5B6-3F826C059F95}" destId="{20E19E84-92FA-4E66-A8C4-935D640CC719}" srcOrd="0" destOrd="0" presId="urn:microsoft.com/office/officeart/2005/8/layout/list1"/>
    <dgm:cxn modelId="{93951B1C-37BF-4EB6-95E8-1C607F0E34F6}" type="presOf" srcId="{291E22A8-AFF1-4DC1-99D7-0A8B408A1900}" destId="{623E8DEB-B530-4C51-A956-075660F0A4DF}" srcOrd="0" destOrd="0" presId="urn:microsoft.com/office/officeart/2005/8/layout/list1"/>
    <dgm:cxn modelId="{C65DDFEA-E206-48C4-97B3-5CDCCB7A94D0}" type="presOf" srcId="{188773FC-C592-4342-B5B6-3F826C059F95}" destId="{54E7284E-AD14-430E-A55D-47D727F51F75}" srcOrd="1" destOrd="0" presId="urn:microsoft.com/office/officeart/2005/8/layout/list1"/>
    <dgm:cxn modelId="{04515DDE-A64D-423D-8C8B-DBDA23CDE5E3}" type="presOf" srcId="{06C0A211-8833-4C6C-B89C-4FD4F1663F60}" destId="{5067B689-4890-4759-9FA8-644C61EDF70A}" srcOrd="0" destOrd="0" presId="urn:microsoft.com/office/officeart/2005/8/layout/list1"/>
    <dgm:cxn modelId="{C4925D52-DD93-4CCA-BE80-AAAB651A1E0E}" type="presOf" srcId="{8D18CBEB-A98F-49DC-BE16-0FE1950AF546}" destId="{4B6BFA76-C205-4F5B-9312-640BBF8C871E}" srcOrd="1" destOrd="0" presId="urn:microsoft.com/office/officeart/2005/8/layout/list1"/>
    <dgm:cxn modelId="{D53DBDDF-09CA-42BE-A1D8-B130245766BA}" type="presOf" srcId="{8D18CBEB-A98F-49DC-BE16-0FE1950AF546}" destId="{5892EA65-D149-4403-8156-16ECC5949D5C}" srcOrd="0" destOrd="0" presId="urn:microsoft.com/office/officeart/2005/8/layout/list1"/>
    <dgm:cxn modelId="{F4D0FEA6-8E28-4CA4-A87B-26236F32A3EC}" srcId="{06C0A211-8833-4C6C-B89C-4FD4F1663F60}" destId="{660C2A55-3350-4800-936B-73063AF0CD5F}" srcOrd="1" destOrd="0" parTransId="{76FBF44C-EB78-429B-ACBD-C49D36E5F030}" sibTransId="{8883C67F-E761-460C-BD1D-B5B1F29C9FC4}"/>
    <dgm:cxn modelId="{57C80540-E4A0-4E4A-BF4C-95B9AE567D2A}" srcId="{06C0A211-8833-4C6C-B89C-4FD4F1663F60}" destId="{8D18CBEB-A98F-49DC-BE16-0FE1950AF546}" srcOrd="3" destOrd="0" parTransId="{DDCCA5B1-1855-4F35-A3F5-E070B0CCADC7}" sibTransId="{27A3F10D-1D1A-496A-A567-C27F7236AEB5}"/>
    <dgm:cxn modelId="{2EB9103E-4D2C-4528-AA3A-F4572BBEEF16}" type="presOf" srcId="{291E22A8-AFF1-4DC1-99D7-0A8B408A1900}" destId="{2506D230-19E5-49DA-88FB-03DFF9F2D212}" srcOrd="1" destOrd="0" presId="urn:microsoft.com/office/officeart/2005/8/layout/list1"/>
    <dgm:cxn modelId="{D66BA80B-8D90-4E7B-8E0F-853D0BE22A03}" type="presOf" srcId="{660C2A55-3350-4800-936B-73063AF0CD5F}" destId="{DE90B725-E2E3-4386-805D-59A892DDEE21}" srcOrd="1" destOrd="0" presId="urn:microsoft.com/office/officeart/2005/8/layout/list1"/>
    <dgm:cxn modelId="{E18E8819-FB90-4D66-BD3A-DA631EDA8C3D}" srcId="{06C0A211-8833-4C6C-B89C-4FD4F1663F60}" destId="{188773FC-C592-4342-B5B6-3F826C059F95}" srcOrd="2" destOrd="0" parTransId="{C55420DF-34FD-4271-8220-6DA97E9EDC2F}" sibTransId="{15065BAC-D427-42BE-AE35-4FB7E42E3995}"/>
    <dgm:cxn modelId="{CD0A675C-7A69-4BFB-A34C-F6649ED69E02}" type="presParOf" srcId="{5067B689-4890-4759-9FA8-644C61EDF70A}" destId="{61B22161-6B84-4855-AFC5-BA521464F7FF}" srcOrd="0" destOrd="0" presId="urn:microsoft.com/office/officeart/2005/8/layout/list1"/>
    <dgm:cxn modelId="{A9610B7F-AF54-47D1-B9F8-BEFBF36CDBAC}" type="presParOf" srcId="{61B22161-6B84-4855-AFC5-BA521464F7FF}" destId="{623E8DEB-B530-4C51-A956-075660F0A4DF}" srcOrd="0" destOrd="0" presId="urn:microsoft.com/office/officeart/2005/8/layout/list1"/>
    <dgm:cxn modelId="{F7AE6188-E1A7-4CB2-BFF8-4C2B6331BADA}" type="presParOf" srcId="{61B22161-6B84-4855-AFC5-BA521464F7FF}" destId="{2506D230-19E5-49DA-88FB-03DFF9F2D212}" srcOrd="1" destOrd="0" presId="urn:microsoft.com/office/officeart/2005/8/layout/list1"/>
    <dgm:cxn modelId="{F950DF04-EDF1-4D50-BBFC-CC0CE329B823}" type="presParOf" srcId="{5067B689-4890-4759-9FA8-644C61EDF70A}" destId="{B7CA011E-7558-4168-806F-56A451FDECB7}" srcOrd="1" destOrd="0" presId="urn:microsoft.com/office/officeart/2005/8/layout/list1"/>
    <dgm:cxn modelId="{7EC45E0B-C46E-40FC-A8AE-519004C8F45D}" type="presParOf" srcId="{5067B689-4890-4759-9FA8-644C61EDF70A}" destId="{2AD2B212-1328-4086-8C85-42C02FB98E32}" srcOrd="2" destOrd="0" presId="urn:microsoft.com/office/officeart/2005/8/layout/list1"/>
    <dgm:cxn modelId="{E085A292-2D38-480F-AFD3-A2FEFF586B8F}" type="presParOf" srcId="{5067B689-4890-4759-9FA8-644C61EDF70A}" destId="{80AE54DB-F059-41FB-A12C-AF4CD537A1D5}" srcOrd="3" destOrd="0" presId="urn:microsoft.com/office/officeart/2005/8/layout/list1"/>
    <dgm:cxn modelId="{3A1F40F9-F99D-4B5E-A637-C44E5E13E8EF}" type="presParOf" srcId="{5067B689-4890-4759-9FA8-644C61EDF70A}" destId="{EE14158E-F52C-4D34-AAE9-6123F1EEE21A}" srcOrd="4" destOrd="0" presId="urn:microsoft.com/office/officeart/2005/8/layout/list1"/>
    <dgm:cxn modelId="{F6AF6847-4C59-4396-A0A6-92C013166059}" type="presParOf" srcId="{EE14158E-F52C-4D34-AAE9-6123F1EEE21A}" destId="{3693B75E-9CC1-4310-8951-0DE68781265E}" srcOrd="0" destOrd="0" presId="urn:microsoft.com/office/officeart/2005/8/layout/list1"/>
    <dgm:cxn modelId="{AA673AFB-B45C-4D3E-846C-392DB5EE408C}" type="presParOf" srcId="{EE14158E-F52C-4D34-AAE9-6123F1EEE21A}" destId="{DE90B725-E2E3-4386-805D-59A892DDEE21}" srcOrd="1" destOrd="0" presId="urn:microsoft.com/office/officeart/2005/8/layout/list1"/>
    <dgm:cxn modelId="{BEDA60FB-EC20-45BE-AA79-C7BB9C6277F2}" type="presParOf" srcId="{5067B689-4890-4759-9FA8-644C61EDF70A}" destId="{594F3E20-D597-483B-A99E-06EEE0C4E16D}" srcOrd="5" destOrd="0" presId="urn:microsoft.com/office/officeart/2005/8/layout/list1"/>
    <dgm:cxn modelId="{F5F7A1E1-21E4-494A-B437-8222F2334539}" type="presParOf" srcId="{5067B689-4890-4759-9FA8-644C61EDF70A}" destId="{885017EA-88D8-476E-9600-DA47D767FB9B}" srcOrd="6" destOrd="0" presId="urn:microsoft.com/office/officeart/2005/8/layout/list1"/>
    <dgm:cxn modelId="{9E87E98C-D0D1-4D98-B864-82F85D653C3E}" type="presParOf" srcId="{5067B689-4890-4759-9FA8-644C61EDF70A}" destId="{4C65DD8F-6483-4B1D-9181-B290433959F0}" srcOrd="7" destOrd="0" presId="urn:microsoft.com/office/officeart/2005/8/layout/list1"/>
    <dgm:cxn modelId="{6AB5FA51-FCCD-415B-AFCF-42B8C7BA68E9}" type="presParOf" srcId="{5067B689-4890-4759-9FA8-644C61EDF70A}" destId="{D76BDCA3-50F1-4FEA-A427-2BD8349B016D}" srcOrd="8" destOrd="0" presId="urn:microsoft.com/office/officeart/2005/8/layout/list1"/>
    <dgm:cxn modelId="{418B6AFB-314D-4A67-810B-E2635C91DB3E}" type="presParOf" srcId="{D76BDCA3-50F1-4FEA-A427-2BD8349B016D}" destId="{20E19E84-92FA-4E66-A8C4-935D640CC719}" srcOrd="0" destOrd="0" presId="urn:microsoft.com/office/officeart/2005/8/layout/list1"/>
    <dgm:cxn modelId="{5D5D70C4-2298-45B7-ABA5-4FEFECCFFAE3}" type="presParOf" srcId="{D76BDCA3-50F1-4FEA-A427-2BD8349B016D}" destId="{54E7284E-AD14-430E-A55D-47D727F51F75}" srcOrd="1" destOrd="0" presId="urn:microsoft.com/office/officeart/2005/8/layout/list1"/>
    <dgm:cxn modelId="{A429EB99-ABC5-4C82-9E21-E538133F970E}" type="presParOf" srcId="{5067B689-4890-4759-9FA8-644C61EDF70A}" destId="{B87D88EE-BFD1-4409-B066-42D2C4FF73AC}" srcOrd="9" destOrd="0" presId="urn:microsoft.com/office/officeart/2005/8/layout/list1"/>
    <dgm:cxn modelId="{4A0BA9E0-5A38-402E-8E55-41928D451FDD}" type="presParOf" srcId="{5067B689-4890-4759-9FA8-644C61EDF70A}" destId="{6A6ACBE1-2151-4B72-BE74-4C24EF8A9230}" srcOrd="10" destOrd="0" presId="urn:microsoft.com/office/officeart/2005/8/layout/list1"/>
    <dgm:cxn modelId="{34AEC491-B509-4474-8E04-CD77180A76D3}" type="presParOf" srcId="{5067B689-4890-4759-9FA8-644C61EDF70A}" destId="{0AFF8BEC-B4AF-44BA-AECF-0A54DB971FD8}" srcOrd="11" destOrd="0" presId="urn:microsoft.com/office/officeart/2005/8/layout/list1"/>
    <dgm:cxn modelId="{ADEFCB5D-EE9C-4771-8232-CF48FC44C2EE}" type="presParOf" srcId="{5067B689-4890-4759-9FA8-644C61EDF70A}" destId="{86C6A7C9-06A6-46CB-89D8-375B73F7B3F8}" srcOrd="12" destOrd="0" presId="urn:microsoft.com/office/officeart/2005/8/layout/list1"/>
    <dgm:cxn modelId="{DA642424-47EC-45AF-94C5-BB9FD4A01F41}" type="presParOf" srcId="{86C6A7C9-06A6-46CB-89D8-375B73F7B3F8}" destId="{5892EA65-D149-4403-8156-16ECC5949D5C}" srcOrd="0" destOrd="0" presId="urn:microsoft.com/office/officeart/2005/8/layout/list1"/>
    <dgm:cxn modelId="{EBBD1991-89BD-41D4-8379-156570CE8F77}" type="presParOf" srcId="{86C6A7C9-06A6-46CB-89D8-375B73F7B3F8}" destId="{4B6BFA76-C205-4F5B-9312-640BBF8C871E}" srcOrd="1" destOrd="0" presId="urn:microsoft.com/office/officeart/2005/8/layout/list1"/>
    <dgm:cxn modelId="{B825A39A-DEC3-4506-956C-D3ED4E1CDED9}" type="presParOf" srcId="{5067B689-4890-4759-9FA8-644C61EDF70A}" destId="{5845EB54-2CF1-40AF-ACB8-9A8C7BE1C88F}" srcOrd="13" destOrd="0" presId="urn:microsoft.com/office/officeart/2005/8/layout/list1"/>
    <dgm:cxn modelId="{AB6202F6-BB44-4493-9D89-EB76D84C78C4}" type="presParOf" srcId="{5067B689-4890-4759-9FA8-644C61EDF70A}" destId="{8443B570-629C-4058-9289-695D831F03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12484-40BF-4ABB-9B43-EAEC71E618D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C3A631D-DCEC-4EE1-8A28-DCB656328681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аудиторна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33BDCE16-6FDE-49D8-AB89-94FEBC044A89}" type="parTrans" cxnId="{7F3A13ED-C23B-4CC5-8FC6-1D3248511DA8}">
      <dgm:prSet/>
      <dgm:spPr/>
      <dgm:t>
        <a:bodyPr/>
        <a:lstStyle/>
        <a:p>
          <a:endParaRPr lang="uk-UA"/>
        </a:p>
      </dgm:t>
    </dgm:pt>
    <dgm:pt modelId="{6ECEF8EE-9C5B-4C2D-9032-54371A6E1A98}" type="sibTrans" cxnId="{7F3A13ED-C23B-4CC5-8FC6-1D3248511DA8}">
      <dgm:prSet/>
      <dgm:spPr/>
      <dgm:t>
        <a:bodyPr/>
        <a:lstStyle/>
        <a:p>
          <a:endParaRPr lang="uk-UA"/>
        </a:p>
      </dgm:t>
    </dgm:pt>
    <dgm:pt modelId="{E0F617E9-6CBC-489C-9D64-A35C221777C1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позааудиторна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018152FA-835C-460B-BEFD-76EDFF0779B1}" type="parTrans" cxnId="{53291E64-C405-4BF7-A5DE-B25A05C857AA}">
      <dgm:prSet/>
      <dgm:spPr/>
      <dgm:t>
        <a:bodyPr/>
        <a:lstStyle/>
        <a:p>
          <a:endParaRPr lang="uk-UA"/>
        </a:p>
      </dgm:t>
    </dgm:pt>
    <dgm:pt modelId="{1A57ED28-822A-4B2F-B6AC-F0981137BA8B}" type="sibTrans" cxnId="{53291E64-C405-4BF7-A5DE-B25A05C857AA}">
      <dgm:prSet/>
      <dgm:spPr/>
      <dgm:t>
        <a:bodyPr/>
        <a:lstStyle/>
        <a:p>
          <a:endParaRPr lang="uk-UA"/>
        </a:p>
      </dgm:t>
    </dgm:pt>
    <dgm:pt modelId="{D45DABCE-ADD4-4E27-BDAB-6469DF817DF5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колективна роботу під контролем викладача 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9D144968-7CB4-4EBA-B387-3115EA1AC4ED}" type="parTrans" cxnId="{F0C34021-8D02-4370-9532-C4FFE9A1EA15}">
      <dgm:prSet/>
      <dgm:spPr/>
      <dgm:t>
        <a:bodyPr/>
        <a:lstStyle/>
        <a:p>
          <a:endParaRPr lang="uk-UA"/>
        </a:p>
      </dgm:t>
    </dgm:pt>
    <dgm:pt modelId="{58920661-004B-484B-85DA-E25709A1E0E8}" type="sibTrans" cxnId="{F0C34021-8D02-4370-9532-C4FFE9A1EA15}">
      <dgm:prSet/>
      <dgm:spPr/>
      <dgm:t>
        <a:bodyPr/>
        <a:lstStyle/>
        <a:p>
          <a:endParaRPr lang="uk-UA"/>
        </a:p>
      </dgm:t>
    </dgm:pt>
    <dgm:pt modelId="{5D6C2E0A-EB73-4983-9C63-7F4DE5474130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індивідуальні заняття з викладачем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E10AF1A4-3606-4837-8344-C25E30FF0EEC}" type="parTrans" cxnId="{E18B6F98-9725-4EFD-B4F0-49AFB3B52D4F}">
      <dgm:prSet/>
      <dgm:spPr/>
      <dgm:t>
        <a:bodyPr/>
        <a:lstStyle/>
        <a:p>
          <a:endParaRPr lang="uk-UA"/>
        </a:p>
      </dgm:t>
    </dgm:pt>
    <dgm:pt modelId="{F11586BB-5275-4BEC-AD00-106DE83769AF}" type="sibTrans" cxnId="{E18B6F98-9725-4EFD-B4F0-49AFB3B52D4F}">
      <dgm:prSet/>
      <dgm:spPr/>
      <dgm:t>
        <a:bodyPr/>
        <a:lstStyle/>
        <a:p>
          <a:endParaRPr lang="uk-UA"/>
        </a:p>
      </dgm:t>
    </dgm:pt>
    <dgm:pt modelId="{9DDB3F77-18DD-4ACD-8755-B6023716294B}" type="pres">
      <dgm:prSet presAssocID="{F0B12484-40BF-4ABB-9B43-EAEC71E618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B243B-DD6F-43A3-9FE3-6A83A81614D9}" type="pres">
      <dgm:prSet presAssocID="{0C3A631D-DCEC-4EE1-8A28-DCB656328681}" presName="parentText" presStyleLbl="node1" presStyleIdx="0" presStyleCnt="2" custScaleX="72966" custLinFactNeighborX="-26215" custLinFactNeighborY="-1656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FE6C5D-E079-43BB-9D99-F937AF43FAF8}" type="pres">
      <dgm:prSet presAssocID="{0C3A631D-DCEC-4EE1-8A28-DCB6563286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657ED9-8F6A-4858-9DFB-880F3E40EB60}" type="pres">
      <dgm:prSet presAssocID="{D45DABCE-ADD4-4E27-BDAB-6469DF817DF5}" presName="parentText" presStyleLbl="node1" presStyleIdx="1" presStyleCnt="2" custScaleY="131816" custLinFactNeighborY="1969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67548-9140-4451-B229-16C4B9720FE9}" type="pres">
      <dgm:prSet presAssocID="{D45DABCE-ADD4-4E27-BDAB-6469DF817DF5}" presName="childText" presStyleLbl="revTx" presStyleIdx="1" presStyleCnt="2" custLinFactNeighborX="916" custLinFactNeighborY="14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C3F94C-6FE0-4FE3-BE3F-77068049182C}" type="presOf" srcId="{5D6C2E0A-EB73-4983-9C63-7F4DE5474130}" destId="{7D167548-9140-4451-B229-16C4B9720FE9}" srcOrd="0" destOrd="0" presId="urn:microsoft.com/office/officeart/2005/8/layout/vList2"/>
    <dgm:cxn modelId="{D0A0FE04-51FC-47F6-B321-B6405EA770C3}" type="presOf" srcId="{D45DABCE-ADD4-4E27-BDAB-6469DF817DF5}" destId="{96657ED9-8F6A-4858-9DFB-880F3E40EB60}" srcOrd="0" destOrd="0" presId="urn:microsoft.com/office/officeart/2005/8/layout/vList2"/>
    <dgm:cxn modelId="{2988E1C3-F572-4A5C-8E6E-42F4D81DB159}" type="presOf" srcId="{E0F617E9-6CBC-489C-9D64-A35C221777C1}" destId="{CEFE6C5D-E079-43BB-9D99-F937AF43FAF8}" srcOrd="0" destOrd="0" presId="urn:microsoft.com/office/officeart/2005/8/layout/vList2"/>
    <dgm:cxn modelId="{3BBF9080-329F-4B0C-B4C3-6E007EDEDC7E}" type="presOf" srcId="{0C3A631D-DCEC-4EE1-8A28-DCB656328681}" destId="{37DB243B-DD6F-43A3-9FE3-6A83A81614D9}" srcOrd="0" destOrd="0" presId="urn:microsoft.com/office/officeart/2005/8/layout/vList2"/>
    <dgm:cxn modelId="{7F3A13ED-C23B-4CC5-8FC6-1D3248511DA8}" srcId="{F0B12484-40BF-4ABB-9B43-EAEC71E618D4}" destId="{0C3A631D-DCEC-4EE1-8A28-DCB656328681}" srcOrd="0" destOrd="0" parTransId="{33BDCE16-6FDE-49D8-AB89-94FEBC044A89}" sibTransId="{6ECEF8EE-9C5B-4C2D-9032-54371A6E1A98}"/>
    <dgm:cxn modelId="{E18B6F98-9725-4EFD-B4F0-49AFB3B52D4F}" srcId="{D45DABCE-ADD4-4E27-BDAB-6469DF817DF5}" destId="{5D6C2E0A-EB73-4983-9C63-7F4DE5474130}" srcOrd="0" destOrd="0" parTransId="{E10AF1A4-3606-4837-8344-C25E30FF0EEC}" sibTransId="{F11586BB-5275-4BEC-AD00-106DE83769AF}"/>
    <dgm:cxn modelId="{DC6D24E8-A6C6-4846-B0BD-D303169159AF}" type="presOf" srcId="{F0B12484-40BF-4ABB-9B43-EAEC71E618D4}" destId="{9DDB3F77-18DD-4ACD-8755-B6023716294B}" srcOrd="0" destOrd="0" presId="urn:microsoft.com/office/officeart/2005/8/layout/vList2"/>
    <dgm:cxn modelId="{53291E64-C405-4BF7-A5DE-B25A05C857AA}" srcId="{0C3A631D-DCEC-4EE1-8A28-DCB656328681}" destId="{E0F617E9-6CBC-489C-9D64-A35C221777C1}" srcOrd="0" destOrd="0" parTransId="{018152FA-835C-460B-BEFD-76EDFF0779B1}" sibTransId="{1A57ED28-822A-4B2F-B6AC-F0981137BA8B}"/>
    <dgm:cxn modelId="{F0C34021-8D02-4370-9532-C4FFE9A1EA15}" srcId="{F0B12484-40BF-4ABB-9B43-EAEC71E618D4}" destId="{D45DABCE-ADD4-4E27-BDAB-6469DF817DF5}" srcOrd="1" destOrd="0" parTransId="{9D144968-7CB4-4EBA-B387-3115EA1AC4ED}" sibTransId="{58920661-004B-484B-85DA-E25709A1E0E8}"/>
    <dgm:cxn modelId="{DF1518EA-8E49-4CA1-AAD3-87CF5428AE99}" type="presParOf" srcId="{9DDB3F77-18DD-4ACD-8755-B6023716294B}" destId="{37DB243B-DD6F-43A3-9FE3-6A83A81614D9}" srcOrd="0" destOrd="0" presId="urn:microsoft.com/office/officeart/2005/8/layout/vList2"/>
    <dgm:cxn modelId="{7782A8D3-4F73-426A-B0F8-65F61FF63D06}" type="presParOf" srcId="{9DDB3F77-18DD-4ACD-8755-B6023716294B}" destId="{CEFE6C5D-E079-43BB-9D99-F937AF43FAF8}" srcOrd="1" destOrd="0" presId="urn:microsoft.com/office/officeart/2005/8/layout/vList2"/>
    <dgm:cxn modelId="{12F586CA-D642-4542-A4F4-082C7C5E1A99}" type="presParOf" srcId="{9DDB3F77-18DD-4ACD-8755-B6023716294B}" destId="{96657ED9-8F6A-4858-9DFB-880F3E40EB60}" srcOrd="2" destOrd="0" presId="urn:microsoft.com/office/officeart/2005/8/layout/vList2"/>
    <dgm:cxn modelId="{27DBA3BA-E35D-4B99-8337-1C92D21D6C1F}" type="presParOf" srcId="{9DDB3F77-18DD-4ACD-8755-B6023716294B}" destId="{7D167548-9140-4451-B229-16C4B9720F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554E9A-90E5-4BE2-951F-20B573C2A63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40B9EC-F8D7-4C70-A712-5931757C7D67}">
      <dgm:prSet phldrT="[Текст]" custT="1"/>
      <dgm:spPr/>
      <dgm:t>
        <a:bodyPr/>
        <a:lstStyle/>
        <a:p>
          <a:r>
            <a:rPr lang="uk-UA" sz="2800" b="1" i="1" cap="small" baseline="0" dirty="0" smtClean="0">
              <a:latin typeface="Georgia" pitchFamily="18" charset="0"/>
            </a:rPr>
            <a:t>обов’язкова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B412BF8B-DB1A-48E7-A2B0-BCCFC0019F0D}" type="parTrans" cxnId="{193F8C02-AACB-4460-9251-1D05C1B7BEEC}">
      <dgm:prSet/>
      <dgm:spPr/>
      <dgm:t>
        <a:bodyPr/>
        <a:lstStyle/>
        <a:p>
          <a:endParaRPr lang="uk-UA"/>
        </a:p>
      </dgm:t>
    </dgm:pt>
    <dgm:pt modelId="{93B7ABBE-3597-425F-943F-A429FEE9C775}" type="sibTrans" cxnId="{193F8C02-AACB-4460-9251-1D05C1B7BEEC}">
      <dgm:prSet/>
      <dgm:spPr/>
      <dgm:t>
        <a:bodyPr/>
        <a:lstStyle/>
        <a:p>
          <a:endParaRPr lang="uk-UA"/>
        </a:p>
      </dgm:t>
    </dgm:pt>
    <dgm:pt modelId="{4A6EA870-2148-4B8C-81B8-FE2A131A0695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рекомендована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3299CF23-2950-4156-B292-A57D32D5431D}" type="parTrans" cxnId="{8E8D3AC4-F8B0-4D19-8B38-5448EE48B095}">
      <dgm:prSet/>
      <dgm:spPr/>
      <dgm:t>
        <a:bodyPr/>
        <a:lstStyle/>
        <a:p>
          <a:endParaRPr lang="uk-UA"/>
        </a:p>
      </dgm:t>
    </dgm:pt>
    <dgm:pt modelId="{84466FA4-1EA6-4F50-A0EA-5F58AEC9E819}" type="sibTrans" cxnId="{8E8D3AC4-F8B0-4D19-8B38-5448EE48B095}">
      <dgm:prSet/>
      <dgm:spPr/>
      <dgm:t>
        <a:bodyPr/>
        <a:lstStyle/>
        <a:p>
          <a:endParaRPr lang="uk-UA"/>
        </a:p>
      </dgm:t>
    </dgm:pt>
    <dgm:pt modelId="{D4DB765A-6C1E-439D-A215-3819CAEB5F8B}">
      <dgm:prSet phldrT="[Текст]" custT="1"/>
      <dgm:spPr/>
      <dgm:t>
        <a:bodyPr/>
        <a:lstStyle/>
        <a:p>
          <a:r>
            <a:rPr lang="uk-UA" sz="2800" b="1" i="1" cap="small" baseline="0" smtClean="0">
              <a:latin typeface="Georgia" pitchFamily="18" charset="0"/>
            </a:rPr>
            <a:t>зініційована</a:t>
          </a:r>
          <a:endParaRPr lang="uk-UA" sz="2800" b="1" i="1" cap="small" baseline="0" dirty="0">
            <a:latin typeface="Georgia" pitchFamily="18" charset="0"/>
          </a:endParaRPr>
        </a:p>
      </dgm:t>
    </dgm:pt>
    <dgm:pt modelId="{91CD9166-E890-4154-8766-ABF477CFACA1}" type="parTrans" cxnId="{21EE29F3-B28D-417F-8DD3-CDFA1085D853}">
      <dgm:prSet/>
      <dgm:spPr/>
      <dgm:t>
        <a:bodyPr/>
        <a:lstStyle/>
        <a:p>
          <a:endParaRPr lang="uk-UA"/>
        </a:p>
      </dgm:t>
    </dgm:pt>
    <dgm:pt modelId="{2B24B3A9-BE34-4E3E-B58F-39D3281301D2}" type="sibTrans" cxnId="{21EE29F3-B28D-417F-8DD3-CDFA1085D853}">
      <dgm:prSet/>
      <dgm:spPr/>
      <dgm:t>
        <a:bodyPr/>
        <a:lstStyle/>
        <a:p>
          <a:endParaRPr lang="uk-UA"/>
        </a:p>
      </dgm:t>
    </dgm:pt>
    <dgm:pt modelId="{FE9224C5-CE8F-46A0-9A64-92CE3EC03D32}" type="pres">
      <dgm:prSet presAssocID="{FD554E9A-90E5-4BE2-951F-20B573C2A6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B7290-4971-41B1-93DB-BAC3F4A68F41}" type="pres">
      <dgm:prSet presAssocID="{4F40B9EC-F8D7-4C70-A712-5931757C7D67}" presName="node" presStyleLbl="node1" presStyleIdx="0" presStyleCnt="3" custScaleX="228261" custLinFactNeighborX="-87223" custLinFactNeighborY="-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34280-44EF-4C9C-B2FC-982FBDB1BEAB}" type="pres">
      <dgm:prSet presAssocID="{93B7ABBE-3597-425F-943F-A429FEE9C775}" presName="sibTrans" presStyleCnt="0"/>
      <dgm:spPr/>
      <dgm:t>
        <a:bodyPr/>
        <a:lstStyle/>
        <a:p>
          <a:endParaRPr lang="ru-RU"/>
        </a:p>
      </dgm:t>
    </dgm:pt>
    <dgm:pt modelId="{FB037410-2E7A-472C-9A69-CC471CF176F7}" type="pres">
      <dgm:prSet presAssocID="{4A6EA870-2148-4B8C-81B8-FE2A131A0695}" presName="node" presStyleLbl="node1" presStyleIdx="1" presStyleCnt="3" custScaleX="2282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36A285-10A5-4E6B-B68D-20B79D0F3728}" type="pres">
      <dgm:prSet presAssocID="{84466FA4-1EA6-4F50-A0EA-5F58AEC9E819}" presName="sibTrans" presStyleCnt="0"/>
      <dgm:spPr/>
      <dgm:t>
        <a:bodyPr/>
        <a:lstStyle/>
        <a:p>
          <a:endParaRPr lang="ru-RU"/>
        </a:p>
      </dgm:t>
    </dgm:pt>
    <dgm:pt modelId="{E1CFFB2E-DBA7-43A6-BD5F-623E8D5C115F}" type="pres">
      <dgm:prSet presAssocID="{D4DB765A-6C1E-439D-A215-3819CAEB5F8B}" presName="node" presStyleLbl="node1" presStyleIdx="2" presStyleCnt="3" custScaleX="228261" custLinFactNeighborX="86733" custLinFactNeighborY="-1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DA89B3-08E2-4C9D-B47E-4866F0E444A7}" type="presOf" srcId="{4F40B9EC-F8D7-4C70-A712-5931757C7D67}" destId="{A20B7290-4971-41B1-93DB-BAC3F4A68F41}" srcOrd="0" destOrd="0" presId="urn:microsoft.com/office/officeart/2005/8/layout/default"/>
    <dgm:cxn modelId="{193F8C02-AACB-4460-9251-1D05C1B7BEEC}" srcId="{FD554E9A-90E5-4BE2-951F-20B573C2A632}" destId="{4F40B9EC-F8D7-4C70-A712-5931757C7D67}" srcOrd="0" destOrd="0" parTransId="{B412BF8B-DB1A-48E7-A2B0-BCCFC0019F0D}" sibTransId="{93B7ABBE-3597-425F-943F-A429FEE9C775}"/>
    <dgm:cxn modelId="{FC17D3E9-7CBC-44DC-A824-B399E9D04C42}" type="presOf" srcId="{D4DB765A-6C1E-439D-A215-3819CAEB5F8B}" destId="{E1CFFB2E-DBA7-43A6-BD5F-623E8D5C115F}" srcOrd="0" destOrd="0" presId="urn:microsoft.com/office/officeart/2005/8/layout/default"/>
    <dgm:cxn modelId="{784B8DFB-E3E4-4C15-A1B4-0D51038A235D}" type="presOf" srcId="{FD554E9A-90E5-4BE2-951F-20B573C2A632}" destId="{FE9224C5-CE8F-46A0-9A64-92CE3EC03D32}" srcOrd="0" destOrd="0" presId="urn:microsoft.com/office/officeart/2005/8/layout/default"/>
    <dgm:cxn modelId="{35632A92-6BC3-498E-B7BA-2AF07D6105C3}" type="presOf" srcId="{4A6EA870-2148-4B8C-81B8-FE2A131A0695}" destId="{FB037410-2E7A-472C-9A69-CC471CF176F7}" srcOrd="0" destOrd="0" presId="urn:microsoft.com/office/officeart/2005/8/layout/default"/>
    <dgm:cxn modelId="{21EE29F3-B28D-417F-8DD3-CDFA1085D853}" srcId="{FD554E9A-90E5-4BE2-951F-20B573C2A632}" destId="{D4DB765A-6C1E-439D-A215-3819CAEB5F8B}" srcOrd="2" destOrd="0" parTransId="{91CD9166-E890-4154-8766-ABF477CFACA1}" sibTransId="{2B24B3A9-BE34-4E3E-B58F-39D3281301D2}"/>
    <dgm:cxn modelId="{8E8D3AC4-F8B0-4D19-8B38-5448EE48B095}" srcId="{FD554E9A-90E5-4BE2-951F-20B573C2A632}" destId="{4A6EA870-2148-4B8C-81B8-FE2A131A0695}" srcOrd="1" destOrd="0" parTransId="{3299CF23-2950-4156-B292-A57D32D5431D}" sibTransId="{84466FA4-1EA6-4F50-A0EA-5F58AEC9E819}"/>
    <dgm:cxn modelId="{C3836FF1-81BF-4F5D-99D9-71569FCF25E6}" type="presParOf" srcId="{FE9224C5-CE8F-46A0-9A64-92CE3EC03D32}" destId="{A20B7290-4971-41B1-93DB-BAC3F4A68F41}" srcOrd="0" destOrd="0" presId="urn:microsoft.com/office/officeart/2005/8/layout/default"/>
    <dgm:cxn modelId="{42D15BB4-1BBB-4CF3-A1A3-7CDAA9A83075}" type="presParOf" srcId="{FE9224C5-CE8F-46A0-9A64-92CE3EC03D32}" destId="{40134280-44EF-4C9C-B2FC-982FBDB1BEAB}" srcOrd="1" destOrd="0" presId="urn:microsoft.com/office/officeart/2005/8/layout/default"/>
    <dgm:cxn modelId="{64C7DF32-6252-40CC-8CDA-31DA1C8D6CB6}" type="presParOf" srcId="{FE9224C5-CE8F-46A0-9A64-92CE3EC03D32}" destId="{FB037410-2E7A-472C-9A69-CC471CF176F7}" srcOrd="2" destOrd="0" presId="urn:microsoft.com/office/officeart/2005/8/layout/default"/>
    <dgm:cxn modelId="{C1F2F290-C0C0-4A88-9384-A22AB05298C0}" type="presParOf" srcId="{FE9224C5-CE8F-46A0-9A64-92CE3EC03D32}" destId="{5336A285-10A5-4E6B-B68D-20B79D0F3728}" srcOrd="3" destOrd="0" presId="urn:microsoft.com/office/officeart/2005/8/layout/default"/>
    <dgm:cxn modelId="{4196D75F-15FB-4B02-B1F2-39F5D6556B63}" type="presParOf" srcId="{FE9224C5-CE8F-46A0-9A64-92CE3EC03D32}" destId="{E1CFFB2E-DBA7-43A6-BD5F-623E8D5C11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62C0A6-C885-4552-A523-9ACB43232434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60922BB-43A9-4A66-8391-B34AF64DFD9A}">
      <dgm:prSet phldrT="[Текст]" custT="1"/>
      <dgm:spPr/>
      <dgm:t>
        <a:bodyPr/>
        <a:lstStyle/>
        <a:p>
          <a:r>
            <a:rPr lang="uk-UA" sz="2800" b="1" i="0" cap="small" baseline="0" smtClean="0">
              <a:latin typeface="Georgia" pitchFamily="18" charset="0"/>
            </a:rPr>
            <a:t>СР за зразком</a:t>
          </a:r>
          <a:endParaRPr lang="uk-UA" sz="2800" b="1" i="0" cap="small" baseline="0" dirty="0">
            <a:latin typeface="Georgia" pitchFamily="18" charset="0"/>
          </a:endParaRPr>
        </a:p>
      </dgm:t>
    </dgm:pt>
    <dgm:pt modelId="{CA34B14A-9F62-4AC7-BCB0-410C96C93DCE}" type="parTrans" cxnId="{445C8098-8115-4AA4-95AF-3A8F3A93BC1F}">
      <dgm:prSet/>
      <dgm:spPr/>
      <dgm:t>
        <a:bodyPr/>
        <a:lstStyle/>
        <a:p>
          <a:endParaRPr lang="uk-UA"/>
        </a:p>
      </dgm:t>
    </dgm:pt>
    <dgm:pt modelId="{10F46BA4-8967-48DB-A856-0025B170DF8C}" type="sibTrans" cxnId="{445C8098-8115-4AA4-95AF-3A8F3A93BC1F}">
      <dgm:prSet/>
      <dgm:spPr/>
      <dgm:t>
        <a:bodyPr/>
        <a:lstStyle/>
        <a:p>
          <a:endParaRPr lang="uk-UA"/>
        </a:p>
      </dgm:t>
    </dgm:pt>
    <dgm:pt modelId="{39E07A7D-1E91-4623-83F4-F880993C8A3F}">
      <dgm:prSet phldrT="[Текст]" custT="1"/>
      <dgm:spPr/>
      <dgm:t>
        <a:bodyPr/>
        <a:lstStyle/>
        <a:p>
          <a:r>
            <a:rPr lang="uk-UA" sz="2800" b="1" i="0" cap="small" baseline="0" dirty="0" smtClean="0">
              <a:latin typeface="Georgia" pitchFamily="18" charset="0"/>
            </a:rPr>
            <a:t>реконструктивно-варіативна СР</a:t>
          </a:r>
          <a:endParaRPr lang="uk-UA" sz="2800" b="1" i="0" cap="small" baseline="0" dirty="0">
            <a:latin typeface="Georgia" pitchFamily="18" charset="0"/>
          </a:endParaRPr>
        </a:p>
      </dgm:t>
    </dgm:pt>
    <dgm:pt modelId="{2DDD4F4D-6308-4AA7-967D-7E8822FF0753}" type="parTrans" cxnId="{6CE5662C-B5E5-48ED-A02C-0D6D43357778}">
      <dgm:prSet/>
      <dgm:spPr/>
      <dgm:t>
        <a:bodyPr/>
        <a:lstStyle/>
        <a:p>
          <a:endParaRPr lang="uk-UA"/>
        </a:p>
      </dgm:t>
    </dgm:pt>
    <dgm:pt modelId="{D8CE1412-1861-4FF8-AA6D-D54ED6B52952}" type="sibTrans" cxnId="{6CE5662C-B5E5-48ED-A02C-0D6D43357778}">
      <dgm:prSet/>
      <dgm:spPr/>
      <dgm:t>
        <a:bodyPr/>
        <a:lstStyle/>
        <a:p>
          <a:endParaRPr lang="uk-UA"/>
        </a:p>
      </dgm:t>
    </dgm:pt>
    <dgm:pt modelId="{50890CFA-7335-46FA-9EFE-4AE8365C6E5C}">
      <dgm:prSet phldrT="[Текст]" custT="1"/>
      <dgm:spPr/>
      <dgm:t>
        <a:bodyPr/>
        <a:lstStyle/>
        <a:p>
          <a:r>
            <a:rPr lang="uk-UA" sz="2800" b="1" i="0" cap="small" baseline="0" smtClean="0">
              <a:latin typeface="Georgia" pitchFamily="18" charset="0"/>
            </a:rPr>
            <a:t>евристична СР</a:t>
          </a:r>
          <a:endParaRPr lang="uk-UA" sz="2800" b="1" i="0" cap="small" baseline="0" dirty="0">
            <a:latin typeface="Georgia" pitchFamily="18" charset="0"/>
          </a:endParaRPr>
        </a:p>
      </dgm:t>
    </dgm:pt>
    <dgm:pt modelId="{5DFF9F96-1E47-47B2-A319-8D2FE630CE73}" type="parTrans" cxnId="{C7E5186F-6627-4D03-B663-F401F91856F4}">
      <dgm:prSet/>
      <dgm:spPr/>
      <dgm:t>
        <a:bodyPr/>
        <a:lstStyle/>
        <a:p>
          <a:endParaRPr lang="uk-UA"/>
        </a:p>
      </dgm:t>
    </dgm:pt>
    <dgm:pt modelId="{9DF40C05-764C-412E-B2EB-2DD2202FE71E}" type="sibTrans" cxnId="{C7E5186F-6627-4D03-B663-F401F91856F4}">
      <dgm:prSet/>
      <dgm:spPr/>
      <dgm:t>
        <a:bodyPr/>
        <a:lstStyle/>
        <a:p>
          <a:endParaRPr lang="uk-UA"/>
        </a:p>
      </dgm:t>
    </dgm:pt>
    <dgm:pt modelId="{470A747B-F3B5-43E0-87F1-D3EC365BA7AB}">
      <dgm:prSet phldrT="[Текст]" custT="1"/>
      <dgm:spPr/>
      <dgm:t>
        <a:bodyPr/>
        <a:lstStyle/>
        <a:p>
          <a:r>
            <a:rPr lang="uk-UA" sz="2800" b="1" i="0" cap="small" baseline="0" dirty="0" smtClean="0">
              <a:latin typeface="Georgia" pitchFamily="18" charset="0"/>
            </a:rPr>
            <a:t>дослідницька СР</a:t>
          </a:r>
          <a:endParaRPr lang="uk-UA" sz="2800" b="1" i="0" cap="small" baseline="0" dirty="0">
            <a:latin typeface="Georgia" pitchFamily="18" charset="0"/>
          </a:endParaRPr>
        </a:p>
      </dgm:t>
    </dgm:pt>
    <dgm:pt modelId="{17606D2D-BCB1-4E19-82AA-B7FBD5976877}" type="parTrans" cxnId="{3F7E6340-02A9-4CED-BBC0-DF0A42E38809}">
      <dgm:prSet/>
      <dgm:spPr/>
      <dgm:t>
        <a:bodyPr/>
        <a:lstStyle/>
        <a:p>
          <a:endParaRPr lang="uk-UA"/>
        </a:p>
      </dgm:t>
    </dgm:pt>
    <dgm:pt modelId="{940341E6-95A9-465D-A0FC-C3229C7C1EC2}" type="sibTrans" cxnId="{3F7E6340-02A9-4CED-BBC0-DF0A42E38809}">
      <dgm:prSet/>
      <dgm:spPr/>
      <dgm:t>
        <a:bodyPr/>
        <a:lstStyle/>
        <a:p>
          <a:endParaRPr lang="uk-UA"/>
        </a:p>
      </dgm:t>
    </dgm:pt>
    <dgm:pt modelId="{5E86106B-DC6B-4995-97AD-73094DD356F9}" type="pres">
      <dgm:prSet presAssocID="{DF62C0A6-C885-4552-A523-9ACB432324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50EBB-ADB6-490B-96F8-686BDBAE584F}" type="pres">
      <dgm:prSet presAssocID="{E60922BB-43A9-4A66-8391-B34AF64DFD9A}" presName="node" presStyleLbl="node1" presStyleIdx="0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26EC1-D3CE-4335-894E-F8A508C5E376}" type="pres">
      <dgm:prSet presAssocID="{10F46BA4-8967-48DB-A856-0025B170DF8C}" presName="sibTrans" presStyleCnt="0"/>
      <dgm:spPr/>
      <dgm:t>
        <a:bodyPr/>
        <a:lstStyle/>
        <a:p>
          <a:endParaRPr lang="ru-RU"/>
        </a:p>
      </dgm:t>
    </dgm:pt>
    <dgm:pt modelId="{5F8594D3-9C0D-4B5B-AEE9-7F7BEB903EEA}" type="pres">
      <dgm:prSet presAssocID="{39E07A7D-1E91-4623-83F4-F880993C8A3F}" presName="node" presStyleLbl="node1" presStyleIdx="1" presStyleCnt="4" custScaleX="1473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9AC3E-7285-4FE1-BB61-20C855756954}" type="pres">
      <dgm:prSet presAssocID="{D8CE1412-1861-4FF8-AA6D-D54ED6B52952}" presName="sibTrans" presStyleCnt="0"/>
      <dgm:spPr/>
      <dgm:t>
        <a:bodyPr/>
        <a:lstStyle/>
        <a:p>
          <a:endParaRPr lang="ru-RU"/>
        </a:p>
      </dgm:t>
    </dgm:pt>
    <dgm:pt modelId="{30825C93-5002-474B-91F8-FF24E960EC6F}" type="pres">
      <dgm:prSet presAssocID="{50890CFA-7335-46FA-9EFE-4AE8365C6E5C}" presName="node" presStyleLbl="node1" presStyleIdx="2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DE4FB4-D40E-42F7-8561-9A7AE293A173}" type="pres">
      <dgm:prSet presAssocID="{9DF40C05-764C-412E-B2EB-2DD2202FE71E}" presName="sibTrans" presStyleCnt="0"/>
      <dgm:spPr/>
      <dgm:t>
        <a:bodyPr/>
        <a:lstStyle/>
        <a:p>
          <a:endParaRPr lang="ru-RU"/>
        </a:p>
      </dgm:t>
    </dgm:pt>
    <dgm:pt modelId="{E46189B1-6007-4244-88B2-F25F7D31D8F0}" type="pres">
      <dgm:prSet presAssocID="{470A747B-F3B5-43E0-87F1-D3EC365BA7AB}" presName="node" presStyleLbl="node1" presStyleIdx="3" presStyleCnt="4" custScaleX="129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45C8098-8115-4AA4-95AF-3A8F3A93BC1F}" srcId="{DF62C0A6-C885-4552-A523-9ACB43232434}" destId="{E60922BB-43A9-4A66-8391-B34AF64DFD9A}" srcOrd="0" destOrd="0" parTransId="{CA34B14A-9F62-4AC7-BCB0-410C96C93DCE}" sibTransId="{10F46BA4-8967-48DB-A856-0025B170DF8C}"/>
    <dgm:cxn modelId="{6CDB9A0E-DA08-4702-BA6F-A44400763575}" type="presOf" srcId="{39E07A7D-1E91-4623-83F4-F880993C8A3F}" destId="{5F8594D3-9C0D-4B5B-AEE9-7F7BEB903EEA}" srcOrd="0" destOrd="0" presId="urn:microsoft.com/office/officeart/2005/8/layout/default"/>
    <dgm:cxn modelId="{C7E5186F-6627-4D03-B663-F401F91856F4}" srcId="{DF62C0A6-C885-4552-A523-9ACB43232434}" destId="{50890CFA-7335-46FA-9EFE-4AE8365C6E5C}" srcOrd="2" destOrd="0" parTransId="{5DFF9F96-1E47-47B2-A319-8D2FE630CE73}" sibTransId="{9DF40C05-764C-412E-B2EB-2DD2202FE71E}"/>
    <dgm:cxn modelId="{7A5E42CA-4EF7-44AF-A1CD-94FCE21983F7}" type="presOf" srcId="{E60922BB-43A9-4A66-8391-B34AF64DFD9A}" destId="{8FC50EBB-ADB6-490B-96F8-686BDBAE584F}" srcOrd="0" destOrd="0" presId="urn:microsoft.com/office/officeart/2005/8/layout/default"/>
    <dgm:cxn modelId="{6CE5662C-B5E5-48ED-A02C-0D6D43357778}" srcId="{DF62C0A6-C885-4552-A523-9ACB43232434}" destId="{39E07A7D-1E91-4623-83F4-F880993C8A3F}" srcOrd="1" destOrd="0" parTransId="{2DDD4F4D-6308-4AA7-967D-7E8822FF0753}" sibTransId="{D8CE1412-1861-4FF8-AA6D-D54ED6B52952}"/>
    <dgm:cxn modelId="{54C88DDB-1484-420F-8005-048D0DC3D7B2}" type="presOf" srcId="{DF62C0A6-C885-4552-A523-9ACB43232434}" destId="{5E86106B-DC6B-4995-97AD-73094DD356F9}" srcOrd="0" destOrd="0" presId="urn:microsoft.com/office/officeart/2005/8/layout/default"/>
    <dgm:cxn modelId="{BC3ECC90-ED94-4C72-86D9-2BC83BF377D4}" type="presOf" srcId="{50890CFA-7335-46FA-9EFE-4AE8365C6E5C}" destId="{30825C93-5002-474B-91F8-FF24E960EC6F}" srcOrd="0" destOrd="0" presId="urn:microsoft.com/office/officeart/2005/8/layout/default"/>
    <dgm:cxn modelId="{81546595-66D3-42F1-8BBC-B489D424373F}" type="presOf" srcId="{470A747B-F3B5-43E0-87F1-D3EC365BA7AB}" destId="{E46189B1-6007-4244-88B2-F25F7D31D8F0}" srcOrd="0" destOrd="0" presId="urn:microsoft.com/office/officeart/2005/8/layout/default"/>
    <dgm:cxn modelId="{3F7E6340-02A9-4CED-BBC0-DF0A42E38809}" srcId="{DF62C0A6-C885-4552-A523-9ACB43232434}" destId="{470A747B-F3B5-43E0-87F1-D3EC365BA7AB}" srcOrd="3" destOrd="0" parTransId="{17606D2D-BCB1-4E19-82AA-B7FBD5976877}" sibTransId="{940341E6-95A9-465D-A0FC-C3229C7C1EC2}"/>
    <dgm:cxn modelId="{610D96EB-97F9-4909-82BA-77701EC2409A}" type="presParOf" srcId="{5E86106B-DC6B-4995-97AD-73094DD356F9}" destId="{8FC50EBB-ADB6-490B-96F8-686BDBAE584F}" srcOrd="0" destOrd="0" presId="urn:microsoft.com/office/officeart/2005/8/layout/default"/>
    <dgm:cxn modelId="{BB116633-A86A-471B-BB15-2CC0565E6D07}" type="presParOf" srcId="{5E86106B-DC6B-4995-97AD-73094DD356F9}" destId="{75526EC1-D3CE-4335-894E-F8A508C5E376}" srcOrd="1" destOrd="0" presId="urn:microsoft.com/office/officeart/2005/8/layout/default"/>
    <dgm:cxn modelId="{D77040B3-3206-4070-9372-72AB24551ED2}" type="presParOf" srcId="{5E86106B-DC6B-4995-97AD-73094DD356F9}" destId="{5F8594D3-9C0D-4B5B-AEE9-7F7BEB903EEA}" srcOrd="2" destOrd="0" presId="urn:microsoft.com/office/officeart/2005/8/layout/default"/>
    <dgm:cxn modelId="{737D5AD9-A5B4-4AF5-84BE-29790A9989F1}" type="presParOf" srcId="{5E86106B-DC6B-4995-97AD-73094DD356F9}" destId="{7AB9AC3E-7285-4FE1-BB61-20C855756954}" srcOrd="3" destOrd="0" presId="urn:microsoft.com/office/officeart/2005/8/layout/default"/>
    <dgm:cxn modelId="{43EB4C5C-74F5-43CB-9233-A9C4BDBA11A3}" type="presParOf" srcId="{5E86106B-DC6B-4995-97AD-73094DD356F9}" destId="{30825C93-5002-474B-91F8-FF24E960EC6F}" srcOrd="4" destOrd="0" presId="urn:microsoft.com/office/officeart/2005/8/layout/default"/>
    <dgm:cxn modelId="{59EFA682-D9FC-457C-94DC-290EC15E8636}" type="presParOf" srcId="{5E86106B-DC6B-4995-97AD-73094DD356F9}" destId="{30DE4FB4-D40E-42F7-8561-9A7AE293A173}" srcOrd="5" destOrd="0" presId="urn:microsoft.com/office/officeart/2005/8/layout/default"/>
    <dgm:cxn modelId="{3DD6083D-CAA0-484C-9622-CB590B6EFF4F}" type="presParOf" srcId="{5E86106B-DC6B-4995-97AD-73094DD356F9}" destId="{E46189B1-6007-4244-88B2-F25F7D31D8F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B1F36F-537A-4C6A-80BD-8AC96001F09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0513C12-4B27-4B38-A8EC-F28F5DD863F0}">
      <dgm:prSet custT="1"/>
      <dgm:spPr/>
      <dgm:t>
        <a:bodyPr/>
        <a:lstStyle/>
        <a:p>
          <a:pPr rtl="0"/>
          <a:r>
            <a:rPr lang="uk-UA" sz="2000" b="1" i="0" cap="small" baseline="0" smtClean="0">
              <a:latin typeface="Georgia" pitchFamily="18" charset="0"/>
            </a:rPr>
            <a:t>індивідуальні навчально-дослідні завдання;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BB8C2D5B-3341-4442-8C39-7C107F5E4017}" type="parTrans" cxnId="{2B9AB7D7-8A2A-43A5-AC56-763056A50305}">
      <dgm:prSet/>
      <dgm:spPr/>
      <dgm:t>
        <a:bodyPr/>
        <a:lstStyle/>
        <a:p>
          <a:endParaRPr lang="uk-UA"/>
        </a:p>
      </dgm:t>
    </dgm:pt>
    <dgm:pt modelId="{C903A75E-330E-4D03-8A8A-449C5721AE6A}" type="sibTrans" cxnId="{2B9AB7D7-8A2A-43A5-AC56-763056A50305}">
      <dgm:prSet/>
      <dgm:spPr/>
      <dgm:t>
        <a:bodyPr/>
        <a:lstStyle/>
        <a:p>
          <a:endParaRPr lang="uk-UA"/>
        </a:p>
      </dgm:t>
    </dgm:pt>
    <dgm:pt modelId="{66C22FFB-B2C9-4105-9EE1-A9656FC24290}">
      <dgm:prSet custT="1"/>
      <dgm:spPr/>
      <dgm:t>
        <a:bodyPr/>
        <a:lstStyle/>
        <a:p>
          <a:pPr rtl="0"/>
          <a:r>
            <a:rPr lang="uk-UA" sz="2000" b="1" i="0" cap="small" baseline="0" dirty="0" smtClean="0">
              <a:latin typeface="Georgia" pitchFamily="18" charset="0"/>
            </a:rPr>
            <a:t>підготовка рефератів;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350C1D75-759B-491A-9028-4CC3D85DF940}" type="parTrans" cxnId="{D5B02CFA-D262-4762-8F0B-C43433065741}">
      <dgm:prSet/>
      <dgm:spPr/>
      <dgm:t>
        <a:bodyPr/>
        <a:lstStyle/>
        <a:p>
          <a:endParaRPr lang="uk-UA"/>
        </a:p>
      </dgm:t>
    </dgm:pt>
    <dgm:pt modelId="{C5B630BD-0D84-4469-A8E6-B859933AB465}" type="sibTrans" cxnId="{D5B02CFA-D262-4762-8F0B-C43433065741}">
      <dgm:prSet/>
      <dgm:spPr/>
      <dgm:t>
        <a:bodyPr/>
        <a:lstStyle/>
        <a:p>
          <a:endParaRPr lang="uk-UA"/>
        </a:p>
      </dgm:t>
    </dgm:pt>
    <dgm:pt modelId="{4041E925-0F6E-4048-A87E-6E58E0DEBBF8}">
      <dgm:prSet custT="1"/>
      <dgm:spPr/>
      <dgm:t>
        <a:bodyPr/>
        <a:lstStyle/>
        <a:p>
          <a:pPr rtl="0"/>
          <a:r>
            <a:rPr lang="uk-UA" sz="2000" b="1" i="0" cap="small" baseline="0" smtClean="0">
              <a:latin typeface="Georgia" pitchFamily="18" charset="0"/>
            </a:rPr>
            <a:t>складання тематичних анотацій прочитаної додаткової літератури;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5D49082D-D0C9-4703-88F7-8CC2E4EE93BF}" type="parTrans" cxnId="{8A2F2F65-BC00-4D75-9F23-146589CC09D9}">
      <dgm:prSet/>
      <dgm:spPr/>
      <dgm:t>
        <a:bodyPr/>
        <a:lstStyle/>
        <a:p>
          <a:endParaRPr lang="uk-UA"/>
        </a:p>
      </dgm:t>
    </dgm:pt>
    <dgm:pt modelId="{AD197609-F829-4305-B648-8F4DA18CAB54}" type="sibTrans" cxnId="{8A2F2F65-BC00-4D75-9F23-146589CC09D9}">
      <dgm:prSet/>
      <dgm:spPr/>
      <dgm:t>
        <a:bodyPr/>
        <a:lstStyle/>
        <a:p>
          <a:endParaRPr lang="uk-UA"/>
        </a:p>
      </dgm:t>
    </dgm:pt>
    <dgm:pt modelId="{15BF2F3E-AC58-448B-9628-A327182985AA}">
      <dgm:prSet custT="1"/>
      <dgm:spPr/>
      <dgm:t>
        <a:bodyPr/>
        <a:lstStyle/>
        <a:p>
          <a:pPr rtl="0"/>
          <a:r>
            <a:rPr lang="uk-UA" sz="2000" b="1" i="0" cap="small" baseline="0" smtClean="0">
              <a:latin typeface="Georgia" pitchFamily="18" charset="0"/>
            </a:rPr>
            <a:t>курсові, дипломні і магістерські роботи (проекти);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8CEE4902-ABE7-4366-9DD0-B6B5E2D02B3D}" type="parTrans" cxnId="{D2C80980-B7DF-451C-AECA-2D1CCFDBB0AA}">
      <dgm:prSet/>
      <dgm:spPr/>
      <dgm:t>
        <a:bodyPr/>
        <a:lstStyle/>
        <a:p>
          <a:endParaRPr lang="uk-UA"/>
        </a:p>
      </dgm:t>
    </dgm:pt>
    <dgm:pt modelId="{5AB1A480-C42D-4FEE-BDAC-BDF686193DE5}" type="sibTrans" cxnId="{D2C80980-B7DF-451C-AECA-2D1CCFDBB0AA}">
      <dgm:prSet/>
      <dgm:spPr/>
      <dgm:t>
        <a:bodyPr/>
        <a:lstStyle/>
        <a:p>
          <a:endParaRPr lang="uk-UA"/>
        </a:p>
      </dgm:t>
    </dgm:pt>
    <dgm:pt modelId="{37921A20-298E-4645-A85A-14E70764D092}">
      <dgm:prSet custT="1"/>
      <dgm:spPr/>
      <dgm:t>
        <a:bodyPr/>
        <a:lstStyle/>
        <a:p>
          <a:pPr rtl="0"/>
          <a:r>
            <a:rPr lang="uk-UA" sz="2000" b="1" i="0" cap="small" baseline="0" smtClean="0">
              <a:latin typeface="Georgia" pitchFamily="18" charset="0"/>
            </a:rPr>
            <a:t>розв’язування розрахункових чи ситуативних задач за варіативним принципом;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B362E44E-6C9E-440A-A4CF-ED5E00BABF88}" type="parTrans" cxnId="{9C0EBC99-D53E-42B6-A6E9-F59FE34341F0}">
      <dgm:prSet/>
      <dgm:spPr/>
      <dgm:t>
        <a:bodyPr/>
        <a:lstStyle/>
        <a:p>
          <a:endParaRPr lang="uk-UA"/>
        </a:p>
      </dgm:t>
    </dgm:pt>
    <dgm:pt modelId="{9CBD0B5E-062A-4CB4-B6DE-256ED24EB94B}" type="sibTrans" cxnId="{9C0EBC99-D53E-42B6-A6E9-F59FE34341F0}">
      <dgm:prSet/>
      <dgm:spPr/>
      <dgm:t>
        <a:bodyPr/>
        <a:lstStyle/>
        <a:p>
          <a:endParaRPr lang="uk-UA"/>
        </a:p>
      </dgm:t>
    </dgm:pt>
    <dgm:pt modelId="{B370B5D8-2235-4D16-9057-3DC9A42315A6}">
      <dgm:prSet custT="1"/>
      <dgm:spPr/>
      <dgm:t>
        <a:bodyPr/>
        <a:lstStyle/>
        <a:p>
          <a:pPr rtl="0"/>
          <a:r>
            <a:rPr lang="uk-UA" sz="2000" b="1" i="0" cap="small" baseline="0" smtClean="0">
              <a:latin typeface="Georgia" pitchFamily="18" charset="0"/>
            </a:rPr>
            <a:t>виконання наукових робіт;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F450F3F1-516A-44E3-9A2C-55440B3B19AE}" type="parTrans" cxnId="{04FE4700-1555-4149-8399-A1927BBF9E9E}">
      <dgm:prSet/>
      <dgm:spPr/>
      <dgm:t>
        <a:bodyPr/>
        <a:lstStyle/>
        <a:p>
          <a:endParaRPr lang="uk-UA"/>
        </a:p>
      </dgm:t>
    </dgm:pt>
    <dgm:pt modelId="{CA1C45BC-6581-4C73-B854-5DC98BA1C245}" type="sibTrans" cxnId="{04FE4700-1555-4149-8399-A1927BBF9E9E}">
      <dgm:prSet/>
      <dgm:spPr/>
      <dgm:t>
        <a:bodyPr/>
        <a:lstStyle/>
        <a:p>
          <a:endParaRPr lang="uk-UA"/>
        </a:p>
      </dgm:t>
    </dgm:pt>
    <dgm:pt modelId="{C7FE5956-4435-436E-9FAD-1CC3E8ED0CA3}">
      <dgm:prSet custT="1"/>
      <dgm:spPr/>
      <dgm:t>
        <a:bodyPr/>
        <a:lstStyle/>
        <a:p>
          <a:pPr rtl="0"/>
          <a:r>
            <a:rPr lang="uk-UA" sz="2000" b="1" i="0" cap="small" baseline="0" dirty="0" smtClean="0">
              <a:latin typeface="Georgia" pitchFamily="18" charset="0"/>
            </a:rPr>
            <a:t>підготовка наукових доповідей і публікацій.</a:t>
          </a:r>
          <a:endParaRPr lang="ru-RU" sz="2000" b="1" i="0" cap="small" baseline="0" dirty="0">
            <a:latin typeface="Georgia" pitchFamily="18" charset="0"/>
          </a:endParaRPr>
        </a:p>
      </dgm:t>
    </dgm:pt>
    <dgm:pt modelId="{71350BE6-FF0C-49B3-87A2-B4EE2CFE4977}" type="parTrans" cxnId="{090B5E3A-EF9D-4C95-80FA-294715FA6031}">
      <dgm:prSet/>
      <dgm:spPr/>
      <dgm:t>
        <a:bodyPr/>
        <a:lstStyle/>
        <a:p>
          <a:endParaRPr lang="uk-UA"/>
        </a:p>
      </dgm:t>
    </dgm:pt>
    <dgm:pt modelId="{A819632F-C3BF-46B5-A5D5-9357AF267BCA}" type="sibTrans" cxnId="{090B5E3A-EF9D-4C95-80FA-294715FA6031}">
      <dgm:prSet/>
      <dgm:spPr/>
      <dgm:t>
        <a:bodyPr/>
        <a:lstStyle/>
        <a:p>
          <a:endParaRPr lang="uk-UA"/>
        </a:p>
      </dgm:t>
    </dgm:pt>
    <dgm:pt modelId="{F7EB398D-BBC7-405E-A7B7-F22DC0E49B6E}" type="pres">
      <dgm:prSet presAssocID="{4CB1F36F-537A-4C6A-80BD-8AC96001F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41CA1-3A98-45BE-8DAE-5E9412C93EFC}" type="pres">
      <dgm:prSet presAssocID="{B0513C12-4B27-4B38-A8EC-F28F5DD863F0}" presName="parentText" presStyleLbl="node1" presStyleIdx="0" presStyleCnt="7" custScaleY="8997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43D20-3111-401F-BDC2-EE3D36E7F19A}" type="pres">
      <dgm:prSet presAssocID="{C903A75E-330E-4D03-8A8A-449C5721AE6A}" presName="spacer" presStyleCnt="0"/>
      <dgm:spPr/>
      <dgm:t>
        <a:bodyPr/>
        <a:lstStyle/>
        <a:p>
          <a:endParaRPr lang="ru-RU"/>
        </a:p>
      </dgm:t>
    </dgm:pt>
    <dgm:pt modelId="{9576FAD8-D9E8-4FA3-A63E-DA5A18614F47}" type="pres">
      <dgm:prSet presAssocID="{66C22FFB-B2C9-4105-9EE1-A9656FC242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6CB9-D42F-4914-9CF3-6AABD3FD14AA}" type="pres">
      <dgm:prSet presAssocID="{C5B630BD-0D84-4469-A8E6-B859933AB465}" presName="spacer" presStyleCnt="0"/>
      <dgm:spPr/>
      <dgm:t>
        <a:bodyPr/>
        <a:lstStyle/>
        <a:p>
          <a:endParaRPr lang="ru-RU"/>
        </a:p>
      </dgm:t>
    </dgm:pt>
    <dgm:pt modelId="{9795A45B-D5BF-450B-822E-D963CF6D6667}" type="pres">
      <dgm:prSet presAssocID="{4041E925-0F6E-4048-A87E-6E58E0DEBBF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DA87-1C1C-45D7-B4BD-3BEE4F0AD661}" type="pres">
      <dgm:prSet presAssocID="{AD197609-F829-4305-B648-8F4DA18CAB54}" presName="spacer" presStyleCnt="0"/>
      <dgm:spPr/>
      <dgm:t>
        <a:bodyPr/>
        <a:lstStyle/>
        <a:p>
          <a:endParaRPr lang="ru-RU"/>
        </a:p>
      </dgm:t>
    </dgm:pt>
    <dgm:pt modelId="{878E717E-4347-4C82-A755-AAD06245FE52}" type="pres">
      <dgm:prSet presAssocID="{15BF2F3E-AC58-448B-9628-A327182985A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B9F66-6A51-4FB8-857B-386F53C25E1C}" type="pres">
      <dgm:prSet presAssocID="{5AB1A480-C42D-4FEE-BDAC-BDF686193DE5}" presName="spacer" presStyleCnt="0"/>
      <dgm:spPr/>
      <dgm:t>
        <a:bodyPr/>
        <a:lstStyle/>
        <a:p>
          <a:endParaRPr lang="ru-RU"/>
        </a:p>
      </dgm:t>
    </dgm:pt>
    <dgm:pt modelId="{C787BD5F-B889-45CC-ADF2-FD6D1466B374}" type="pres">
      <dgm:prSet presAssocID="{37921A20-298E-4645-A85A-14E70764D09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47BD8-A0C6-46D0-9D3E-B73A56C80E99}" type="pres">
      <dgm:prSet presAssocID="{9CBD0B5E-062A-4CB4-B6DE-256ED24EB94B}" presName="spacer" presStyleCnt="0"/>
      <dgm:spPr/>
      <dgm:t>
        <a:bodyPr/>
        <a:lstStyle/>
        <a:p>
          <a:endParaRPr lang="ru-RU"/>
        </a:p>
      </dgm:t>
    </dgm:pt>
    <dgm:pt modelId="{40F3BD67-4E0A-42EF-BDF7-C67CC799986C}" type="pres">
      <dgm:prSet presAssocID="{B370B5D8-2235-4D16-9057-3DC9A42315A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1C4C-84CA-4D69-83E1-DF56743A7C0F}" type="pres">
      <dgm:prSet presAssocID="{CA1C45BC-6581-4C73-B854-5DC98BA1C245}" presName="spacer" presStyleCnt="0"/>
      <dgm:spPr/>
      <dgm:t>
        <a:bodyPr/>
        <a:lstStyle/>
        <a:p>
          <a:endParaRPr lang="ru-RU"/>
        </a:p>
      </dgm:t>
    </dgm:pt>
    <dgm:pt modelId="{E5146941-BFDF-4089-B4DA-D5E073C54B61}" type="pres">
      <dgm:prSet presAssocID="{C7FE5956-4435-436E-9FAD-1CC3E8ED0C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80980-B7DF-451C-AECA-2D1CCFDBB0AA}" srcId="{4CB1F36F-537A-4C6A-80BD-8AC96001F091}" destId="{15BF2F3E-AC58-448B-9628-A327182985AA}" srcOrd="3" destOrd="0" parTransId="{8CEE4902-ABE7-4366-9DD0-B6B5E2D02B3D}" sibTransId="{5AB1A480-C42D-4FEE-BDAC-BDF686193DE5}"/>
    <dgm:cxn modelId="{1D332E59-7F36-4CB7-BFDC-8F17378CF8F8}" type="presOf" srcId="{C7FE5956-4435-436E-9FAD-1CC3E8ED0CA3}" destId="{E5146941-BFDF-4089-B4DA-D5E073C54B61}" srcOrd="0" destOrd="0" presId="urn:microsoft.com/office/officeart/2005/8/layout/vList2"/>
    <dgm:cxn modelId="{D5B02CFA-D262-4762-8F0B-C43433065741}" srcId="{4CB1F36F-537A-4C6A-80BD-8AC96001F091}" destId="{66C22FFB-B2C9-4105-9EE1-A9656FC24290}" srcOrd="1" destOrd="0" parTransId="{350C1D75-759B-491A-9028-4CC3D85DF940}" sibTransId="{C5B630BD-0D84-4469-A8E6-B859933AB465}"/>
    <dgm:cxn modelId="{30C8DC7E-3C5B-4F1B-AA21-C3F42CB1F653}" type="presOf" srcId="{4041E925-0F6E-4048-A87E-6E58E0DEBBF8}" destId="{9795A45B-D5BF-450B-822E-D963CF6D6667}" srcOrd="0" destOrd="0" presId="urn:microsoft.com/office/officeart/2005/8/layout/vList2"/>
    <dgm:cxn modelId="{2B9AB7D7-8A2A-43A5-AC56-763056A50305}" srcId="{4CB1F36F-537A-4C6A-80BD-8AC96001F091}" destId="{B0513C12-4B27-4B38-A8EC-F28F5DD863F0}" srcOrd="0" destOrd="0" parTransId="{BB8C2D5B-3341-4442-8C39-7C107F5E4017}" sibTransId="{C903A75E-330E-4D03-8A8A-449C5721AE6A}"/>
    <dgm:cxn modelId="{5B1FAA70-7093-4FDA-A6E7-5F36C2F588AF}" type="presOf" srcId="{66C22FFB-B2C9-4105-9EE1-A9656FC24290}" destId="{9576FAD8-D9E8-4FA3-A63E-DA5A18614F47}" srcOrd="0" destOrd="0" presId="urn:microsoft.com/office/officeart/2005/8/layout/vList2"/>
    <dgm:cxn modelId="{F09DB995-F41C-4264-B57E-EE303288CD13}" type="presOf" srcId="{4CB1F36F-537A-4C6A-80BD-8AC96001F091}" destId="{F7EB398D-BBC7-405E-A7B7-F22DC0E49B6E}" srcOrd="0" destOrd="0" presId="urn:microsoft.com/office/officeart/2005/8/layout/vList2"/>
    <dgm:cxn modelId="{04FE4700-1555-4149-8399-A1927BBF9E9E}" srcId="{4CB1F36F-537A-4C6A-80BD-8AC96001F091}" destId="{B370B5D8-2235-4D16-9057-3DC9A42315A6}" srcOrd="5" destOrd="0" parTransId="{F450F3F1-516A-44E3-9A2C-55440B3B19AE}" sibTransId="{CA1C45BC-6581-4C73-B854-5DC98BA1C245}"/>
    <dgm:cxn modelId="{8A2F2F65-BC00-4D75-9F23-146589CC09D9}" srcId="{4CB1F36F-537A-4C6A-80BD-8AC96001F091}" destId="{4041E925-0F6E-4048-A87E-6E58E0DEBBF8}" srcOrd="2" destOrd="0" parTransId="{5D49082D-D0C9-4703-88F7-8CC2E4EE93BF}" sibTransId="{AD197609-F829-4305-B648-8F4DA18CAB54}"/>
    <dgm:cxn modelId="{9C0EBC99-D53E-42B6-A6E9-F59FE34341F0}" srcId="{4CB1F36F-537A-4C6A-80BD-8AC96001F091}" destId="{37921A20-298E-4645-A85A-14E70764D092}" srcOrd="4" destOrd="0" parTransId="{B362E44E-6C9E-440A-A4CF-ED5E00BABF88}" sibTransId="{9CBD0B5E-062A-4CB4-B6DE-256ED24EB94B}"/>
    <dgm:cxn modelId="{0C6548CF-0CBC-45F9-A378-226B66F7A60A}" type="presOf" srcId="{15BF2F3E-AC58-448B-9628-A327182985AA}" destId="{878E717E-4347-4C82-A755-AAD06245FE52}" srcOrd="0" destOrd="0" presId="urn:microsoft.com/office/officeart/2005/8/layout/vList2"/>
    <dgm:cxn modelId="{090B5E3A-EF9D-4C95-80FA-294715FA6031}" srcId="{4CB1F36F-537A-4C6A-80BD-8AC96001F091}" destId="{C7FE5956-4435-436E-9FAD-1CC3E8ED0CA3}" srcOrd="6" destOrd="0" parTransId="{71350BE6-FF0C-49B3-87A2-B4EE2CFE4977}" sibTransId="{A819632F-C3BF-46B5-A5D5-9357AF267BCA}"/>
    <dgm:cxn modelId="{6B55AADA-5DDD-4652-A3B6-214DA963A412}" type="presOf" srcId="{B0513C12-4B27-4B38-A8EC-F28F5DD863F0}" destId="{7EA41CA1-3A98-45BE-8DAE-5E9412C93EFC}" srcOrd="0" destOrd="0" presId="urn:microsoft.com/office/officeart/2005/8/layout/vList2"/>
    <dgm:cxn modelId="{0B40D37B-CB3D-4D00-905D-5714148FD1A5}" type="presOf" srcId="{B370B5D8-2235-4D16-9057-3DC9A42315A6}" destId="{40F3BD67-4E0A-42EF-BDF7-C67CC799986C}" srcOrd="0" destOrd="0" presId="urn:microsoft.com/office/officeart/2005/8/layout/vList2"/>
    <dgm:cxn modelId="{9A9AA1F5-24E8-4DEC-8EED-C33C78D20624}" type="presOf" srcId="{37921A20-298E-4645-A85A-14E70764D092}" destId="{C787BD5F-B889-45CC-ADF2-FD6D1466B374}" srcOrd="0" destOrd="0" presId="urn:microsoft.com/office/officeart/2005/8/layout/vList2"/>
    <dgm:cxn modelId="{5DCEE235-1310-4F95-B8A3-F4FBA759FF48}" type="presParOf" srcId="{F7EB398D-BBC7-405E-A7B7-F22DC0E49B6E}" destId="{7EA41CA1-3A98-45BE-8DAE-5E9412C93EFC}" srcOrd="0" destOrd="0" presId="urn:microsoft.com/office/officeart/2005/8/layout/vList2"/>
    <dgm:cxn modelId="{0D3BEEE0-B32F-44A2-8F37-29683311629D}" type="presParOf" srcId="{F7EB398D-BBC7-405E-A7B7-F22DC0E49B6E}" destId="{98043D20-3111-401F-BDC2-EE3D36E7F19A}" srcOrd="1" destOrd="0" presId="urn:microsoft.com/office/officeart/2005/8/layout/vList2"/>
    <dgm:cxn modelId="{8A4976DD-2EB1-40C9-A78B-FEDE815E4140}" type="presParOf" srcId="{F7EB398D-BBC7-405E-A7B7-F22DC0E49B6E}" destId="{9576FAD8-D9E8-4FA3-A63E-DA5A18614F47}" srcOrd="2" destOrd="0" presId="urn:microsoft.com/office/officeart/2005/8/layout/vList2"/>
    <dgm:cxn modelId="{77BED103-9FA9-4C99-AEBA-A26FA9CD0BB0}" type="presParOf" srcId="{F7EB398D-BBC7-405E-A7B7-F22DC0E49B6E}" destId="{E5E56CB9-D42F-4914-9CF3-6AABD3FD14AA}" srcOrd="3" destOrd="0" presId="urn:microsoft.com/office/officeart/2005/8/layout/vList2"/>
    <dgm:cxn modelId="{BF927B06-8C09-45AB-A86D-CD6969AD5A79}" type="presParOf" srcId="{F7EB398D-BBC7-405E-A7B7-F22DC0E49B6E}" destId="{9795A45B-D5BF-450B-822E-D963CF6D6667}" srcOrd="4" destOrd="0" presId="urn:microsoft.com/office/officeart/2005/8/layout/vList2"/>
    <dgm:cxn modelId="{57FB8181-B854-4F1A-B463-F972FB93690F}" type="presParOf" srcId="{F7EB398D-BBC7-405E-A7B7-F22DC0E49B6E}" destId="{68CEDA87-1C1C-45D7-B4BD-3BEE4F0AD661}" srcOrd="5" destOrd="0" presId="urn:microsoft.com/office/officeart/2005/8/layout/vList2"/>
    <dgm:cxn modelId="{CC7BB89D-FF31-4623-A73F-44EC958A35C1}" type="presParOf" srcId="{F7EB398D-BBC7-405E-A7B7-F22DC0E49B6E}" destId="{878E717E-4347-4C82-A755-AAD06245FE52}" srcOrd="6" destOrd="0" presId="urn:microsoft.com/office/officeart/2005/8/layout/vList2"/>
    <dgm:cxn modelId="{A84957FF-0471-400B-911D-4B2B35BA5CDA}" type="presParOf" srcId="{F7EB398D-BBC7-405E-A7B7-F22DC0E49B6E}" destId="{63FB9F66-6A51-4FB8-857B-386F53C25E1C}" srcOrd="7" destOrd="0" presId="urn:microsoft.com/office/officeart/2005/8/layout/vList2"/>
    <dgm:cxn modelId="{12B3D3CB-28AD-4E77-8196-5D7E715AEBD2}" type="presParOf" srcId="{F7EB398D-BBC7-405E-A7B7-F22DC0E49B6E}" destId="{C787BD5F-B889-45CC-ADF2-FD6D1466B374}" srcOrd="8" destOrd="0" presId="urn:microsoft.com/office/officeart/2005/8/layout/vList2"/>
    <dgm:cxn modelId="{CFC1CF7E-21C6-4792-94B0-B706A051BBBC}" type="presParOf" srcId="{F7EB398D-BBC7-405E-A7B7-F22DC0E49B6E}" destId="{D9B47BD8-A0C6-46D0-9D3E-B73A56C80E99}" srcOrd="9" destOrd="0" presId="urn:microsoft.com/office/officeart/2005/8/layout/vList2"/>
    <dgm:cxn modelId="{DC35D23C-0365-46F3-9A60-F4E0AECFC94A}" type="presParOf" srcId="{F7EB398D-BBC7-405E-A7B7-F22DC0E49B6E}" destId="{40F3BD67-4E0A-42EF-BDF7-C67CC799986C}" srcOrd="10" destOrd="0" presId="urn:microsoft.com/office/officeart/2005/8/layout/vList2"/>
    <dgm:cxn modelId="{03EDA338-466C-4912-A69E-183BBA6008D4}" type="presParOf" srcId="{F7EB398D-BBC7-405E-A7B7-F22DC0E49B6E}" destId="{301D1C4C-84CA-4D69-83E1-DF56743A7C0F}" srcOrd="11" destOrd="0" presId="urn:microsoft.com/office/officeart/2005/8/layout/vList2"/>
    <dgm:cxn modelId="{4197A477-F14F-4670-9407-2A337ABB132D}" type="presParOf" srcId="{F7EB398D-BBC7-405E-A7B7-F22DC0E49B6E}" destId="{E5146941-BFDF-4089-B4DA-D5E073C54B6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B3BA2-E7E6-447B-B15D-72B610514743}">
      <dsp:nvSpPr>
        <dsp:cNvPr id="0" name=""/>
        <dsp:cNvSpPr/>
      </dsp:nvSpPr>
      <dsp:spPr>
        <a:xfrm>
          <a:off x="438931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AF67-F184-41F8-AB91-9413C6DFB421}">
      <dsp:nvSpPr>
        <dsp:cNvPr id="0" name=""/>
        <dsp:cNvSpPr/>
      </dsp:nvSpPr>
      <dsp:spPr>
        <a:xfrm>
          <a:off x="13168" y="1404789"/>
          <a:ext cx="2889987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  <a:cs typeface="Arial" pitchFamily="34" charset="0"/>
            </a:rPr>
            <a:t>Здобуття нових знань і оволодіння вміннями самостійно здобувати знання</a:t>
          </a:r>
          <a:endParaRPr lang="ru-RU" sz="1600" b="1" i="0" kern="1200" dirty="0">
            <a:latin typeface="Georgia" pitchFamily="18" charset="0"/>
            <a:cs typeface="Arial" pitchFamily="34" charset="0"/>
          </a:endParaRPr>
        </a:p>
      </dsp:txBody>
      <dsp:txXfrm>
        <a:off x="13168" y="1404789"/>
        <a:ext cx="2889987" cy="756268"/>
      </dsp:txXfrm>
    </dsp:sp>
    <dsp:sp modelId="{DAC1AA08-3118-4E01-B012-D8F580402504}">
      <dsp:nvSpPr>
        <dsp:cNvPr id="0" name=""/>
        <dsp:cNvSpPr/>
      </dsp:nvSpPr>
      <dsp:spPr>
        <a:xfrm>
          <a:off x="3271825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7A53D-1C74-4AB0-AA63-585B2ABA26DD}">
      <dsp:nvSpPr>
        <dsp:cNvPr id="0" name=""/>
        <dsp:cNvSpPr/>
      </dsp:nvSpPr>
      <dsp:spPr>
        <a:xfrm>
          <a:off x="3107086" y="1404789"/>
          <a:ext cx="2367937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  <a:cs typeface="Arial" pitchFamily="34" charset="0"/>
            </a:rPr>
            <a:t>Закріплення та уточнення знань</a:t>
          </a:r>
          <a:endParaRPr lang="ru-RU" sz="1600" b="1" i="0" kern="1200" dirty="0">
            <a:latin typeface="Georgia" pitchFamily="18" charset="0"/>
            <a:cs typeface="Arial" pitchFamily="34" charset="0"/>
          </a:endParaRPr>
        </a:p>
      </dsp:txBody>
      <dsp:txXfrm>
        <a:off x="3107086" y="1404789"/>
        <a:ext cx="2367937" cy="756268"/>
      </dsp:txXfrm>
    </dsp:sp>
    <dsp:sp modelId="{DE9FCAA0-80A7-4BE0-A8F7-7E04C34A269B}">
      <dsp:nvSpPr>
        <dsp:cNvPr id="0" name=""/>
        <dsp:cNvSpPr/>
      </dsp:nvSpPr>
      <dsp:spPr>
        <a:xfrm>
          <a:off x="5928463" y="289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E902-3A11-4B89-888F-CAC26EF6BBA8}">
      <dsp:nvSpPr>
        <dsp:cNvPr id="0" name=""/>
        <dsp:cNvSpPr/>
      </dsp:nvSpPr>
      <dsp:spPr>
        <a:xfrm>
          <a:off x="5678955" y="1404789"/>
          <a:ext cx="2537476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  <a:cs typeface="Arial" pitchFamily="34" charset="0"/>
            </a:rPr>
            <a:t>Вироблення вмінь застосовувати знання на практиці</a:t>
          </a:r>
          <a:endParaRPr lang="ru-RU" sz="1600" b="1" i="0" kern="1200" dirty="0">
            <a:latin typeface="Georgia" pitchFamily="18" charset="0"/>
            <a:cs typeface="Arial" pitchFamily="34" charset="0"/>
          </a:endParaRPr>
        </a:p>
      </dsp:txBody>
      <dsp:txXfrm>
        <a:off x="5678955" y="1404789"/>
        <a:ext cx="2537476" cy="756268"/>
      </dsp:txXfrm>
    </dsp:sp>
    <dsp:sp modelId="{F2A9C738-E1E1-434B-A882-83D16346E0DB}">
      <dsp:nvSpPr>
        <dsp:cNvPr id="0" name=""/>
        <dsp:cNvSpPr/>
      </dsp:nvSpPr>
      <dsp:spPr>
        <a:xfrm>
          <a:off x="642942" y="2500326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CB080-8004-472E-B9C5-0C8544E37D86}">
      <dsp:nvSpPr>
        <dsp:cNvPr id="0" name=""/>
        <dsp:cNvSpPr/>
      </dsp:nvSpPr>
      <dsp:spPr>
        <a:xfrm>
          <a:off x="355937" y="3769694"/>
          <a:ext cx="2975969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  <a:cs typeface="Arial" pitchFamily="34" charset="0"/>
            </a:rPr>
            <a:t>Формування вміння творчого характеру</a:t>
          </a:r>
          <a:endParaRPr lang="ru-RU" sz="1600" b="1" i="0" kern="1200" dirty="0">
            <a:latin typeface="Georgia" pitchFamily="18" charset="0"/>
            <a:cs typeface="Arial" pitchFamily="34" charset="0"/>
          </a:endParaRPr>
        </a:p>
      </dsp:txBody>
      <dsp:txXfrm>
        <a:off x="355937" y="3769694"/>
        <a:ext cx="2975969" cy="756268"/>
      </dsp:txXfrm>
    </dsp:sp>
    <dsp:sp modelId="{D13BBC42-33B7-4617-8126-5A994FF5ED34}">
      <dsp:nvSpPr>
        <dsp:cNvPr id="0" name=""/>
        <dsp:cNvSpPr/>
      </dsp:nvSpPr>
      <dsp:spPr>
        <a:xfrm>
          <a:off x="4685520" y="2364904"/>
          <a:ext cx="2038460" cy="14044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FCC9E-F45F-48B5-BE0E-D4C71A2E43C5}">
      <dsp:nvSpPr>
        <dsp:cNvPr id="0" name=""/>
        <dsp:cNvSpPr/>
      </dsp:nvSpPr>
      <dsp:spPr>
        <a:xfrm>
          <a:off x="4224328" y="3769404"/>
          <a:ext cx="2960844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>
              <a:latin typeface="Georgia" pitchFamily="18" charset="0"/>
              <a:cs typeface="Arial" pitchFamily="34" charset="0"/>
            </a:rPr>
            <a:t>Формування вміння практичного характеру</a:t>
          </a:r>
          <a:endParaRPr lang="ru-RU" sz="1600" b="1" i="0" kern="1200" dirty="0">
            <a:latin typeface="Georgia" pitchFamily="18" charset="0"/>
            <a:cs typeface="Arial" pitchFamily="34" charset="0"/>
          </a:endParaRPr>
        </a:p>
      </dsp:txBody>
      <dsp:txXfrm>
        <a:off x="4224328" y="3769404"/>
        <a:ext cx="2960844" cy="756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53EAC-A605-458F-B973-B5A8CE988B27}">
      <dsp:nvSpPr>
        <dsp:cNvPr id="0" name=""/>
        <dsp:cNvSpPr/>
      </dsp:nvSpPr>
      <dsp:spPr>
        <a:xfrm>
          <a:off x="482745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CA71-FFBE-4A57-AFC1-4EEB6CEED872}">
      <dsp:nvSpPr>
        <dsp:cNvPr id="0" name=""/>
        <dsp:cNvSpPr/>
      </dsp:nvSpPr>
      <dsp:spPr>
        <a:xfrm>
          <a:off x="1196037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A0794-E0F8-40C0-9193-485DE9007D65}">
      <dsp:nvSpPr>
        <dsp:cNvPr id="0" name=""/>
        <dsp:cNvSpPr/>
      </dsp:nvSpPr>
      <dsp:spPr>
        <a:xfrm>
          <a:off x="682266" y="3448783"/>
          <a:ext cx="2432399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Arial" pitchFamily="34" charset="0"/>
            </a:rPr>
            <a:t>Копіюючі дії учнів за заданим зразком </a:t>
          </a:r>
          <a:endParaRPr lang="ru-RU" sz="2000" b="1" i="0" kern="1200" dirty="0">
            <a:latin typeface="Georgia" pitchFamily="18" charset="0"/>
            <a:cs typeface="Arial" pitchFamily="34" charset="0"/>
          </a:endParaRPr>
        </a:p>
      </dsp:txBody>
      <dsp:txXfrm>
        <a:off x="682266" y="3448783"/>
        <a:ext cx="2432399" cy="1077179"/>
      </dsp:txXfrm>
    </dsp:sp>
    <dsp:sp modelId="{5EBD52BF-5AA2-4539-A1F0-B9908C1335FB}">
      <dsp:nvSpPr>
        <dsp:cNvPr id="0" name=""/>
        <dsp:cNvSpPr/>
      </dsp:nvSpPr>
      <dsp:spPr>
        <a:xfrm>
          <a:off x="2372787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46E2-7F5F-419F-BFA0-B4E1F1BCA4CC}">
      <dsp:nvSpPr>
        <dsp:cNvPr id="0" name=""/>
        <dsp:cNvSpPr/>
      </dsp:nvSpPr>
      <dsp:spPr>
        <a:xfrm>
          <a:off x="2349380" y="2582992"/>
          <a:ext cx="1908295" cy="960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Arial" pitchFamily="34" charset="0"/>
            </a:rPr>
            <a:t>Репродук-тивна </a:t>
          </a:r>
          <a:r>
            <a:rPr lang="uk-UA" sz="2000" b="1" i="0" kern="1200" dirty="0" smtClean="0">
              <a:latin typeface="Georgia" pitchFamily="18" charset="0"/>
              <a:cs typeface="Arial" pitchFamily="34" charset="0"/>
            </a:rPr>
            <a:t>діяльність</a:t>
          </a:r>
          <a:endParaRPr lang="ru-RU" sz="2000" b="1" i="0" kern="1200" dirty="0">
            <a:latin typeface="Georgia" pitchFamily="18" charset="0"/>
            <a:cs typeface="Arial" pitchFamily="34" charset="0"/>
          </a:endParaRPr>
        </a:p>
      </dsp:txBody>
      <dsp:txXfrm>
        <a:off x="2349380" y="2582992"/>
        <a:ext cx="1908295" cy="960321"/>
      </dsp:txXfrm>
    </dsp:sp>
    <dsp:sp modelId="{54179036-6FC7-49D7-AA33-6F23ACB7AC28}">
      <dsp:nvSpPr>
        <dsp:cNvPr id="0" name=""/>
        <dsp:cNvSpPr/>
      </dsp:nvSpPr>
      <dsp:spPr>
        <a:xfrm>
          <a:off x="3875407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9E2B-BE44-42C7-BB7C-59ABF57454D7}">
      <dsp:nvSpPr>
        <dsp:cNvPr id="0" name=""/>
        <dsp:cNvSpPr/>
      </dsp:nvSpPr>
      <dsp:spPr>
        <a:xfrm>
          <a:off x="3832082" y="2043109"/>
          <a:ext cx="2425858" cy="688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Arial" pitchFamily="34" charset="0"/>
            </a:rPr>
            <a:t>Продуктивна діяльність </a:t>
          </a:r>
          <a:endParaRPr lang="ru-RU" sz="2000" b="1" i="0" kern="1200" dirty="0">
            <a:latin typeface="Georgia" pitchFamily="18" charset="0"/>
            <a:cs typeface="Arial" pitchFamily="34" charset="0"/>
          </a:endParaRPr>
        </a:p>
      </dsp:txBody>
      <dsp:txXfrm>
        <a:off x="3832082" y="2043109"/>
        <a:ext cx="2425858" cy="688856"/>
      </dsp:txXfrm>
    </dsp:sp>
    <dsp:sp modelId="{7AF814F2-1883-489C-A1E8-7BD03BAE522E}">
      <dsp:nvSpPr>
        <dsp:cNvPr id="0" name=""/>
        <dsp:cNvSpPr/>
      </dsp:nvSpPr>
      <dsp:spPr>
        <a:xfrm>
          <a:off x="5511995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8B4C-BCFA-4F1D-9FE4-8091A96A42B6}">
      <dsp:nvSpPr>
        <dsp:cNvPr id="0" name=""/>
        <dsp:cNvSpPr/>
      </dsp:nvSpPr>
      <dsp:spPr>
        <a:xfrm>
          <a:off x="5794754" y="1543036"/>
          <a:ext cx="2434845" cy="70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Georgia" pitchFamily="18" charset="0"/>
              <a:cs typeface="Arial" pitchFamily="34" charset="0"/>
            </a:rPr>
            <a:t>Самостійна діяльність</a:t>
          </a:r>
          <a:endParaRPr lang="ru-RU" sz="2000" b="1" i="0" kern="1200" dirty="0">
            <a:latin typeface="Georgia" pitchFamily="18" charset="0"/>
            <a:cs typeface="Arial" pitchFamily="34" charset="0"/>
          </a:endParaRPr>
        </a:p>
      </dsp:txBody>
      <dsp:txXfrm>
        <a:off x="5794754" y="1543036"/>
        <a:ext cx="2434845" cy="7083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E9DF0-5AC2-4E61-B479-D26A108FCDA3}">
      <dsp:nvSpPr>
        <dsp:cNvPr id="0" name=""/>
        <dsp:cNvSpPr/>
      </dsp:nvSpPr>
      <dsp:spPr>
        <a:xfrm>
          <a:off x="6551533" y="2307718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3CDA6-E418-42C7-A517-A27B634A3F17}">
      <dsp:nvSpPr>
        <dsp:cNvPr id="0" name=""/>
        <dsp:cNvSpPr/>
      </dsp:nvSpPr>
      <dsp:spPr>
        <a:xfrm>
          <a:off x="5713906" y="2307718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EBCF-2C36-472C-AC15-DF3E54AF41CF}">
      <dsp:nvSpPr>
        <dsp:cNvPr id="0" name=""/>
        <dsp:cNvSpPr/>
      </dsp:nvSpPr>
      <dsp:spPr>
        <a:xfrm>
          <a:off x="4251215" y="1038713"/>
          <a:ext cx="230031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300317" y="271657"/>
              </a:lnTo>
              <a:lnTo>
                <a:pt x="2300317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03FA-562C-4A65-81BE-AF377153DA3B}">
      <dsp:nvSpPr>
        <dsp:cNvPr id="0" name=""/>
        <dsp:cNvSpPr/>
      </dsp:nvSpPr>
      <dsp:spPr>
        <a:xfrm>
          <a:off x="2363398" y="2593270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71FFA-4E1F-4990-8844-F38D0B32B2EC}">
      <dsp:nvSpPr>
        <dsp:cNvPr id="0" name=""/>
        <dsp:cNvSpPr/>
      </dsp:nvSpPr>
      <dsp:spPr>
        <a:xfrm>
          <a:off x="2317678" y="2593270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7EB3B-9F4E-4952-B35C-A05B7DA0125F}">
      <dsp:nvSpPr>
        <dsp:cNvPr id="0" name=""/>
        <dsp:cNvSpPr/>
      </dsp:nvSpPr>
      <dsp:spPr>
        <a:xfrm>
          <a:off x="688144" y="2593270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01EA2-862D-4FE4-85BE-18A2B6AFA6EE}">
      <dsp:nvSpPr>
        <dsp:cNvPr id="0" name=""/>
        <dsp:cNvSpPr/>
      </dsp:nvSpPr>
      <dsp:spPr>
        <a:xfrm>
          <a:off x="2363398" y="1038713"/>
          <a:ext cx="1887817" cy="398634"/>
        </a:xfrm>
        <a:custGeom>
          <a:avLst/>
          <a:gdLst/>
          <a:ahLst/>
          <a:cxnLst/>
          <a:rect l="0" t="0" r="0" b="0"/>
          <a:pathLst>
            <a:path>
              <a:moveTo>
                <a:pt x="1887817" y="0"/>
              </a:moveTo>
              <a:lnTo>
                <a:pt x="188781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0B73B-AFC0-426E-8883-6236B5164BCB}">
      <dsp:nvSpPr>
        <dsp:cNvPr id="0" name=""/>
        <dsp:cNvSpPr/>
      </dsp:nvSpPr>
      <dsp:spPr>
        <a:xfrm>
          <a:off x="3565883" y="168343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C2113-BFED-4E2E-9672-1D7EE21035AC}">
      <dsp:nvSpPr>
        <dsp:cNvPr id="0" name=""/>
        <dsp:cNvSpPr/>
      </dsp:nvSpPr>
      <dsp:spPr>
        <a:xfrm>
          <a:off x="3718179" y="313024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0" kern="1200" dirty="0" smtClean="0">
              <a:latin typeface="Georgia" pitchFamily="18" charset="0"/>
            </a:rPr>
            <a:t>СР</a:t>
          </a:r>
          <a:endParaRPr lang="ru-RU" sz="3900" b="1" i="0" kern="1200" dirty="0">
            <a:latin typeface="Georgia" pitchFamily="18" charset="0"/>
          </a:endParaRPr>
        </a:p>
      </dsp:txBody>
      <dsp:txXfrm>
        <a:off x="3718179" y="313024"/>
        <a:ext cx="1370662" cy="870370"/>
      </dsp:txXfrm>
    </dsp:sp>
    <dsp:sp modelId="{E23D2397-DD98-4320-BA5A-B9F1EF791179}">
      <dsp:nvSpPr>
        <dsp:cNvPr id="0" name=""/>
        <dsp:cNvSpPr/>
      </dsp:nvSpPr>
      <dsp:spPr>
        <a:xfrm>
          <a:off x="962108" y="1437348"/>
          <a:ext cx="2802579" cy="11559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905F7-3A29-4DAC-BCD2-18FEB9258C04}">
      <dsp:nvSpPr>
        <dsp:cNvPr id="0" name=""/>
        <dsp:cNvSpPr/>
      </dsp:nvSpPr>
      <dsp:spPr>
        <a:xfrm>
          <a:off x="1114404" y="1582029"/>
          <a:ext cx="2802579" cy="11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kern="1200" dirty="0" smtClean="0">
              <a:latin typeface="Georgia" pitchFamily="18" charset="0"/>
              <a:cs typeface="Arial" pitchFamily="34" charset="0"/>
            </a:rPr>
            <a:t>За формою організації навчальної діяльності учнів</a:t>
          </a:r>
          <a:endParaRPr lang="ru-RU" sz="1800" b="1" i="0" u="none" kern="1200" dirty="0" smtClean="0">
            <a:latin typeface="Georgia" pitchFamily="18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i="0" kern="1200" dirty="0">
            <a:latin typeface="Georgia" pitchFamily="18" charset="0"/>
          </a:endParaRPr>
        </a:p>
      </dsp:txBody>
      <dsp:txXfrm>
        <a:off x="1114404" y="1582029"/>
        <a:ext cx="2802579" cy="1155921"/>
      </dsp:txXfrm>
    </dsp:sp>
    <dsp:sp modelId="{2A33DC0E-6F18-46B2-A66B-69439A3BC004}">
      <dsp:nvSpPr>
        <dsp:cNvPr id="0" name=""/>
        <dsp:cNvSpPr/>
      </dsp:nvSpPr>
      <dsp:spPr>
        <a:xfrm>
          <a:off x="2812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8FBDD-87C6-4DCE-A94D-201406E572D8}">
      <dsp:nvSpPr>
        <dsp:cNvPr id="0" name=""/>
        <dsp:cNvSpPr/>
      </dsp:nvSpPr>
      <dsp:spPr>
        <a:xfrm>
          <a:off x="155108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Індиві-дуальні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55108" y="3136585"/>
        <a:ext cx="1370662" cy="870370"/>
      </dsp:txXfrm>
    </dsp:sp>
    <dsp:sp modelId="{B80657FF-AD08-45E8-ADC2-733E7FA03542}">
      <dsp:nvSpPr>
        <dsp:cNvPr id="0" name=""/>
        <dsp:cNvSpPr/>
      </dsp:nvSpPr>
      <dsp:spPr>
        <a:xfrm>
          <a:off x="1678066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25DD4-C023-490F-B87A-B833F3BE8E8F}">
      <dsp:nvSpPr>
        <dsp:cNvPr id="0" name=""/>
        <dsp:cNvSpPr/>
      </dsp:nvSpPr>
      <dsp:spPr>
        <a:xfrm>
          <a:off x="1830362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Групові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830362" y="3136585"/>
        <a:ext cx="1370662" cy="870370"/>
      </dsp:txXfrm>
    </dsp:sp>
    <dsp:sp modelId="{0DCE5B45-BE9D-4CDA-8AC0-B085874B20C4}">
      <dsp:nvSpPr>
        <dsp:cNvPr id="0" name=""/>
        <dsp:cNvSpPr/>
      </dsp:nvSpPr>
      <dsp:spPr>
        <a:xfrm>
          <a:off x="3353320" y="2991904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D03D-2C34-4F27-8F7A-4CD5CCAFD9BA}">
      <dsp:nvSpPr>
        <dsp:cNvPr id="0" name=""/>
        <dsp:cNvSpPr/>
      </dsp:nvSpPr>
      <dsp:spPr>
        <a:xfrm>
          <a:off x="3505616" y="313658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Фронта-льні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3505616" y="3136585"/>
        <a:ext cx="1370662" cy="870370"/>
      </dsp:txXfrm>
    </dsp:sp>
    <dsp:sp modelId="{7D7520BE-69FC-4286-9A81-1DDC923025D0}">
      <dsp:nvSpPr>
        <dsp:cNvPr id="0" name=""/>
        <dsp:cNvSpPr/>
      </dsp:nvSpPr>
      <dsp:spPr>
        <a:xfrm>
          <a:off x="5562744" y="1437348"/>
          <a:ext cx="1977577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820A-0134-491D-99C1-1DBC079BC167}">
      <dsp:nvSpPr>
        <dsp:cNvPr id="0" name=""/>
        <dsp:cNvSpPr/>
      </dsp:nvSpPr>
      <dsp:spPr>
        <a:xfrm>
          <a:off x="5715039" y="1582029"/>
          <a:ext cx="1977577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u="none" kern="1200" dirty="0" smtClean="0">
              <a:latin typeface="Georgia" pitchFamily="18" charset="0"/>
              <a:cs typeface="Arial" pitchFamily="34" charset="0"/>
            </a:rPr>
            <a:t>За джерелом знань</a:t>
          </a:r>
          <a:endParaRPr lang="ru-RU" sz="1800" b="1" i="0" u="none" kern="1200" dirty="0" smtClean="0">
            <a:latin typeface="Georgia" pitchFamily="18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kern="1200" dirty="0">
            <a:latin typeface="Georgia" pitchFamily="18" charset="0"/>
          </a:endParaRPr>
        </a:p>
      </dsp:txBody>
      <dsp:txXfrm>
        <a:off x="5715039" y="1582029"/>
        <a:ext cx="1977577" cy="870370"/>
      </dsp:txXfrm>
    </dsp:sp>
    <dsp:sp modelId="{216D1808-7C09-476B-AD35-2D09325ED494}">
      <dsp:nvSpPr>
        <dsp:cNvPr id="0" name=""/>
        <dsp:cNvSpPr/>
      </dsp:nvSpPr>
      <dsp:spPr>
        <a:xfrm>
          <a:off x="5028574" y="2706353"/>
          <a:ext cx="1370662" cy="15065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657A-4030-476A-B5E3-5CB525E8CDBE}">
      <dsp:nvSpPr>
        <dsp:cNvPr id="0" name=""/>
        <dsp:cNvSpPr/>
      </dsp:nvSpPr>
      <dsp:spPr>
        <a:xfrm>
          <a:off x="5180870" y="2851034"/>
          <a:ext cx="1370662" cy="150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Учнівсь-кий</a:t>
          </a: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 </a:t>
          </a:r>
          <a:r>
            <a:rPr lang="uk-UA" sz="1800" b="1" i="0" kern="1200" dirty="0" err="1" smtClean="0">
              <a:latin typeface="Georgia" pitchFamily="18" charset="0"/>
              <a:cs typeface="Arial" pitchFamily="34" charset="0"/>
            </a:rPr>
            <a:t>експери-мент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5180870" y="2851034"/>
        <a:ext cx="1370662" cy="1506585"/>
      </dsp:txXfrm>
    </dsp:sp>
    <dsp:sp modelId="{35737A25-951E-4841-9311-F472223586B7}">
      <dsp:nvSpPr>
        <dsp:cNvPr id="0" name=""/>
        <dsp:cNvSpPr/>
      </dsp:nvSpPr>
      <dsp:spPr>
        <a:xfrm>
          <a:off x="6703828" y="2706353"/>
          <a:ext cx="1370662" cy="87037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4640B-361F-497C-9A59-BDE9CC63D6FE}">
      <dsp:nvSpPr>
        <dsp:cNvPr id="0" name=""/>
        <dsp:cNvSpPr/>
      </dsp:nvSpPr>
      <dsp:spPr>
        <a:xfrm>
          <a:off x="6856124" y="2851034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Роботу з книгою</a:t>
          </a:r>
          <a:r>
            <a:rPr lang="uk-UA" sz="2200" b="1" i="0" kern="1200" dirty="0" smtClean="0">
              <a:latin typeface="Georgia" pitchFamily="18" charset="0"/>
            </a:rPr>
            <a:t> </a:t>
          </a:r>
          <a:endParaRPr lang="ru-RU" sz="2200" b="1" i="0" kern="1200" dirty="0">
            <a:latin typeface="Georgia" pitchFamily="18" charset="0"/>
          </a:endParaRPr>
        </a:p>
      </dsp:txBody>
      <dsp:txXfrm>
        <a:off x="6856124" y="2851034"/>
        <a:ext cx="1370662" cy="8703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5FAC-3AA5-41D7-9376-C1BF6C4143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baseline="0" smtClean="0">
              <a:latin typeface="Georgia" pitchFamily="18" charset="0"/>
              <a:cs typeface="Arial" pitchFamily="34" charset="0"/>
            </a:rPr>
            <a:t>СР з книгою</a:t>
          </a:r>
          <a:endParaRPr lang="ru-RU" sz="2000" b="1" i="0" kern="1200" cap="none" baseline="0" dirty="0">
            <a:latin typeface="Georgia" pitchFamily="18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294FCCBB-1658-4EAF-943D-14E2C25A013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baseline="0" smtClean="0">
              <a:latin typeface="Georgia" pitchFamily="18" charset="0"/>
              <a:cs typeface="Arial" pitchFamily="34" charset="0"/>
            </a:rPr>
            <a:t>Самостійне виконання вправ</a:t>
          </a:r>
          <a:endParaRPr lang="ru-RU" sz="2000" b="1" i="0" kern="1200" cap="none" baseline="0" dirty="0">
            <a:latin typeface="Georgia" pitchFamily="18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8FA761CD-46A7-4427-ABC3-2F3FBAE365E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  <a:cs typeface="Arial" pitchFamily="34" charset="0"/>
            </a:rPr>
            <a:t>Самостійне розв’язування задач</a:t>
          </a:r>
          <a:endParaRPr lang="ru-RU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D69B13F-07A5-4089-9855-E9047479EECA}">
      <dsp:nvSpPr>
        <dsp:cNvPr id="0" name=""/>
        <dsp:cNvSpPr/>
      </dsp:nvSpPr>
      <dsp:spPr>
        <a:xfrm>
          <a:off x="0" y="2400302"/>
          <a:ext cx="2571749" cy="154305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  <a:cs typeface="Arial" pitchFamily="34" charset="0"/>
            </a:rPr>
            <a:t>Підготовка доповідей і рефератів</a:t>
          </a:r>
          <a:endParaRPr lang="ru-RU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2400302"/>
        <a:ext cx="2571749" cy="1543050"/>
      </dsp:txXfrm>
    </dsp:sp>
    <dsp:sp modelId="{9AAA00F6-D430-42DE-A112-0D8602D9B9F7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  <a:cs typeface="Arial" pitchFamily="34" charset="0"/>
            </a:rPr>
            <a:t>Самостійне виконання індивідуальних завдань</a:t>
          </a:r>
          <a:endParaRPr lang="ru-RU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2828925" y="2391569"/>
        <a:ext cx="2571749" cy="1543050"/>
      </dsp:txXfrm>
    </dsp:sp>
    <dsp:sp modelId="{4326BCFE-50BC-4217-85EB-2DBE42BE4A0D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Домашній експеримент і спостереження</a:t>
          </a:r>
          <a:endParaRPr lang="ru-RU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2B212-1328-4086-8C85-42C02FB98E32}">
      <dsp:nvSpPr>
        <dsp:cNvPr id="0" name=""/>
        <dsp:cNvSpPr/>
      </dsp:nvSpPr>
      <dsp:spPr>
        <a:xfrm>
          <a:off x="0" y="328602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06D230-19E5-49DA-88FB-03DFF9F2D212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dirty="0" smtClean="0">
              <a:latin typeface="Georgia" pitchFamily="18" charset="0"/>
              <a:cs typeface="Arial" pitchFamily="34" charset="0"/>
            </a:rPr>
            <a:t>Творча самостійність</a:t>
          </a:r>
          <a:endParaRPr lang="ru-RU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411480" y="62481"/>
        <a:ext cx="5760720" cy="738000"/>
      </dsp:txXfrm>
    </dsp:sp>
    <dsp:sp modelId="{885017EA-88D8-476E-9600-DA47D767FB9B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90B725-E2E3-4386-805D-59A892DDEE21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  <a:cs typeface="Arial" pitchFamily="34" charset="0"/>
            </a:rPr>
            <a:t>Самостійність в нетипових ситуаціях</a:t>
          </a:r>
          <a:endParaRPr lang="ru-RU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411480" y="1196481"/>
        <a:ext cx="5760720" cy="738000"/>
      </dsp:txXfrm>
    </dsp:sp>
    <dsp:sp modelId="{6A6ACBE1-2151-4B72-BE74-4C24EF8A9230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E7284E-AD14-430E-A55D-47D727F51F75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  <a:cs typeface="Arial" pitchFamily="34" charset="0"/>
            </a:rPr>
            <a:t>Самостійність у типових ситуаціях</a:t>
          </a:r>
          <a:endParaRPr lang="ru-RU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411480" y="2330481"/>
        <a:ext cx="5760720" cy="738000"/>
      </dsp:txXfrm>
    </dsp:sp>
    <dsp:sp modelId="{8443B570-629C-4058-9289-695D831F0385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BFA76-C205-4F5B-9312-640BBF8C871E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baseline="0" smtClean="0">
              <a:latin typeface="Georgia" pitchFamily="18" charset="0"/>
              <a:cs typeface="Arial" pitchFamily="34" charset="0"/>
            </a:rPr>
            <a:t>Виконавча самост</a:t>
          </a:r>
          <a:r>
            <a:rPr lang="uk-UA" sz="2500" b="1" i="1" kern="1200" baseline="0" smtClean="0">
              <a:latin typeface="Georgia" pitchFamily="18" charset="0"/>
              <a:cs typeface="Arial" pitchFamily="34" charset="0"/>
            </a:rPr>
            <a:t>ійність</a:t>
          </a:r>
          <a:endParaRPr lang="ru-RU" sz="2500" b="1" i="1" kern="1200" baseline="0" dirty="0">
            <a:latin typeface="Georgia" pitchFamily="18" charset="0"/>
            <a:cs typeface="Arial" pitchFamily="34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B243B-DD6F-43A3-9FE3-6A83A81614D9}">
      <dsp:nvSpPr>
        <dsp:cNvPr id="0" name=""/>
        <dsp:cNvSpPr/>
      </dsp:nvSpPr>
      <dsp:spPr>
        <a:xfrm>
          <a:off x="331681" y="205359"/>
          <a:ext cx="4153283" cy="7373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smtClean="0">
              <a:latin typeface="Georgia" pitchFamily="18" charset="0"/>
            </a:rPr>
            <a:t>аудиторна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331681" y="205359"/>
        <a:ext cx="4153283" cy="737306"/>
      </dsp:txXfrm>
    </dsp:sp>
    <dsp:sp modelId="{CEFE6C5D-E079-43BB-9D99-F937AF43FAF8}">
      <dsp:nvSpPr>
        <dsp:cNvPr id="0" name=""/>
        <dsp:cNvSpPr/>
      </dsp:nvSpPr>
      <dsp:spPr>
        <a:xfrm>
          <a:off x="0" y="1010286"/>
          <a:ext cx="7801004" cy="40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b="1" i="1" kern="1200" cap="small" baseline="0" smtClean="0">
              <a:latin typeface="Georgia" pitchFamily="18" charset="0"/>
            </a:rPr>
            <a:t>позааудиторна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0" y="1010286"/>
        <a:ext cx="7801004" cy="408339"/>
      </dsp:txXfrm>
    </dsp:sp>
    <dsp:sp modelId="{96657ED9-8F6A-4858-9DFB-880F3E40EB60}">
      <dsp:nvSpPr>
        <dsp:cNvPr id="0" name=""/>
        <dsp:cNvSpPr/>
      </dsp:nvSpPr>
      <dsp:spPr>
        <a:xfrm>
          <a:off x="0" y="1499052"/>
          <a:ext cx="7801004" cy="9718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smtClean="0">
              <a:latin typeface="Georgia" pitchFamily="18" charset="0"/>
            </a:rPr>
            <a:t>колективна роботу під контролем викладача 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0" y="1499052"/>
        <a:ext cx="7801004" cy="971887"/>
      </dsp:txXfrm>
    </dsp:sp>
    <dsp:sp modelId="{7D167548-9140-4451-B229-16C4B9720FE9}">
      <dsp:nvSpPr>
        <dsp:cNvPr id="0" name=""/>
        <dsp:cNvSpPr/>
      </dsp:nvSpPr>
      <dsp:spPr>
        <a:xfrm>
          <a:off x="0" y="2500328"/>
          <a:ext cx="7801004" cy="40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b="1" i="1" kern="1200" cap="small" baseline="0" smtClean="0">
              <a:latin typeface="Georgia" pitchFamily="18" charset="0"/>
            </a:rPr>
            <a:t>індивідуальні заняття з викладачем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0" y="2500328"/>
        <a:ext cx="7801004" cy="4083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0B7290-4971-41B1-93DB-BAC3F4A68F41}">
      <dsp:nvSpPr>
        <dsp:cNvPr id="0" name=""/>
        <dsp:cNvSpPr/>
      </dsp:nvSpPr>
      <dsp:spPr>
        <a:xfrm>
          <a:off x="142875" y="0"/>
          <a:ext cx="3749565" cy="985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dirty="0" smtClean="0">
              <a:latin typeface="Georgia" pitchFamily="18" charset="0"/>
            </a:rPr>
            <a:t>обов’язкова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142875" y="0"/>
        <a:ext cx="3749565" cy="985599"/>
      </dsp:txXfrm>
    </dsp:sp>
    <dsp:sp modelId="{FB037410-2E7A-472C-9A69-CC471CF176F7}">
      <dsp:nvSpPr>
        <dsp:cNvPr id="0" name=""/>
        <dsp:cNvSpPr/>
      </dsp:nvSpPr>
      <dsp:spPr>
        <a:xfrm>
          <a:off x="1575658" y="1150269"/>
          <a:ext cx="3749565" cy="985599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smtClean="0">
              <a:latin typeface="Georgia" pitchFamily="18" charset="0"/>
            </a:rPr>
            <a:t>рекомендована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1575658" y="1150269"/>
        <a:ext cx="3749565" cy="985599"/>
      </dsp:txXfrm>
    </dsp:sp>
    <dsp:sp modelId="{E1CFFB2E-DBA7-43A6-BD5F-623E8D5C115F}">
      <dsp:nvSpPr>
        <dsp:cNvPr id="0" name=""/>
        <dsp:cNvSpPr/>
      </dsp:nvSpPr>
      <dsp:spPr>
        <a:xfrm>
          <a:off x="3000391" y="2286011"/>
          <a:ext cx="3749565" cy="98559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cap="small" baseline="0" smtClean="0">
              <a:latin typeface="Georgia" pitchFamily="18" charset="0"/>
            </a:rPr>
            <a:t>зініційована</a:t>
          </a:r>
          <a:endParaRPr lang="uk-UA" sz="2800" b="1" i="1" kern="1200" cap="small" baseline="0" dirty="0">
            <a:latin typeface="Georgia" pitchFamily="18" charset="0"/>
          </a:endParaRPr>
        </a:p>
      </dsp:txBody>
      <dsp:txXfrm>
        <a:off x="3000391" y="2286011"/>
        <a:ext cx="3749565" cy="9855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C50EBB-ADB6-490B-96F8-686BDBAE584F}">
      <dsp:nvSpPr>
        <dsp:cNvPr id="0" name=""/>
        <dsp:cNvSpPr/>
      </dsp:nvSpPr>
      <dsp:spPr>
        <a:xfrm>
          <a:off x="300005" y="711"/>
          <a:ext cx="3450506" cy="159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cap="small" baseline="0" smtClean="0">
              <a:latin typeface="Georgia" pitchFamily="18" charset="0"/>
            </a:rPr>
            <a:t>СР за зразком</a:t>
          </a:r>
          <a:endParaRPr lang="uk-UA" sz="2800" b="1" i="0" kern="1200" cap="small" baseline="0" dirty="0">
            <a:latin typeface="Georgia" pitchFamily="18" charset="0"/>
          </a:endParaRPr>
        </a:p>
      </dsp:txBody>
      <dsp:txXfrm>
        <a:off x="300005" y="711"/>
        <a:ext cx="3450506" cy="1593681"/>
      </dsp:txXfrm>
    </dsp:sp>
    <dsp:sp modelId="{5F8594D3-9C0D-4B5B-AEE9-7F7BEB903EEA}">
      <dsp:nvSpPr>
        <dsp:cNvPr id="0" name=""/>
        <dsp:cNvSpPr/>
      </dsp:nvSpPr>
      <dsp:spPr>
        <a:xfrm>
          <a:off x="4016124" y="711"/>
          <a:ext cx="3913470" cy="15936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cap="small" baseline="0" dirty="0" smtClean="0">
              <a:latin typeface="Georgia" pitchFamily="18" charset="0"/>
            </a:rPr>
            <a:t>реконструктивно-варіативна СР</a:t>
          </a:r>
          <a:endParaRPr lang="uk-UA" sz="2800" b="1" i="0" kern="1200" cap="small" baseline="0" dirty="0">
            <a:latin typeface="Georgia" pitchFamily="18" charset="0"/>
          </a:endParaRPr>
        </a:p>
      </dsp:txBody>
      <dsp:txXfrm>
        <a:off x="4016124" y="711"/>
        <a:ext cx="3913470" cy="1593681"/>
      </dsp:txXfrm>
    </dsp:sp>
    <dsp:sp modelId="{30825C93-5002-474B-91F8-FF24E960EC6F}">
      <dsp:nvSpPr>
        <dsp:cNvPr id="0" name=""/>
        <dsp:cNvSpPr/>
      </dsp:nvSpPr>
      <dsp:spPr>
        <a:xfrm>
          <a:off x="531487" y="1860006"/>
          <a:ext cx="3450506" cy="15936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cap="small" baseline="0" smtClean="0">
              <a:latin typeface="Georgia" pitchFamily="18" charset="0"/>
            </a:rPr>
            <a:t>евристична СР</a:t>
          </a:r>
          <a:endParaRPr lang="uk-UA" sz="2800" b="1" i="0" kern="1200" cap="small" baseline="0" dirty="0">
            <a:latin typeface="Georgia" pitchFamily="18" charset="0"/>
          </a:endParaRPr>
        </a:p>
      </dsp:txBody>
      <dsp:txXfrm>
        <a:off x="531487" y="1860006"/>
        <a:ext cx="3450506" cy="1593681"/>
      </dsp:txXfrm>
    </dsp:sp>
    <dsp:sp modelId="{E46189B1-6007-4244-88B2-F25F7D31D8F0}">
      <dsp:nvSpPr>
        <dsp:cNvPr id="0" name=""/>
        <dsp:cNvSpPr/>
      </dsp:nvSpPr>
      <dsp:spPr>
        <a:xfrm>
          <a:off x="4247606" y="1860006"/>
          <a:ext cx="3450506" cy="15936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cap="small" baseline="0" dirty="0" smtClean="0">
              <a:latin typeface="Georgia" pitchFamily="18" charset="0"/>
            </a:rPr>
            <a:t>дослідницька СР</a:t>
          </a:r>
          <a:endParaRPr lang="uk-UA" sz="2800" b="1" i="0" kern="1200" cap="small" baseline="0" dirty="0">
            <a:latin typeface="Georgia" pitchFamily="18" charset="0"/>
          </a:endParaRPr>
        </a:p>
      </dsp:txBody>
      <dsp:txXfrm>
        <a:off x="4247606" y="1860006"/>
        <a:ext cx="3450506" cy="15936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41CA1-3A98-45BE-8DAE-5E9412C93EFC}">
      <dsp:nvSpPr>
        <dsp:cNvPr id="0" name=""/>
        <dsp:cNvSpPr/>
      </dsp:nvSpPr>
      <dsp:spPr>
        <a:xfrm>
          <a:off x="0" y="29910"/>
          <a:ext cx="8229600" cy="6705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smtClean="0">
              <a:latin typeface="Georgia" pitchFamily="18" charset="0"/>
            </a:rPr>
            <a:t>індивідуальні навчально-дослідні завдання;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29910"/>
        <a:ext cx="8229600" cy="670567"/>
      </dsp:txXfrm>
    </dsp:sp>
    <dsp:sp modelId="{9576FAD8-D9E8-4FA3-A63E-DA5A18614F47}">
      <dsp:nvSpPr>
        <dsp:cNvPr id="0" name=""/>
        <dsp:cNvSpPr/>
      </dsp:nvSpPr>
      <dsp:spPr>
        <a:xfrm>
          <a:off x="0" y="723518"/>
          <a:ext cx="8229600" cy="7452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dirty="0" smtClean="0">
              <a:latin typeface="Georgia" pitchFamily="18" charset="0"/>
            </a:rPr>
            <a:t>підготовка рефератів;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723518"/>
        <a:ext cx="8229600" cy="745289"/>
      </dsp:txXfrm>
    </dsp:sp>
    <dsp:sp modelId="{9795A45B-D5BF-450B-822E-D963CF6D6667}">
      <dsp:nvSpPr>
        <dsp:cNvPr id="0" name=""/>
        <dsp:cNvSpPr/>
      </dsp:nvSpPr>
      <dsp:spPr>
        <a:xfrm>
          <a:off x="0" y="1491848"/>
          <a:ext cx="8229600" cy="7452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smtClean="0">
              <a:latin typeface="Georgia" pitchFamily="18" charset="0"/>
            </a:rPr>
            <a:t>складання тематичних анотацій прочитаної додаткової літератури;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1491848"/>
        <a:ext cx="8229600" cy="745289"/>
      </dsp:txXfrm>
    </dsp:sp>
    <dsp:sp modelId="{878E717E-4347-4C82-A755-AAD06245FE52}">
      <dsp:nvSpPr>
        <dsp:cNvPr id="0" name=""/>
        <dsp:cNvSpPr/>
      </dsp:nvSpPr>
      <dsp:spPr>
        <a:xfrm>
          <a:off x="0" y="2260178"/>
          <a:ext cx="8229600" cy="7452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smtClean="0">
              <a:latin typeface="Georgia" pitchFamily="18" charset="0"/>
            </a:rPr>
            <a:t>курсові, дипломні і магістерські роботи (проекти);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2260178"/>
        <a:ext cx="8229600" cy="745289"/>
      </dsp:txXfrm>
    </dsp:sp>
    <dsp:sp modelId="{C787BD5F-B889-45CC-ADF2-FD6D1466B374}">
      <dsp:nvSpPr>
        <dsp:cNvPr id="0" name=""/>
        <dsp:cNvSpPr/>
      </dsp:nvSpPr>
      <dsp:spPr>
        <a:xfrm>
          <a:off x="0" y="3028508"/>
          <a:ext cx="8229600" cy="7452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smtClean="0">
              <a:latin typeface="Georgia" pitchFamily="18" charset="0"/>
            </a:rPr>
            <a:t>розв’язування розрахункових чи ситуативних задач за варіативним принципом;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3028508"/>
        <a:ext cx="8229600" cy="745289"/>
      </dsp:txXfrm>
    </dsp:sp>
    <dsp:sp modelId="{40F3BD67-4E0A-42EF-BDF7-C67CC799986C}">
      <dsp:nvSpPr>
        <dsp:cNvPr id="0" name=""/>
        <dsp:cNvSpPr/>
      </dsp:nvSpPr>
      <dsp:spPr>
        <a:xfrm>
          <a:off x="0" y="3796838"/>
          <a:ext cx="8229600" cy="7452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smtClean="0">
              <a:latin typeface="Georgia" pitchFamily="18" charset="0"/>
            </a:rPr>
            <a:t>виконання наукових робіт;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3796838"/>
        <a:ext cx="8229600" cy="745289"/>
      </dsp:txXfrm>
    </dsp:sp>
    <dsp:sp modelId="{E5146941-BFDF-4089-B4DA-D5E073C54B61}">
      <dsp:nvSpPr>
        <dsp:cNvPr id="0" name=""/>
        <dsp:cNvSpPr/>
      </dsp:nvSpPr>
      <dsp:spPr>
        <a:xfrm>
          <a:off x="0" y="4565168"/>
          <a:ext cx="8229600" cy="7452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small" baseline="0" dirty="0" smtClean="0">
              <a:latin typeface="Georgia" pitchFamily="18" charset="0"/>
            </a:rPr>
            <a:t>підготовка наукових доповідей і публікацій.</a:t>
          </a:r>
          <a:endParaRPr lang="ru-RU" sz="2000" b="1" i="0" kern="1200" cap="small" baseline="0" dirty="0">
            <a:latin typeface="Georgia" pitchFamily="18" charset="0"/>
          </a:endParaRPr>
        </a:p>
      </dsp:txBody>
      <dsp:txXfrm>
        <a:off x="0" y="4565168"/>
        <a:ext cx="8229600" cy="74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C635-852A-440A-A959-5A5B23F60EC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B42D-BBC8-4B9C-B3EF-11D014A8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B42D-BBC8-4B9C-B3EF-11D014A84ED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0802-73AB-4963-BE2D-3306CB3CE319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E614-ECD0-4729-AA05-05C9E628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225932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ea typeface="Gulim" pitchFamily="34" charset="-127"/>
                <a:cs typeface="Arial" pitchFamily="34" charset="0"/>
              </a:rPr>
              <a:t>САМОСТІЙНА ТА ІНДИВІДУАЛЬНА РОБОТА З </a:t>
            </a:r>
            <a:r>
              <a:rPr lang="uk-UA" b="1" i="1" dirty="0" smtClean="0">
                <a:latin typeface="Georgia" pitchFamily="18" charset="0"/>
                <a:ea typeface="Gulim" pitchFamily="34" charset="-127"/>
                <a:cs typeface="Arial" pitchFamily="34" charset="0"/>
              </a:rPr>
              <a:t>ЕКОЛОГІЇ </a:t>
            </a:r>
            <a:r>
              <a:rPr lang="uk-UA" b="1" i="1" dirty="0">
                <a:latin typeface="Georgia" pitchFamily="18" charset="0"/>
                <a:ea typeface="Gulim" pitchFamily="34" charset="-127"/>
                <a:cs typeface="Arial" pitchFamily="34" charset="0"/>
              </a:rPr>
              <a:t>УЧНІВ СПШ ТА СТУДЕНТІВ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ЗВО</a:t>
            </a:r>
            <a:endParaRPr lang="ru-RU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  <a:cs typeface="Arial" pitchFamily="34" charset="0"/>
              </a:rPr>
              <a:t>Евристичні СР 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1670425_fiz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500174"/>
            <a:ext cx="4357717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44" cy="4691063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Georgia" pitchFamily="18" charset="0"/>
                <a:cs typeface="Arial" pitchFamily="34" charset="0"/>
              </a:rPr>
              <a:t>формують уміння і навички пошуку відповіді за межами відомого зразка</a:t>
            </a:r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uk-UA" sz="2000" b="1" dirty="0">
                <a:latin typeface="Georgia" pitchFamily="18" charset="0"/>
                <a:cs typeface="Arial" pitchFamily="34" charset="0"/>
              </a:rPr>
              <a:t>Найпоширенішим видом евристичних СР є самостійне пояснення, аналіз демонстрації, явища, реакції, обґрунтування висновків за допомогою аргументів, рівнянь, розрахунків</a:t>
            </a:r>
            <a:endParaRPr lang="ru-RU" sz="20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  <a:cs typeface="Arial" pitchFamily="34" charset="0"/>
              </a:rPr>
              <a:t>Творчі СР 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13304368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381456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Georgia" pitchFamily="18" charset="0"/>
                <a:cs typeface="Arial" pitchFamily="34" charset="0"/>
              </a:rPr>
              <a:t>дозволяють учням отримати принципово нові знання, зміцнити навички самостійного пошуку знань. </a:t>
            </a:r>
            <a:endParaRPr lang="uk-UA" sz="2000" b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000" b="1" dirty="0">
                <a:latin typeface="Georgia" pitchFamily="18" charset="0"/>
                <a:cs typeface="Arial" pitchFamily="34" charset="0"/>
              </a:rPr>
              <a:t>думкою психологів, розумова діяльність старшокласників при вирішенні проблемних чи творчих завдань аналогічна розумовій діяльності творчих і наукових працівників. </a:t>
            </a:r>
            <a:endParaRPr lang="ru-RU" sz="20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  <a:cs typeface="Arial" pitchFamily="34" charset="0"/>
              </a:rPr>
              <a:t>КЛАСИФІКАЦІЯ СР</a:t>
            </a:r>
            <a:endParaRPr lang="ru-RU" sz="3200" b="1" i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Самостійна робота повинна мати чітко сформульовану мету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merke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706189"/>
            <a:ext cx="7743391" cy="439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Кожен учень повинен знати порядок та прийоми виконання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роботи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depositphotos_88738476-stock-illustration-school-lesson-little-students-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5466494" cy="432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Georgia" pitchFamily="18" charset="0"/>
                <a:cs typeface="Arial" pitchFamily="34" charset="0"/>
              </a:rPr>
              <a:t>СР повинна бути дійсно самостійною і спонукати учня працювати напружено під час її виконанн</a:t>
            </a:r>
            <a:r>
              <a:rPr lang="uk-UA" sz="3600" b="1" dirty="0">
                <a:latin typeface="Georgia" pitchFamily="18" charset="0"/>
              </a:rPr>
              <a:t>я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5" name="Содержимое 4" descr="full_d73c88427de34be65121fafe65506f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428868"/>
            <a:ext cx="478634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Під час організації СР необхідно врахувати, що для набуття </a:t>
            </a:r>
            <a:r>
              <a:rPr lang="ru-RU" sz="3200" b="1" dirty="0">
                <a:latin typeface="Georgia" pitchFamily="18" charset="0"/>
                <a:cs typeface="Arial" pitchFamily="34" charset="0"/>
              </a:rPr>
              <a:t>ЗУН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 різним учням необхідний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різний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час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OEP8H12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357431"/>
            <a:ext cx="50006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571628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Завдання, що пропонуються для СР, повинні викликати інтерес учнів, розвивати пізнавальні здібності, ініціативу в прийнятті рішень, творче мислення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738189"/>
            <a:ext cx="4090732" cy="340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СР слід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планомірно і систематично включати в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освітній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процес, поступово варіюючи чотири типи 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95054c7574c90ea84c87c23afe3041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4414880" cy="36433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Під час організації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СР необхідно 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здійснювати розумне поєднання викладання матеріалу вчителем із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СР учнів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epositphotos_160476860-stock-photo-lesson-in-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4071965" cy="297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  <a:noFill/>
        </p:spPr>
        <p:txBody>
          <a:bodyPr anchor="t">
            <a:normAutofit fontScale="90000"/>
          </a:bodyPr>
          <a:lstStyle/>
          <a:p>
            <a:r>
              <a:rPr lang="uk-UA" sz="4000" b="1" dirty="0" smtClean="0">
                <a:latin typeface="Georgia" pitchFamily="18" charset="0"/>
              </a:rPr>
              <a:t>ПЛАН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57784"/>
          </a:xfrm>
        </p:spPr>
        <p:txBody>
          <a:bodyPr anchor="ctr">
            <a:noAutofit/>
          </a:bodyPr>
          <a:lstStyle/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 smtClean="0">
                <a:latin typeface="Georgia" pitchFamily="18" charset="0"/>
                <a:cs typeface="Arial" pitchFamily="34" charset="0"/>
              </a:rPr>
              <a:t>Самостійна 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робота як організаційна форма навчання у СПШ.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>
                <a:latin typeface="Georgia" pitchFamily="18" charset="0"/>
                <a:cs typeface="Arial" pitchFamily="34" charset="0"/>
              </a:rPr>
              <a:t>Організація самостійної та індивідуальної роботи студентів.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>
                <a:latin typeface="Georgia" pitchFamily="18" charset="0"/>
                <a:cs typeface="Arial" pitchFamily="34" charset="0"/>
              </a:rPr>
              <a:t>Сутність і значення самостійної роботи студентів </a:t>
            </a:r>
            <a:r>
              <a:rPr lang="uk-UA" sz="2500" dirty="0" smtClean="0">
                <a:latin typeface="Georgia" pitchFamily="18" charset="0"/>
                <a:cs typeface="Arial" pitchFamily="34" charset="0"/>
              </a:rPr>
              <a:t>(СРС). Форми СРС і педагогічне керівництво ними.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>
                <a:latin typeface="Georgia" pitchFamily="18" charset="0"/>
                <a:cs typeface="Arial" pitchFamily="34" charset="0"/>
              </a:rPr>
              <a:t>Форми індивідуальної роботи студентів </a:t>
            </a:r>
            <a:r>
              <a:rPr lang="uk-UA" sz="2500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2500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).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>
                <a:latin typeface="Georgia" pitchFamily="18" charset="0"/>
                <a:cs typeface="Arial" pitchFamily="34" charset="0"/>
              </a:rPr>
              <a:t>Комп’ютерна підтримка СРС та </a:t>
            </a:r>
            <a:r>
              <a:rPr lang="uk-UA" sz="2500" dirty="0" err="1">
                <a:latin typeface="Georgia" pitchFamily="18" charset="0"/>
                <a:cs typeface="Arial" pitchFamily="34" charset="0"/>
              </a:rPr>
              <a:t>ІРС</a:t>
            </a:r>
            <a:r>
              <a:rPr lang="uk-UA" sz="2500" dirty="0">
                <a:latin typeface="Georgia" pitchFamily="18" charset="0"/>
                <a:cs typeface="Arial" pitchFamily="34" charset="0"/>
              </a:rPr>
              <a:t>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pPr marL="179388" lvl="2" indent="0">
              <a:spcBef>
                <a:spcPts val="0"/>
              </a:spcBef>
              <a:buFont typeface="+mj-lt"/>
              <a:buAutoNum type="arabicPeriod"/>
              <a:tabLst>
                <a:tab pos="630238" algn="l"/>
                <a:tab pos="809625" algn="l"/>
              </a:tabLst>
            </a:pPr>
            <a:r>
              <a:rPr lang="uk-UA" sz="2500" dirty="0">
                <a:latin typeface="Georgia" pitchFamily="18" charset="0"/>
                <a:cs typeface="Arial" pitchFamily="34" charset="0"/>
              </a:rPr>
              <a:t>Консультація як допоміжна організаційна форма навчання у вищій школі.</a:t>
            </a:r>
            <a:endParaRPr lang="ru-RU" sz="2500" dirty="0">
              <a:latin typeface="Georgia" pitchFamily="18" charset="0"/>
              <a:cs typeface="Arial" pitchFamily="34" charset="0"/>
            </a:endParaRP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МЕТОДИ НАВЧАННЯ, ЩО РЕАЛІЗУЮТЬСЯ В МЕЖАХ СР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78579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ЕКТС передбачає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переорієнтацію із </a:t>
            </a:r>
            <a:r>
              <a:rPr lang="uk-UA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лекційно-інформативної</a:t>
            </a:r>
            <a:r>
              <a:rPr lang="uk-UA" sz="2800" b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на </a:t>
            </a:r>
            <a:r>
              <a:rPr lang="uk-UA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індивідуально-диференційовану, особистісно-орієнтовану форму</a:t>
            </a:r>
            <a:r>
              <a:rPr lang="uk-UA" sz="2800" b="1" cap="small" dirty="0">
                <a:latin typeface="Georgia" pitchFamily="18" charset="0"/>
                <a:cs typeface="Arial" pitchFamily="34" charset="0"/>
              </a:rPr>
              <a:t>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та на організацію </a:t>
            </a:r>
            <a:r>
              <a:rPr lang="uk-UA" sz="2800" b="1" cap="small" dirty="0">
                <a:latin typeface="Georgia" pitchFamily="18" charset="0"/>
                <a:cs typeface="Arial" pitchFamily="34" charset="0"/>
              </a:rPr>
              <a:t>самоосвіти студентів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. </a:t>
            </a:r>
            <a:endParaRPr lang="uk-UA" sz="2800" b="1" dirty="0" smtClean="0">
              <a:latin typeface="Georgia" pitchFamily="18" charset="0"/>
              <a:cs typeface="Arial" pitchFamily="34" charset="0"/>
            </a:endParaRPr>
          </a:p>
          <a:p>
            <a:pPr indent="360363"/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таких умов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викладач має забезпечувати</a:t>
            </a:r>
            <a:r>
              <a:rPr lang="uk-UA" sz="2800" b="1" dirty="0">
                <a:latin typeface="Georgia" pitchFamily="18" charset="0"/>
                <a:cs typeface="Arial" pitchFamily="34" charset="0"/>
              </a:rPr>
              <a:t> професійну самореалізацію особистості і формування її кваліфікаційного рівня,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стати каталізатором навчання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000528"/>
          </a:xfrm>
        </p:spPr>
        <p:txBody>
          <a:bodyPr>
            <a:normAutofit/>
          </a:bodyPr>
          <a:lstStyle/>
          <a:p>
            <a:pPr indent="376238">
              <a:buNone/>
            </a:pPr>
            <a:r>
              <a:rPr lang="uk-UA" b="1" dirty="0" smtClean="0">
                <a:latin typeface="Georgia" pitchFamily="18" charset="0"/>
                <a:cs typeface="Arial" pitchFamily="34" charset="0"/>
              </a:rPr>
              <a:t>Самостійна та індивідуальна робота студентів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 –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  <a:cs typeface="Arial" pitchFamily="34" charset="0"/>
              </a:rPr>
              <a:t>це форми навчального процесу 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в </a:t>
            </a:r>
            <a:r>
              <a:rPr lang="uk-UA" dirty="0" smtClean="0">
                <a:latin typeface="Georgia" pitchFamily="18" charset="0"/>
                <a:cs typeface="Arial" pitchFamily="34" charset="0"/>
              </a:rPr>
              <a:t>закладі вищої освіти, що є основними способами оволодіння навчальним матеріалом у час, вільний від обов’язкових навчальних занять</a:t>
            </a:r>
            <a:r>
              <a:rPr lang="uk-UA" i="1" dirty="0" smtClean="0">
                <a:latin typeface="Georgia" pitchFamily="18" charset="0"/>
                <a:cs typeface="Arial" pitchFamily="34" charset="0"/>
              </a:rPr>
              <a:t>.</a:t>
            </a:r>
            <a:endParaRPr lang="ru-RU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ЗАГАЛЬНІ ВИМОГИ ДО ОРГАНІЗАЦІЇ  СРС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186634" cy="3829064"/>
          </a:xfrm>
        </p:spPr>
        <p:txBody>
          <a:bodyPr anchor="ctr">
            <a:normAutofit/>
          </a:bodyPr>
          <a:lstStyle/>
          <a:p>
            <a:pPr lvl="0"/>
            <a:r>
              <a:rPr lang="uk-UA" sz="3000" dirty="0">
                <a:latin typeface="Georgia" pitchFamily="18" charset="0"/>
                <a:cs typeface="Arial" pitchFamily="34" charset="0"/>
              </a:rPr>
              <a:t>регулярність і систематичність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pPr lvl="0"/>
            <a:r>
              <a:rPr lang="uk-UA" sz="3000" dirty="0" smtClean="0">
                <a:latin typeface="Georgia" pitchFamily="18" charset="0"/>
                <a:cs typeface="Arial" pitchFamily="34" charset="0"/>
              </a:rPr>
              <a:t>виділення 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головного в будь-якому матеріалі, розуміння його, а не заучування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;</a:t>
            </a:r>
          </a:p>
          <a:p>
            <a:r>
              <a:rPr lang="uk-UA" sz="3000" dirty="0" smtClean="0">
                <a:latin typeface="Georgia" pitchFamily="18" charset="0"/>
                <a:cs typeface="Arial" pitchFamily="34" charset="0"/>
              </a:rPr>
              <a:t>завзятість </a:t>
            </a:r>
            <a:r>
              <a:rPr lang="uk-UA" sz="3000" dirty="0">
                <a:latin typeface="Georgia" pitchFamily="18" charset="0"/>
                <a:cs typeface="Arial" pitchFamily="34" charset="0"/>
              </a:rPr>
              <a:t>і сталість вольових зусиль</a:t>
            </a:r>
            <a:r>
              <a:rPr lang="uk-UA" i="1" dirty="0">
                <a:latin typeface="Georgia" pitchFamily="18" charset="0"/>
                <a:cs typeface="Arial" pitchFamily="34" charset="0"/>
              </a:rPr>
              <a:t>.</a:t>
            </a:r>
            <a:endParaRPr lang="ru-RU" i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Рекомендації щодо організації ефективної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СРС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>
                <a:latin typeface="Georgia" pitchFamily="18" charset="0"/>
                <a:cs typeface="Arial" pitchFamily="34" charset="0"/>
              </a:rPr>
              <a:t>міцні знання закріплюються в пам’яті при багаторазовому повторенні, тому необхідно систематично і планомірно вивчати навчальний курс у повному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обсязі.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>
                <a:latin typeface="Georgia" pitchFamily="18" charset="0"/>
                <a:cs typeface="Arial" pitchFamily="34" charset="0"/>
              </a:rPr>
              <a:t>організація СРС ґрунтується на попередніх (базових)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знаннях.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>
                <a:latin typeface="Georgia" pitchFamily="18" charset="0"/>
                <a:cs typeface="Arial" pitchFamily="34" charset="0"/>
              </a:rPr>
              <a:t>аналіз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часу і виявлення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раціональність тих чи інших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його витрат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15328" cy="1714512"/>
          </a:xfrm>
        </p:spPr>
        <p:txBody>
          <a:bodyPr anchor="ctr"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СРС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i="1" cap="small" dirty="0" smtClean="0">
                <a:latin typeface="Georgia" pitchFamily="18" charset="0"/>
                <a:cs typeface="Arial" pitchFamily="34" charset="0"/>
              </a:rPr>
              <a:t>слід вважати </a:t>
            </a:r>
            <a:r>
              <a:rPr lang="uk-UA" sz="3600" b="1" i="1" dirty="0" smtClean="0">
                <a:latin typeface="Georgia" pitchFamily="18" charset="0"/>
                <a:cs typeface="Arial" pitchFamily="34" charset="0"/>
              </a:rPr>
              <a:t>ОСНОВНОЮ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600" b="1" i="1" cap="small" dirty="0" smtClean="0">
                <a:latin typeface="Georgia" pitchFamily="18" charset="0"/>
                <a:cs typeface="Arial" pitchFamily="34" charset="0"/>
              </a:rPr>
              <a:t>організаційною формою навчання у вищій школі</a:t>
            </a:r>
            <a:endParaRPr lang="ru-RU" sz="3600" b="1" i="1" cap="sm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757610" cy="3697295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Головне завдання  вищої школи –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навчити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студента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працювати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і поповнювати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2800" dirty="0" smtClean="0">
                <a:latin typeface="Georgia" pitchFamily="18" charset="0"/>
                <a:cs typeface="Arial" pitchFamily="34" charset="0"/>
              </a:rPr>
            </a:br>
            <a:r>
              <a:rPr lang="uk-UA" sz="2800" dirty="0" smtClean="0">
                <a:latin typeface="Georgia" pitchFamily="18" charset="0"/>
                <a:cs typeface="Arial" pitchFamily="34" charset="0"/>
              </a:rPr>
              <a:t>свої 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знання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самостійно </a:t>
            </a:r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(!)</a:t>
            </a:r>
            <a:endParaRPr lang="ru-RU" sz="2800" b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571744"/>
            <a:ext cx="42298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Georgia" pitchFamily="18" charset="0"/>
                <a:cs typeface="Arial" pitchFamily="34" charset="0"/>
              </a:rPr>
              <a:t>Завдання СРС у 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ЗВО 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>
                <a:latin typeface="Georgia" pitchFamily="18" charset="0"/>
              </a:rPr>
              <a:t>навчити студентів</a:t>
            </a:r>
            <a:r>
              <a:rPr lang="uk-UA" b="1" dirty="0">
                <a:latin typeface="Georgia" pitchFamily="18" charset="0"/>
              </a:rPr>
              <a:t>:</a:t>
            </a:r>
            <a:endParaRPr lang="ru-RU" b="1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творчо і самостійно працювати;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планувати особисту стратегію навчання;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раціонально організовувати свій час;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працювати з комп’ютером;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опрацьовувати інформаційні джерела;</a:t>
            </a:r>
            <a:endParaRPr lang="ru-RU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виконувати дослідницьку роботу, аналізувати та інтерпретувати результати наукових досліджень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uk-UA" sz="3300" b="1" dirty="0" smtClean="0">
                <a:latin typeface="Georgia" pitchFamily="18" charset="0"/>
                <a:cs typeface="Arial" pitchFamily="34" charset="0"/>
              </a:rPr>
              <a:t>Самостійність - </a:t>
            </a:r>
            <a:r>
              <a:rPr lang="uk-UA" sz="3300" dirty="0" smtClean="0">
                <a:latin typeface="Georgia" pitchFamily="18" charset="0"/>
                <a:cs typeface="Arial" pitchFamily="34" charset="0"/>
              </a:rPr>
              <a:t>здатність людини виконувати певні дії чи цілий комплекс дій 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без безпосередньої допомоги </a:t>
            </a:r>
            <a:r>
              <a:rPr lang="uk-UA" sz="3300" dirty="0" smtClean="0">
                <a:latin typeface="Georgia" pitchFamily="18" charset="0"/>
                <a:cs typeface="Arial" pitchFamily="34" charset="0"/>
              </a:rPr>
              <a:t>з боку іншої людини чи технічних засобів, що її замінюють, 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керуючись лише власним досвідом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Vospitanie_samostoyatelq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143248"/>
            <a:ext cx="51435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ЧОТИРИ РІВНІ ЗМІСТОВНОЇ САМОСТІЙНОСТІ</a:t>
            </a:r>
            <a:endParaRPr lang="ru-RU" sz="28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93978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3200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3200" b="1" cap="small" dirty="0">
                <a:latin typeface="Georgia" pitchFamily="18" charset="0"/>
                <a:cs typeface="Arial" pitchFamily="34" charset="0"/>
              </a:rPr>
              <a:t>характером керівництва і способом здійснення контролю за якістю знань з боку викладача</a:t>
            </a:r>
            <a:endParaRPr lang="ru-RU" sz="32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3214686"/>
          <a:ext cx="780100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368676"/>
          </a:xfrm>
        </p:spPr>
        <p:txBody>
          <a:bodyPr anchor="t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Найкраще засвоюються ті знання, які здобуті людиною САМОСТІЙНО, мають зв’язок з практичною діяльністю, застосовуються у власному досвіді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3" name="Содержимое 12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357562"/>
            <a:ext cx="4048146" cy="294410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СРС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cap="small" dirty="0" smtClean="0">
                <a:latin typeface="Georgia" pitchFamily="18" charset="0"/>
                <a:cs typeface="Arial" pitchFamily="34" charset="0"/>
              </a:rPr>
              <a:t> за </a:t>
            </a:r>
            <a:r>
              <a:rPr lang="uk-UA" sz="3200" b="1" cap="small" dirty="0">
                <a:latin typeface="Georgia" pitchFamily="18" charset="0"/>
                <a:cs typeface="Arial" pitchFamily="34" charset="0"/>
              </a:rPr>
              <a:t>рівнем обов’язковості</a:t>
            </a:r>
            <a:endParaRPr lang="ru-RU" sz="32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071678"/>
          <a:ext cx="6900882" cy="328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КЛАСИФІКАЦІЯ СРС </a:t>
            </a:r>
            <a:br>
              <a:rPr lang="uk-UA" sz="2800" b="1" dirty="0" smtClean="0">
                <a:latin typeface="Georgia" pitchFamily="18" charset="0"/>
                <a:cs typeface="Arial" pitchFamily="34" charset="0"/>
              </a:rPr>
            </a:br>
            <a:r>
              <a:rPr lang="uk-UA" sz="2800" b="1" cap="small" dirty="0" smtClean="0">
                <a:latin typeface="Georgia" pitchFamily="18" charset="0"/>
                <a:cs typeface="Arial" pitchFamily="34" charset="0"/>
              </a:rPr>
              <a:t>за </a:t>
            </a:r>
            <a:r>
              <a:rPr lang="uk-UA" sz="2800" b="1" cap="small" dirty="0">
                <a:latin typeface="Georgia" pitchFamily="18" charset="0"/>
                <a:cs typeface="Arial" pitchFamily="34" charset="0"/>
              </a:rPr>
              <a:t>рівнем прояву </a:t>
            </a:r>
            <a:endParaRPr lang="ru-RU" sz="2800" b="1" cap="small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332038"/>
          <a:ext cx="82296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928694"/>
          </a:xfrm>
        </p:spPr>
        <p:txBody>
          <a:bodyPr>
            <a:noAutofit/>
          </a:bodyPr>
          <a:lstStyle/>
          <a:p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Форми реалізації СРС </a:t>
            </a:r>
            <a:r>
              <a:rPr lang="uk-UA" sz="3600" b="1" i="1" cap="all" dirty="0">
                <a:latin typeface="Georgia" pitchFamily="18" charset="0"/>
                <a:cs typeface="Arial" pitchFamily="34" charset="0"/>
              </a:rPr>
              <a:t>у </a:t>
            </a:r>
            <a:r>
              <a:rPr lang="uk-UA" sz="3600" b="1" i="1" cap="all" dirty="0" smtClean="0">
                <a:latin typeface="Georgia" pitchFamily="18" charset="0"/>
                <a:cs typeface="Arial" pitchFamily="34" charset="0"/>
              </a:rPr>
              <a:t>ЗВО  </a:t>
            </a:r>
            <a:r>
              <a:rPr lang="ru-RU" sz="3600" cap="all" dirty="0">
                <a:latin typeface="Georgia" pitchFamily="18" charset="0"/>
              </a:rPr>
              <a:t/>
            </a:r>
            <a:br>
              <a:rPr lang="ru-RU" sz="3600" cap="all" dirty="0">
                <a:latin typeface="Georgia" pitchFamily="18" charset="0"/>
              </a:rPr>
            </a:br>
            <a:endParaRPr lang="ru-RU" sz="3600" cap="all" dirty="0">
              <a:latin typeface="Georgia" pitchFamily="18" charset="0"/>
            </a:endParaRPr>
          </a:p>
        </p:txBody>
      </p:sp>
      <p:pic>
        <p:nvPicPr>
          <p:cNvPr id="4" name="Содержимое 3" descr="homewor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520668" cy="347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Систематична робота з друкованими джерелами на лекціях, семінарах і в </a:t>
            </a:r>
            <a:r>
              <a:rPr lang="uk-UA" sz="3200" b="1" dirty="0" err="1">
                <a:latin typeface="Georgia" pitchFamily="18" charset="0"/>
                <a:cs typeface="Arial" pitchFamily="34" charset="0"/>
              </a:rPr>
              <a:t>позааудиторний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 час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студенты-на-лекции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857496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Систематична робота над конспектами лекцій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uk-UA" sz="3200" b="1" dirty="0">
                <a:latin typeface="Georgia" pitchFamily="18" charset="0"/>
                <a:cs typeface="Arial" pitchFamily="34" charset="0"/>
              </a:rPr>
              <a:t>до і після них)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Homework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158" y="2643183"/>
            <a:ext cx="57262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Систематична робота над документами, у лабораторіях, під час лабораторних і практичних занять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950" y="2627175"/>
            <a:ext cx="4460628" cy="296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Систематична роботу в комп’ютерних мережах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dreamstime_l_5931176-1200x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357430"/>
            <a:ext cx="56702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Розв’язування задач, виконання вправ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uro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5962" y="2214554"/>
            <a:ext cx="51706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Самостійні спостереження та експерименти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ZEOLJM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514353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  <a:cs typeface="Arial" pitchFamily="34" charset="0"/>
              </a:rPr>
              <a:t>Оцінювання професійних ситуацій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education_forms-1024x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00201"/>
            <a:ext cx="5857916" cy="397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indent="376238">
              <a:buNone/>
            </a:pPr>
            <a:r>
              <a:rPr lang="uk-UA" b="1" cap="small" dirty="0">
                <a:latin typeface="Georgia" pitchFamily="18" charset="0"/>
                <a:cs typeface="Arial" pitchFamily="34" charset="0"/>
              </a:rPr>
              <a:t>Самостійною роботою у СПШ </a:t>
            </a:r>
            <a:r>
              <a:rPr lang="uk-UA" dirty="0">
                <a:latin typeface="Georgia" pitchFamily="18" charset="0"/>
                <a:cs typeface="Arial" pitchFamily="34" charset="0"/>
              </a:rPr>
              <a:t>вважають різні форми як індивідуальної, так і колективної навчальної діяльності, яка здійснюється учнями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на уроках</a:t>
            </a:r>
            <a:r>
              <a:rPr lang="uk-UA" dirty="0">
                <a:latin typeface="Georgia" pitchFamily="18" charset="0"/>
                <a:cs typeface="Arial" pitchFamily="34" charset="0"/>
              </a:rPr>
              <a:t>, консультаціях, а також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вдома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без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безпосереднього керівництва вчителя</a:t>
            </a:r>
            <a:r>
              <a:rPr lang="uk-UA" dirty="0">
                <a:latin typeface="Georgia" pitchFamily="18" charset="0"/>
                <a:cs typeface="Arial" pitchFamily="34" charset="0"/>
              </a:rPr>
              <a:t>, але за його завданням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 спеціально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відведений для цього час</a:t>
            </a:r>
            <a:r>
              <a:rPr lang="uk-UA" dirty="0">
                <a:latin typeface="Georgia" pitchFamily="18" charset="0"/>
                <a:cs typeface="Arial" pitchFamily="34" charset="0"/>
              </a:rPr>
              <a:t>, при цьому учні свідомо намагаються досягнути поставленої у завданні мети, проявляючи зусилля 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виражаючи у тій чи іншій формі результати своєї праці</a:t>
            </a:r>
            <a:r>
              <a:rPr lang="uk-UA" dirty="0">
                <a:latin typeface="Georgia" pitchFamily="18" charset="0"/>
                <a:cs typeface="Arial" pitchFamily="34" charset="0"/>
              </a:rPr>
              <a:t>.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Успішна реалізація кожного виду СРС </a:t>
            </a:r>
            <a:r>
              <a:rPr lang="uk-UA" sz="3600" dirty="0" smtClean="0">
                <a:latin typeface="Georgia" pitchFamily="18" charset="0"/>
              </a:rPr>
              <a:t>– </a:t>
            </a:r>
            <a:r>
              <a:rPr lang="uk-UA" sz="3600" b="1" dirty="0" smtClean="0">
                <a:latin typeface="Georgia" pitchFamily="18" charset="0"/>
              </a:rPr>
              <a:t>ЦЕ ПРОФЕСІЙНА РОБОТА ВИКЛАДАЧА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MWVXVN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428868"/>
            <a:ext cx="4448197" cy="333185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980728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Випереджувальні завдання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-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завдання, спрямовані на повне або часткове самостійне оволодіння матеріалом до його вивчення за програмою, а також на підготовку до його засвоєння на занятті. </a:t>
            </a:r>
            <a:endParaRPr lang="uk-UA" sz="28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800" dirty="0" smtClean="0">
                <a:latin typeface="Georgia" pitchFamily="18" charset="0"/>
                <a:cs typeface="Arial" pitchFamily="34" charset="0"/>
              </a:rPr>
              <a:t>Особливість 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їх полягає в добровільності вибору та виконання. 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cap="all" dirty="0" smtClean="0">
                <a:latin typeface="Georgia" pitchFamily="18" charset="0"/>
                <a:cs typeface="Arial" pitchFamily="34" charset="0"/>
              </a:rPr>
              <a:t>Індивідуальна робота студентів (</a:t>
            </a:r>
            <a:r>
              <a:rPr lang="uk-UA" sz="3200" b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r>
              <a:rPr lang="uk-UA" sz="3200" b="1" cap="all" dirty="0" smtClean="0">
                <a:latin typeface="Georgia" pitchFamily="18" charset="0"/>
                <a:cs typeface="Arial" pitchFamily="34" charset="0"/>
              </a:rPr>
              <a:t>) </a:t>
            </a:r>
            <a:endParaRPr lang="ru-RU" sz="3200" b="1" cap="all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76238">
              <a:buNone/>
            </a:pPr>
            <a:r>
              <a:rPr lang="uk-UA" sz="2800" dirty="0" smtClean="0">
                <a:latin typeface="Georgia" pitchFamily="18" charset="0"/>
              </a:rPr>
              <a:t>пов’язана </a:t>
            </a:r>
            <a:r>
              <a:rPr lang="uk-UA" sz="2800" dirty="0">
                <a:latin typeface="Georgia" pitchFamily="18" charset="0"/>
              </a:rPr>
              <a:t>з урахуванням їхніх </a:t>
            </a:r>
            <a:r>
              <a:rPr lang="uk-UA" sz="2800" b="1" dirty="0">
                <a:latin typeface="Georgia" pitchFamily="18" charset="0"/>
              </a:rPr>
              <a:t>індивідуальних відмінностей</a:t>
            </a:r>
            <a:r>
              <a:rPr lang="uk-UA" sz="2800" dirty="0">
                <a:latin typeface="Georgia" pitchFamily="18" charset="0"/>
              </a:rPr>
              <a:t>, таких як характер протікання процесів мислення, рівень знань і вмінь, працездатність, рівень самостійності, рівень вольового розвитку тощо</a:t>
            </a:r>
            <a:r>
              <a:rPr lang="uk-UA" sz="2800" dirty="0" smtClean="0">
                <a:latin typeface="Georgia" pitchFamily="18" charset="0"/>
              </a:rPr>
              <a:t>.</a:t>
            </a:r>
          </a:p>
          <a:p>
            <a:pPr indent="376238">
              <a:buNone/>
            </a:pP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 err="1">
                <a:latin typeface="Georgia" pitchFamily="18" charset="0"/>
              </a:rPr>
              <a:t>ІРС</a:t>
            </a:r>
            <a:r>
              <a:rPr lang="uk-UA" sz="2800" dirty="0">
                <a:latin typeface="Georgia" pitchFamily="18" charset="0"/>
              </a:rPr>
              <a:t> передбачає створення умов для розкриття </a:t>
            </a:r>
            <a:r>
              <a:rPr lang="uk-UA" sz="2800" dirty="0" smtClean="0">
                <a:latin typeface="Georgia" pitchFamily="18" charset="0"/>
              </a:rPr>
              <a:t>їхніх </a:t>
            </a:r>
            <a:r>
              <a:rPr lang="uk-UA" sz="2800" dirty="0">
                <a:latin typeface="Georgia" pitchFamily="18" charset="0"/>
              </a:rPr>
              <a:t>індивідуальних творчих здібностей.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ФОРМИ </a:t>
            </a:r>
            <a:r>
              <a:rPr lang="uk-UA" sz="3600" b="1" dirty="0" err="1" smtClean="0">
                <a:latin typeface="Georgia" pitchFamily="18" charset="0"/>
              </a:rPr>
              <a:t>ІРС</a:t>
            </a:r>
            <a:r>
              <a:rPr lang="uk-UA" sz="3600" b="1" dirty="0" smtClean="0">
                <a:latin typeface="Georgia" pitchFamily="18" charset="0"/>
              </a:rPr>
              <a:t> </a:t>
            </a:r>
            <a:r>
              <a:rPr lang="uk-UA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cap="all" dirty="0" err="1" smtClean="0">
                <a:latin typeface="Georgia" pitchFamily="18" charset="0"/>
                <a:cs typeface="Arial" pitchFamily="34" charset="0"/>
              </a:rPr>
              <a:t>Комп</a:t>
            </a:r>
            <a:r>
              <a:rPr lang="ru-RU" sz="3200" b="1" cap="all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cap="all" dirty="0" err="1" smtClean="0">
                <a:latin typeface="Georgia" pitchFamily="18" charset="0"/>
                <a:cs typeface="Arial" pitchFamily="34" charset="0"/>
              </a:rPr>
              <a:t>ютерна</a:t>
            </a:r>
            <a:r>
              <a:rPr lang="uk-UA" sz="3200" b="1" cap="all" dirty="0" smtClean="0">
                <a:latin typeface="Georgia" pitchFamily="18" charset="0"/>
                <a:cs typeface="Arial" pitchFamily="34" charset="0"/>
              </a:rPr>
              <a:t> підтримка </a:t>
            </a:r>
            <a:br>
              <a:rPr lang="uk-UA" sz="3200" b="1" cap="all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cap="all" dirty="0" smtClean="0">
                <a:latin typeface="Georgia" pitchFamily="18" charset="0"/>
                <a:cs typeface="Arial" pitchFamily="34" charset="0"/>
              </a:rPr>
              <a:t>СРС та </a:t>
            </a:r>
            <a:r>
              <a:rPr lang="uk-UA" sz="3200" b="1" cap="all" dirty="0" err="1" smtClean="0">
                <a:latin typeface="Georgia" pitchFamily="18" charset="0"/>
                <a:cs typeface="Arial" pitchFamily="34" charset="0"/>
              </a:rPr>
              <a:t>ІРС</a:t>
            </a:r>
            <a:endParaRPr lang="ru-RU" sz="3200" b="1" cap="all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компьютер-для-д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572296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КОНСУЛЬТАЦІЯ - </a:t>
            </a:r>
            <a:endParaRPr lang="ru-RU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971924" cy="4697427"/>
          </a:xfrm>
        </p:spPr>
        <p:txBody>
          <a:bodyPr anchor="ctr"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sz="2800" b="1" dirty="0" smtClean="0">
                <a:latin typeface="Georgia" pitchFamily="18" charset="0"/>
              </a:rPr>
              <a:t>ДОПОМІЖНА організаційна </a:t>
            </a:r>
            <a:r>
              <a:rPr lang="uk-UA" sz="2800" b="1" dirty="0" smtClean="0">
                <a:latin typeface="Georgia" pitchFamily="18" charset="0"/>
              </a:rPr>
              <a:t>форма навчання, метою якої є надання педагогічно доцільної допомоги у СРС з кожного з предметів, що входять до навчального плану</a:t>
            </a:r>
            <a:endParaRPr lang="ru-RU" sz="2800" b="1" dirty="0" smtClean="0">
              <a:latin typeface="Georgia" pitchFamily="18" charset="0"/>
            </a:endParaRPr>
          </a:p>
          <a:p>
            <a:endParaRPr lang="uk-UA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357430"/>
            <a:ext cx="3914719" cy="26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714356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>
                <a:latin typeface="Georgia" pitchFamily="18" charset="0"/>
                <a:cs typeface="Arial" pitchFamily="34" charset="0"/>
              </a:rPr>
              <a:t>Специфіка консультацій полягає в їх добровільному і вільному відвідуванні студентами</a:t>
            </a:r>
            <a:r>
              <a:rPr lang="uk-UA" sz="2800" dirty="0">
                <a:latin typeface="Georgia" pitchFamily="18" charset="0"/>
                <a:cs typeface="Arial" pitchFamily="34" charset="0"/>
              </a:rPr>
              <a:t>. 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967335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Закономірність</a:t>
            </a:r>
            <a:r>
              <a:rPr lang="uk-UA" sz="3000" b="1" dirty="0">
                <a:latin typeface="Georgia" pitchFamily="18" charset="0"/>
                <a:cs typeface="Arial" pitchFamily="34" charset="0"/>
              </a:rPr>
              <a:t>: </a:t>
            </a:r>
            <a:endParaRPr lang="uk-UA" sz="3000" b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000" b="1" dirty="0" smtClean="0">
                <a:latin typeface="Georgia" pitchFamily="18" charset="0"/>
                <a:cs typeface="Arial" pitchFamily="34" charset="0"/>
              </a:rPr>
              <a:t>чим </a:t>
            </a:r>
            <a:r>
              <a:rPr lang="uk-UA" sz="3000" b="1" dirty="0">
                <a:latin typeface="Georgia" pitchFamily="18" charset="0"/>
                <a:cs typeface="Arial" pitchFamily="34" charset="0"/>
              </a:rPr>
              <a:t>більша активність студентів на консультації, </a:t>
            </a:r>
            <a:endParaRPr lang="uk-UA" sz="3000" b="1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3000" b="1" dirty="0" smtClean="0">
                <a:latin typeface="Georgia" pitchFamily="18" charset="0"/>
                <a:cs typeface="Arial" pitchFamily="34" charset="0"/>
              </a:rPr>
              <a:t>тим </a:t>
            </a:r>
            <a:r>
              <a:rPr lang="uk-UA" sz="3000" b="1" dirty="0">
                <a:latin typeface="Georgia" pitchFamily="18" charset="0"/>
                <a:cs typeface="Arial" pitchFamily="34" charset="0"/>
              </a:rPr>
              <a:t>більше її педагогічна цінність</a:t>
            </a:r>
            <a:endParaRPr lang="ru-RU" sz="30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214554"/>
            <a:ext cx="7772400" cy="1500187"/>
          </a:xfrm>
        </p:spPr>
        <p:txBody>
          <a:bodyPr>
            <a:normAutofit/>
          </a:bodyPr>
          <a:lstStyle/>
          <a:p>
            <a:endParaRPr lang="ru-RU" sz="40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8346"/>
          </a:xfrm>
        </p:spPr>
        <p:txBody>
          <a:bodyPr anchor="t"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Ознаки самостійної роботи</a:t>
            </a:r>
            <a:r>
              <a:rPr lang="uk-UA" sz="3200" b="1" dirty="0" smtClean="0">
                <a:latin typeface="Georgia" pitchFamily="18" charset="0"/>
              </a:rPr>
              <a:t>:</a:t>
            </a:r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lvl="0"/>
            <a:r>
              <a:rPr lang="uk-UA" sz="2800" dirty="0">
                <a:latin typeface="Georgia" pitchFamily="18" charset="0"/>
                <a:cs typeface="Arial" pitchFamily="34" charset="0"/>
              </a:rPr>
              <a:t>наявність завдання, складеного вчителем і запропонованого учням у письмовій або усній формі;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dirty="0">
                <a:latin typeface="Georgia" pitchFamily="18" charset="0"/>
                <a:cs typeface="Arial" pitchFamily="34" charset="0"/>
              </a:rPr>
              <a:t>надання певного часу учням для виконання завдання;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dirty="0">
                <a:latin typeface="Georgia" pitchFamily="18" charset="0"/>
                <a:cs typeface="Arial" pitchFamily="34" charset="0"/>
              </a:rPr>
              <a:t>виконання учнями вказаного завдання;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800" dirty="0">
                <a:latin typeface="Georgia" pitchFamily="18" charset="0"/>
                <a:cs typeface="Arial" pitchFamily="34" charset="0"/>
              </a:rPr>
              <a:t>складання звіту про виконане завдання;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  <a:p>
            <a:r>
              <a:rPr lang="uk-UA" sz="2800" dirty="0">
                <a:latin typeface="Georgia" pitchFamily="18" charset="0"/>
                <a:cs typeface="Arial" pitchFamily="34" charset="0"/>
              </a:rPr>
              <a:t>заключна бесіда за результатами виконаної роботи</a:t>
            </a:r>
            <a:endParaRPr lang="ru-RU" sz="2800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Класифікація СР за </a:t>
            </a:r>
            <a:r>
              <a:rPr lang="uk-UA" sz="3600" b="1" dirty="0">
                <a:latin typeface="Georgia" pitchFamily="18" charset="0"/>
                <a:cs typeface="Arial" pitchFamily="34" charset="0"/>
              </a:rPr>
              <a:t>дидактичною 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метою</a:t>
            </a:r>
            <a:endParaRPr lang="ru-RU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01122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Визначають </a:t>
            </a:r>
            <a:r>
              <a:rPr lang="uk-UA" sz="3200" b="1" dirty="0">
                <a:latin typeface="Georgia" pitchFamily="18" charset="0"/>
              </a:rPr>
              <a:t>чотири рівні самостійної продуктивної діяльності учнів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867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500" dirty="0">
                <a:latin typeface="Georgia" pitchFamily="18" charset="0"/>
                <a:cs typeface="Arial" pitchFamily="34" charset="0"/>
              </a:rPr>
              <a:t>Відтворюючі СР за зразком</a:t>
            </a:r>
            <a:endParaRPr lang="ru-RU" sz="35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1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3756378" cy="39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3429024" cy="3779850"/>
          </a:xfrm>
        </p:spPr>
        <p:txBody>
          <a:bodyPr>
            <a:normAutofit lnSpcReduction="10000"/>
          </a:bodyPr>
          <a:lstStyle/>
          <a:p>
            <a:r>
              <a:rPr lang="uk-UA" sz="2000" b="1" dirty="0">
                <a:latin typeface="Georgia" pitchFamily="18" charset="0"/>
                <a:cs typeface="Arial" pitchFamily="34" charset="0"/>
              </a:rPr>
              <a:t>необхідні для запам’ятовування способів дій в конкретних ситуаціях, формулювання умінь і навичок та їх міцного </a:t>
            </a:r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засвоєння.</a:t>
            </a:r>
          </a:p>
          <a:p>
            <a:pPr indent="179388"/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Такі </a:t>
            </a:r>
            <a:r>
              <a:rPr lang="uk-UA" sz="2000" b="1" dirty="0">
                <a:latin typeface="Georgia" pitchFamily="18" charset="0"/>
                <a:cs typeface="Arial" pitchFamily="34" charset="0"/>
              </a:rPr>
              <a:t>роботи важливі для формування навичок дійсно самостійної діяльності </a:t>
            </a:r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учнів.</a:t>
            </a:r>
            <a:endParaRPr lang="ru-RU" sz="20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58180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>
                <a:latin typeface="Georgia" pitchFamily="18" charset="0"/>
                <a:cs typeface="Arial" pitchFamily="34" charset="0"/>
              </a:rPr>
              <a:t>Реконструктивно-варіативні </a:t>
            </a:r>
            <a:r>
              <a:rPr lang="uk-UA" sz="3200" dirty="0" smtClean="0">
                <a:latin typeface="Georgia" pitchFamily="18" charset="0"/>
                <a:cs typeface="Arial" pitchFamily="34" charset="0"/>
              </a:rPr>
              <a:t>СР</a:t>
            </a:r>
            <a:endParaRPr lang="ru-RU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imagesBM9QIR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357586" cy="368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с</a:t>
            </a:r>
            <a:r>
              <a:rPr lang="uk-UA" sz="2000" b="1" dirty="0" smtClean="0">
                <a:latin typeface="Georgia" pitchFamily="18" charset="0"/>
                <a:cs typeface="Arial" pitchFamily="34" charset="0"/>
              </a:rPr>
              <a:t>прияють </a:t>
            </a:r>
            <a:r>
              <a:rPr lang="uk-UA" sz="2000" b="1" dirty="0">
                <a:latin typeface="Georgia" pitchFamily="18" charset="0"/>
                <a:cs typeface="Arial" pitchFamily="34" charset="0"/>
              </a:rPr>
              <a:t>осмисленому перенесенню знань у типові ситуації, виробленню вмінь аналізувати події, явища, факти, формуванню прийомів і методів пізнавальної діяльності, розвитку внутрішніх мотивів пізнання, створюють умови для розвитку розумової активності школярів</a:t>
            </a:r>
            <a:endParaRPr lang="ru-RU" sz="20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1039</Words>
  <Application>Microsoft Office PowerPoint</Application>
  <PresentationFormat>Экран (4:3)</PresentationFormat>
  <Paragraphs>133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САМОСТІЙНА ТА ІНДИВІДУАЛЬНА РОБОТА З ЕКОЛОГІЇ УЧНІВ СПШ ТА СТУДЕНТІВ ЗВО</vt:lpstr>
      <vt:lpstr>ПЛАН </vt:lpstr>
      <vt:lpstr>Найкраще засвоюються ті знання, які здобуті людиною САМОСТІЙНО, мають зв’язок з практичною діяльністю, застосовуються у власному досвіді </vt:lpstr>
      <vt:lpstr>Слайд 4</vt:lpstr>
      <vt:lpstr>Ознаки самостійної роботи: </vt:lpstr>
      <vt:lpstr>Класифікація СР за дидактичною метою</vt:lpstr>
      <vt:lpstr>Визначають чотири рівні самостійної продуктивної діяльності учнів</vt:lpstr>
      <vt:lpstr>Відтворюючі СР за зразком</vt:lpstr>
      <vt:lpstr>Реконструктивно-варіативні СР</vt:lpstr>
      <vt:lpstr>Евристичні СР </vt:lpstr>
      <vt:lpstr>Творчі СР </vt:lpstr>
      <vt:lpstr>КЛАСИФІКАЦІЯ СР</vt:lpstr>
      <vt:lpstr>Самостійна робота повинна мати чітко сформульовану мету</vt:lpstr>
      <vt:lpstr>Кожен учень повинен знати порядок та прийоми виконання роботи</vt:lpstr>
      <vt:lpstr>СР повинна бути дійсно самостійною і спонукати учня працювати напружено під час її виконання</vt:lpstr>
      <vt:lpstr>Під час організації СР необхідно врахувати, що для набуття ЗУН різним учням необхідний  різний час</vt:lpstr>
      <vt:lpstr>Завдання, що пропонуються для СР, повинні викликати інтерес учнів, розвивати пізнавальні здібності, ініціативу в прийнятті рішень, творче мислення</vt:lpstr>
      <vt:lpstr>СР слід планомірно і систематично включати в освітній процес, поступово варіюючи чотири типи </vt:lpstr>
      <vt:lpstr>Під час організації СР необхідно здійснювати розумне поєднання викладання матеріалу вчителем із СР учнів</vt:lpstr>
      <vt:lpstr>МЕТОДИ НАВЧАННЯ, ЩО РЕАЛІЗУЮТЬСЯ В МЕЖАХ СР</vt:lpstr>
      <vt:lpstr>Слайд 21</vt:lpstr>
      <vt:lpstr>Слайд 22</vt:lpstr>
      <vt:lpstr>ЗАГАЛЬНІ ВИМОГИ ДО ОРГАНІЗАЦІЇ  СРС</vt:lpstr>
      <vt:lpstr>Рекомендації щодо організації ефективної  СРС</vt:lpstr>
      <vt:lpstr>СРС слід вважати ОСНОВНОЮ організаційною формою навчання у вищій школі</vt:lpstr>
      <vt:lpstr>Завдання СРС у ЗВО </vt:lpstr>
      <vt:lpstr>Самостійність - здатність людини виконувати певні дії чи цілий комплекс дій без безпосередньої допомоги з боку іншої людини чи технічних засобів, що її замінюють, керуючись лише власним досвідом </vt:lpstr>
      <vt:lpstr>ЧОТИРИ РІВНІ ЗМІСТОВНОЇ САМОСТІЙНОСТІ</vt:lpstr>
      <vt:lpstr>КЛАСИФІКАЦІЯ СРС за характером керівництва і способом здійснення контролю за якістю знань з боку викладача</vt:lpstr>
      <vt:lpstr>КЛАСИФІКАЦІЯ СРС  за рівнем обов’язковості</vt:lpstr>
      <vt:lpstr>КЛАСИФІКАЦІЯ СРС  за рівнем прояву </vt:lpstr>
      <vt:lpstr>Форми реалізації СРС у ЗВО   </vt:lpstr>
      <vt:lpstr>Систематична робота з друкованими джерелами на лекціях, семінарах і в позааудиторний час</vt:lpstr>
      <vt:lpstr>Систематична робота над конспектами лекцій  (до і після них)</vt:lpstr>
      <vt:lpstr>Систематична робота над документами, у лабораторіях, під час лабораторних і практичних занять</vt:lpstr>
      <vt:lpstr>Систематична роботу в комп’ютерних мережах</vt:lpstr>
      <vt:lpstr>Розв’язування задач, виконання вправ</vt:lpstr>
      <vt:lpstr>Самостійні спостереження та експерименти</vt:lpstr>
      <vt:lpstr>Оцінювання професійних ситуацій</vt:lpstr>
      <vt:lpstr>Успішна реалізація кожного виду СРС – ЦЕ ПРОФЕСІЙНА РОБОТА ВИКЛАДАЧА</vt:lpstr>
      <vt:lpstr>Слайд 41</vt:lpstr>
      <vt:lpstr>Індивідуальна робота студентів (ІРС) </vt:lpstr>
      <vt:lpstr>ФОРМИ ІРС : </vt:lpstr>
      <vt:lpstr>Комп’ютерна підтримка  СРС та ІРС</vt:lpstr>
      <vt:lpstr>КОНСУЛЬТАЦІЯ - </vt:lpstr>
      <vt:lpstr>Слайд 46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</cp:revision>
  <dcterms:created xsi:type="dcterms:W3CDTF">2018-09-26T17:32:59Z</dcterms:created>
  <dcterms:modified xsi:type="dcterms:W3CDTF">2020-10-05T21:04:49Z</dcterms:modified>
</cp:coreProperties>
</file>