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9" r:id="rId12"/>
    <p:sldId id="270" r:id="rId13"/>
    <p:sldId id="273" r:id="rId14"/>
    <p:sldId id="275" r:id="rId15"/>
    <p:sldId id="271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5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19572C-0FAA-49E1-AB2D-14F7C8CF5435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570D487-05E0-4173-8294-0ECC470DDC7F}">
      <dgm:prSet phldrT="[Текст]"/>
      <dgm:spPr/>
      <dgm:t>
        <a:bodyPr/>
        <a:lstStyle/>
        <a:p>
          <a:r>
            <a:rPr lang="de-DE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ɷ</a:t>
          </a:r>
          <a:endParaRPr lang="ru-RU">
            <a:solidFill>
              <a:schemeClr val="tx1"/>
            </a:solidFill>
          </a:endParaRPr>
        </a:p>
      </dgm:t>
    </dgm:pt>
    <dgm:pt modelId="{FA66A988-BF0E-4D10-B4FF-0E1D17268870}" type="parTrans" cxnId="{C14DE2D1-D17A-404F-BBB7-1607A8C253A5}">
      <dgm:prSet/>
      <dgm:spPr/>
      <dgm:t>
        <a:bodyPr/>
        <a:lstStyle/>
        <a:p>
          <a:endParaRPr lang="ru-RU"/>
        </a:p>
      </dgm:t>
    </dgm:pt>
    <dgm:pt modelId="{0E007549-596A-41C4-9D1F-E39D40235A98}" type="sibTrans" cxnId="{C14DE2D1-D17A-404F-BBB7-1607A8C253A5}">
      <dgm:prSet/>
      <dgm:spPr/>
      <dgm:t>
        <a:bodyPr/>
        <a:lstStyle/>
        <a:p>
          <a:endParaRPr lang="ru-RU"/>
        </a:p>
      </dgm:t>
    </dgm:pt>
    <dgm:pt modelId="{39504AC3-BE53-4927-BFF9-038B2426CC1F}">
      <dgm:prSet phldrT="[Текст]" custT="1"/>
      <dgm:spPr/>
      <dgm:t>
        <a:bodyPr/>
        <a:lstStyle/>
        <a:p>
          <a:r>
            <a:rPr lang="ru-RU" sz="1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вільний вибір виду діяльності</a:t>
          </a:r>
        </a:p>
      </dgm:t>
    </dgm:pt>
    <dgm:pt modelId="{1F21EEB1-9373-4E86-B37C-A149733ADA03}" type="parTrans" cxnId="{7A95A017-B13D-4758-9629-F880B1EA5291}">
      <dgm:prSet/>
      <dgm:spPr/>
      <dgm:t>
        <a:bodyPr/>
        <a:lstStyle/>
        <a:p>
          <a:endParaRPr lang="ru-RU"/>
        </a:p>
      </dgm:t>
    </dgm:pt>
    <dgm:pt modelId="{7BC617DE-007F-4C6A-97C6-2E38E664ECB2}" type="sibTrans" cxnId="{7A95A017-B13D-4758-9629-F880B1EA5291}">
      <dgm:prSet/>
      <dgm:spPr/>
      <dgm:t>
        <a:bodyPr/>
        <a:lstStyle/>
        <a:p>
          <a:endParaRPr lang="ru-RU"/>
        </a:p>
      </dgm:t>
    </dgm:pt>
    <dgm:pt modelId="{647E2CCD-BC13-4F62-87D3-B8530058AB6E}">
      <dgm:prSet phldrT="[Текст]"/>
      <dgm:spPr/>
      <dgm:t>
        <a:bodyPr/>
        <a:lstStyle/>
        <a:p>
          <a:r>
            <a:rPr lang="de-DE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ɷ</a:t>
          </a:r>
          <a:endParaRPr lang="ru-RU">
            <a:solidFill>
              <a:schemeClr val="tx1"/>
            </a:solidFill>
          </a:endParaRPr>
        </a:p>
      </dgm:t>
    </dgm:pt>
    <dgm:pt modelId="{03676D27-5912-4DA9-8344-BE44FD4452D8}" type="parTrans" cxnId="{3C44FCAB-AF5B-4889-9E33-FD6CB15B7D3E}">
      <dgm:prSet/>
      <dgm:spPr/>
      <dgm:t>
        <a:bodyPr/>
        <a:lstStyle/>
        <a:p>
          <a:endParaRPr lang="ru-RU"/>
        </a:p>
      </dgm:t>
    </dgm:pt>
    <dgm:pt modelId="{602AB516-6771-4D74-835D-581829EE3EC0}" type="sibTrans" cxnId="{3C44FCAB-AF5B-4889-9E33-FD6CB15B7D3E}">
      <dgm:prSet/>
      <dgm:spPr/>
      <dgm:t>
        <a:bodyPr/>
        <a:lstStyle/>
        <a:p>
          <a:endParaRPr lang="ru-RU"/>
        </a:p>
      </dgm:t>
    </dgm:pt>
    <dgm:pt modelId="{941CE0CE-B96C-4EFF-9D0B-6EFD5AE58766}">
      <dgm:prSet phldrT="[Текст]" custT="1"/>
      <dgm:spPr/>
      <dgm:t>
        <a:bodyPr/>
        <a:lstStyle/>
        <a:p>
          <a:r>
            <a:rPr lang="ru-RU" sz="1400">
              <a:latin typeface="Times New Roman" panose="02020603050405020304" pitchFamily="18" charset="0"/>
              <a:cs typeface="Times New Roman" panose="02020603050405020304" pitchFamily="18" charset="0"/>
            </a:rPr>
            <a:t>безплатне сприяння державними службами зайнятості у підборі підходящої роботи і працевлаштуванні відповідно до покликання, здібностей, професійної підготовки, освіти, з урахуванням суспільних потреб</a:t>
          </a:r>
        </a:p>
      </dgm:t>
    </dgm:pt>
    <dgm:pt modelId="{0913E282-1FCC-44AF-87A0-33BD8417254D}" type="parTrans" cxnId="{0961A8B2-9DCB-4F07-BD13-3AB5E453AAE6}">
      <dgm:prSet/>
      <dgm:spPr/>
      <dgm:t>
        <a:bodyPr/>
        <a:lstStyle/>
        <a:p>
          <a:endParaRPr lang="ru-RU"/>
        </a:p>
      </dgm:t>
    </dgm:pt>
    <dgm:pt modelId="{C9E13CA8-8ABC-4C23-9C63-EA33D6103416}" type="sibTrans" cxnId="{0961A8B2-9DCB-4F07-BD13-3AB5E453AAE6}">
      <dgm:prSet/>
      <dgm:spPr/>
      <dgm:t>
        <a:bodyPr/>
        <a:lstStyle/>
        <a:p>
          <a:endParaRPr lang="ru-RU"/>
        </a:p>
      </dgm:t>
    </dgm:pt>
    <dgm:pt modelId="{6309515B-4152-450F-A28A-43A873056798}">
      <dgm:prSet phldrT="[Текст]"/>
      <dgm:spPr/>
      <dgm:t>
        <a:bodyPr/>
        <a:lstStyle/>
        <a:p>
          <a:r>
            <a:rPr lang="de-DE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ɷ</a:t>
          </a:r>
          <a:endParaRPr lang="ru-RU">
            <a:solidFill>
              <a:schemeClr val="tx1"/>
            </a:solidFill>
          </a:endParaRPr>
        </a:p>
      </dgm:t>
    </dgm:pt>
    <dgm:pt modelId="{CE9AD04C-CEB6-442A-A955-03E19383DDB4}" type="parTrans" cxnId="{01BA038E-6996-45A5-AC10-CF5719C3BC9D}">
      <dgm:prSet/>
      <dgm:spPr/>
      <dgm:t>
        <a:bodyPr/>
        <a:lstStyle/>
        <a:p>
          <a:endParaRPr lang="ru-RU"/>
        </a:p>
      </dgm:t>
    </dgm:pt>
    <dgm:pt modelId="{D81B3F8E-A70C-4869-85A1-DE03AE299113}" type="sibTrans" cxnId="{01BA038E-6996-45A5-AC10-CF5719C3BC9D}">
      <dgm:prSet/>
      <dgm:spPr/>
      <dgm:t>
        <a:bodyPr/>
        <a:lstStyle/>
        <a:p>
          <a:endParaRPr lang="ru-RU"/>
        </a:p>
      </dgm:t>
    </dgm:pt>
    <dgm:pt modelId="{F89F581E-261F-4E15-A890-79DE196E57FA}">
      <dgm:prSet phldrT="[Текст]" custT="1"/>
      <dgm:spPr/>
      <dgm:t>
        <a:bodyPr/>
        <a:lstStyle/>
        <a:p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надання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підприємствами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установами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організаціями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відповідно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до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їх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попередньо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поданих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заявок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роботи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за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фахом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випускникам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державних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вищих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навчальних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професійних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навчально-виховних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закладів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8F9B03A-9252-40F4-8396-F1557548AA0C}" type="parTrans" cxnId="{FDF07446-8FE0-444D-8EFE-C688CAC284B6}">
      <dgm:prSet/>
      <dgm:spPr/>
      <dgm:t>
        <a:bodyPr/>
        <a:lstStyle/>
        <a:p>
          <a:endParaRPr lang="ru-RU"/>
        </a:p>
      </dgm:t>
    </dgm:pt>
    <dgm:pt modelId="{A4E46D5E-C149-4431-95CF-0713F0EFBB41}" type="sibTrans" cxnId="{FDF07446-8FE0-444D-8EFE-C688CAC284B6}">
      <dgm:prSet/>
      <dgm:spPr/>
      <dgm:t>
        <a:bodyPr/>
        <a:lstStyle/>
        <a:p>
          <a:endParaRPr lang="ru-RU"/>
        </a:p>
      </dgm:t>
    </dgm:pt>
    <dgm:pt modelId="{47EC57F9-0761-480D-99B9-1D5F774BF926}" type="pres">
      <dgm:prSet presAssocID="{C519572C-0FAA-49E1-AB2D-14F7C8CF543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FF4316B-9DF8-416D-8279-73AEE97415A4}" type="pres">
      <dgm:prSet presAssocID="{5570D487-05E0-4173-8294-0ECC470DDC7F}" presName="composite" presStyleCnt="0"/>
      <dgm:spPr/>
    </dgm:pt>
    <dgm:pt modelId="{8A659561-4BF8-4991-B760-0D3863166FE8}" type="pres">
      <dgm:prSet presAssocID="{5570D487-05E0-4173-8294-0ECC470DDC7F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8063D4-F55E-45BE-9879-F8666649D0DC}" type="pres">
      <dgm:prSet presAssocID="{5570D487-05E0-4173-8294-0ECC470DDC7F}" presName="descendantText" presStyleLbl="alignAcc1" presStyleIdx="0" presStyleCnt="3" custLinFactNeighborX="202" custLinFactNeighborY="-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ADB5D1-D7F6-4763-945D-E65E515A0C22}" type="pres">
      <dgm:prSet presAssocID="{0E007549-596A-41C4-9D1F-E39D40235A98}" presName="sp" presStyleCnt="0"/>
      <dgm:spPr/>
    </dgm:pt>
    <dgm:pt modelId="{F1A99F36-F272-4F2C-9D08-05395BACC3AA}" type="pres">
      <dgm:prSet presAssocID="{647E2CCD-BC13-4F62-87D3-B8530058AB6E}" presName="composite" presStyleCnt="0"/>
      <dgm:spPr/>
    </dgm:pt>
    <dgm:pt modelId="{3059F705-21BC-4FB3-B5D4-42C4D996F9F6}" type="pres">
      <dgm:prSet presAssocID="{647E2CCD-BC13-4F62-87D3-B8530058AB6E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9064D9-4826-44BA-8D52-2BCD2B576594}" type="pres">
      <dgm:prSet presAssocID="{647E2CCD-BC13-4F62-87D3-B8530058AB6E}" presName="descendantText" presStyleLbl="alignAcc1" presStyleIdx="1" presStyleCnt="3" custScaleY="1141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42F2D3-3200-4751-951D-7EF16CE97D3B}" type="pres">
      <dgm:prSet presAssocID="{602AB516-6771-4D74-835D-581829EE3EC0}" presName="sp" presStyleCnt="0"/>
      <dgm:spPr/>
    </dgm:pt>
    <dgm:pt modelId="{DCBA13FE-BF8B-408A-A61D-DD6A776422EA}" type="pres">
      <dgm:prSet presAssocID="{6309515B-4152-450F-A28A-43A873056798}" presName="composite" presStyleCnt="0"/>
      <dgm:spPr/>
    </dgm:pt>
    <dgm:pt modelId="{204568B6-B33F-4E77-B2FE-DB863597C163}" type="pres">
      <dgm:prSet presAssocID="{6309515B-4152-450F-A28A-43A873056798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A5A369-6AC3-4511-8188-7DD1EF4C4877}" type="pres">
      <dgm:prSet presAssocID="{6309515B-4152-450F-A28A-43A873056798}" presName="descendantText" presStyleLbl="alignAcc1" presStyleIdx="2" presStyleCnt="3" custScaleY="1383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743F48C-EEFB-4912-A4A0-476F378E6D14}" type="presOf" srcId="{5570D487-05E0-4173-8294-0ECC470DDC7F}" destId="{8A659561-4BF8-4991-B760-0D3863166FE8}" srcOrd="0" destOrd="0" presId="urn:microsoft.com/office/officeart/2005/8/layout/chevron2"/>
    <dgm:cxn modelId="{57DD1B27-8514-48FF-A811-21974E29FC99}" type="presOf" srcId="{6309515B-4152-450F-A28A-43A873056798}" destId="{204568B6-B33F-4E77-B2FE-DB863597C163}" srcOrd="0" destOrd="0" presId="urn:microsoft.com/office/officeart/2005/8/layout/chevron2"/>
    <dgm:cxn modelId="{7A5C2AE1-60C6-48F9-8550-B5BEEC79CB53}" type="presOf" srcId="{941CE0CE-B96C-4EFF-9D0B-6EFD5AE58766}" destId="{3F9064D9-4826-44BA-8D52-2BCD2B576594}" srcOrd="0" destOrd="0" presId="urn:microsoft.com/office/officeart/2005/8/layout/chevron2"/>
    <dgm:cxn modelId="{7A95A017-B13D-4758-9629-F880B1EA5291}" srcId="{5570D487-05E0-4173-8294-0ECC470DDC7F}" destId="{39504AC3-BE53-4927-BFF9-038B2426CC1F}" srcOrd="0" destOrd="0" parTransId="{1F21EEB1-9373-4E86-B37C-A149733ADA03}" sibTransId="{7BC617DE-007F-4C6A-97C6-2E38E664ECB2}"/>
    <dgm:cxn modelId="{01BA038E-6996-45A5-AC10-CF5719C3BC9D}" srcId="{C519572C-0FAA-49E1-AB2D-14F7C8CF5435}" destId="{6309515B-4152-450F-A28A-43A873056798}" srcOrd="2" destOrd="0" parTransId="{CE9AD04C-CEB6-442A-A955-03E19383DDB4}" sibTransId="{D81B3F8E-A70C-4869-85A1-DE03AE299113}"/>
    <dgm:cxn modelId="{F2AE6FE5-E75C-4985-94C3-D006E9DBE398}" type="presOf" srcId="{F89F581E-261F-4E15-A890-79DE196E57FA}" destId="{57A5A369-6AC3-4511-8188-7DD1EF4C4877}" srcOrd="0" destOrd="0" presId="urn:microsoft.com/office/officeart/2005/8/layout/chevron2"/>
    <dgm:cxn modelId="{3C44FCAB-AF5B-4889-9E33-FD6CB15B7D3E}" srcId="{C519572C-0FAA-49E1-AB2D-14F7C8CF5435}" destId="{647E2CCD-BC13-4F62-87D3-B8530058AB6E}" srcOrd="1" destOrd="0" parTransId="{03676D27-5912-4DA9-8344-BE44FD4452D8}" sibTransId="{602AB516-6771-4D74-835D-581829EE3EC0}"/>
    <dgm:cxn modelId="{FDF07446-8FE0-444D-8EFE-C688CAC284B6}" srcId="{6309515B-4152-450F-A28A-43A873056798}" destId="{F89F581E-261F-4E15-A890-79DE196E57FA}" srcOrd="0" destOrd="0" parTransId="{88F9B03A-9252-40F4-8396-F1557548AA0C}" sibTransId="{A4E46D5E-C149-4431-95CF-0713F0EFBB41}"/>
    <dgm:cxn modelId="{C14DE2D1-D17A-404F-BBB7-1607A8C253A5}" srcId="{C519572C-0FAA-49E1-AB2D-14F7C8CF5435}" destId="{5570D487-05E0-4173-8294-0ECC470DDC7F}" srcOrd="0" destOrd="0" parTransId="{FA66A988-BF0E-4D10-B4FF-0E1D17268870}" sibTransId="{0E007549-596A-41C4-9D1F-E39D40235A98}"/>
    <dgm:cxn modelId="{0961A8B2-9DCB-4F07-BD13-3AB5E453AAE6}" srcId="{647E2CCD-BC13-4F62-87D3-B8530058AB6E}" destId="{941CE0CE-B96C-4EFF-9D0B-6EFD5AE58766}" srcOrd="0" destOrd="0" parTransId="{0913E282-1FCC-44AF-87A0-33BD8417254D}" sibTransId="{C9E13CA8-8ABC-4C23-9C63-EA33D6103416}"/>
    <dgm:cxn modelId="{CEB496B6-00F7-499F-B123-74B8A95AA4AF}" type="presOf" srcId="{C519572C-0FAA-49E1-AB2D-14F7C8CF5435}" destId="{47EC57F9-0761-480D-99B9-1D5F774BF926}" srcOrd="0" destOrd="0" presId="urn:microsoft.com/office/officeart/2005/8/layout/chevron2"/>
    <dgm:cxn modelId="{D053E3E6-25E2-48BA-A52C-6340199BCF6D}" type="presOf" srcId="{647E2CCD-BC13-4F62-87D3-B8530058AB6E}" destId="{3059F705-21BC-4FB3-B5D4-42C4D996F9F6}" srcOrd="0" destOrd="0" presId="urn:microsoft.com/office/officeart/2005/8/layout/chevron2"/>
    <dgm:cxn modelId="{11DEBC09-2B73-4C6E-AEF6-097B40CDBC49}" type="presOf" srcId="{39504AC3-BE53-4927-BFF9-038B2426CC1F}" destId="{058063D4-F55E-45BE-9879-F8666649D0DC}" srcOrd="0" destOrd="0" presId="urn:microsoft.com/office/officeart/2005/8/layout/chevron2"/>
    <dgm:cxn modelId="{98AC9627-16B0-4E73-9623-F221C2024326}" type="presParOf" srcId="{47EC57F9-0761-480D-99B9-1D5F774BF926}" destId="{6FF4316B-9DF8-416D-8279-73AEE97415A4}" srcOrd="0" destOrd="0" presId="urn:microsoft.com/office/officeart/2005/8/layout/chevron2"/>
    <dgm:cxn modelId="{DBC6FEC8-05CC-4B5E-9B92-C3BD76104423}" type="presParOf" srcId="{6FF4316B-9DF8-416D-8279-73AEE97415A4}" destId="{8A659561-4BF8-4991-B760-0D3863166FE8}" srcOrd="0" destOrd="0" presId="urn:microsoft.com/office/officeart/2005/8/layout/chevron2"/>
    <dgm:cxn modelId="{CB7BB843-55E2-42F5-B243-2699CACC2A61}" type="presParOf" srcId="{6FF4316B-9DF8-416D-8279-73AEE97415A4}" destId="{058063D4-F55E-45BE-9879-F8666649D0DC}" srcOrd="1" destOrd="0" presId="urn:microsoft.com/office/officeart/2005/8/layout/chevron2"/>
    <dgm:cxn modelId="{CF776A71-D4E8-4F54-865E-A858939DC831}" type="presParOf" srcId="{47EC57F9-0761-480D-99B9-1D5F774BF926}" destId="{97ADB5D1-D7F6-4763-945D-E65E515A0C22}" srcOrd="1" destOrd="0" presId="urn:microsoft.com/office/officeart/2005/8/layout/chevron2"/>
    <dgm:cxn modelId="{317C17BE-B086-489B-8516-B13FD4D51A17}" type="presParOf" srcId="{47EC57F9-0761-480D-99B9-1D5F774BF926}" destId="{F1A99F36-F272-4F2C-9D08-05395BACC3AA}" srcOrd="2" destOrd="0" presId="urn:microsoft.com/office/officeart/2005/8/layout/chevron2"/>
    <dgm:cxn modelId="{244E347C-986D-422C-A927-266640C4225E}" type="presParOf" srcId="{F1A99F36-F272-4F2C-9D08-05395BACC3AA}" destId="{3059F705-21BC-4FB3-B5D4-42C4D996F9F6}" srcOrd="0" destOrd="0" presId="urn:microsoft.com/office/officeart/2005/8/layout/chevron2"/>
    <dgm:cxn modelId="{21B5342C-6753-498D-9F18-73D57AEAEE40}" type="presParOf" srcId="{F1A99F36-F272-4F2C-9D08-05395BACC3AA}" destId="{3F9064D9-4826-44BA-8D52-2BCD2B576594}" srcOrd="1" destOrd="0" presId="urn:microsoft.com/office/officeart/2005/8/layout/chevron2"/>
    <dgm:cxn modelId="{DC8247A4-8419-4357-A1AA-D7377F4AFAF2}" type="presParOf" srcId="{47EC57F9-0761-480D-99B9-1D5F774BF926}" destId="{C942F2D3-3200-4751-951D-7EF16CE97D3B}" srcOrd="3" destOrd="0" presId="urn:microsoft.com/office/officeart/2005/8/layout/chevron2"/>
    <dgm:cxn modelId="{9AAE61B5-C024-4F85-BDFA-93D8943A33C7}" type="presParOf" srcId="{47EC57F9-0761-480D-99B9-1D5F774BF926}" destId="{DCBA13FE-BF8B-408A-A61D-DD6A776422EA}" srcOrd="4" destOrd="0" presId="urn:microsoft.com/office/officeart/2005/8/layout/chevron2"/>
    <dgm:cxn modelId="{B56F6375-6432-4573-B196-2689E047478D}" type="presParOf" srcId="{DCBA13FE-BF8B-408A-A61D-DD6A776422EA}" destId="{204568B6-B33F-4E77-B2FE-DB863597C163}" srcOrd="0" destOrd="0" presId="urn:microsoft.com/office/officeart/2005/8/layout/chevron2"/>
    <dgm:cxn modelId="{CAF92F1D-7108-4523-8540-0204486C1947}" type="presParOf" srcId="{DCBA13FE-BF8B-408A-A61D-DD6A776422EA}" destId="{57A5A369-6AC3-4511-8188-7DD1EF4C487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519572C-0FAA-49E1-AB2D-14F7C8CF5435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570D487-05E0-4173-8294-0ECC470DDC7F}">
      <dgm:prSet phldrT="[Текст]"/>
      <dgm:spPr/>
      <dgm:t>
        <a:bodyPr/>
        <a:lstStyle/>
        <a:p>
          <a:pPr algn="ctr"/>
          <a:r>
            <a:rPr lang="de-DE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ɷ</a:t>
          </a:r>
          <a:endParaRPr lang="ru-RU">
            <a:solidFill>
              <a:schemeClr val="tx1"/>
            </a:solidFill>
          </a:endParaRPr>
        </a:p>
      </dgm:t>
    </dgm:pt>
    <dgm:pt modelId="{FA66A988-BF0E-4D10-B4FF-0E1D17268870}" type="parTrans" cxnId="{C14DE2D1-D17A-404F-BBB7-1607A8C253A5}">
      <dgm:prSet/>
      <dgm:spPr/>
      <dgm:t>
        <a:bodyPr/>
        <a:lstStyle/>
        <a:p>
          <a:endParaRPr lang="ru-RU"/>
        </a:p>
      </dgm:t>
    </dgm:pt>
    <dgm:pt modelId="{0E007549-596A-41C4-9D1F-E39D40235A98}" type="sibTrans" cxnId="{C14DE2D1-D17A-404F-BBB7-1607A8C253A5}">
      <dgm:prSet/>
      <dgm:spPr/>
      <dgm:t>
        <a:bodyPr/>
        <a:lstStyle/>
        <a:p>
          <a:endParaRPr lang="ru-RU"/>
        </a:p>
      </dgm:t>
    </dgm:pt>
    <dgm:pt modelId="{39504AC3-BE53-4927-BFF9-038B2426CC1F}">
      <dgm:prSet phldrT="[Текст]"/>
      <dgm:spPr/>
      <dgm:t>
        <a:bodyPr/>
        <a:lstStyle/>
        <a:p>
          <a:endParaRPr lang="ru-RU" sz="1000"/>
        </a:p>
      </dgm:t>
    </dgm:pt>
    <dgm:pt modelId="{1F21EEB1-9373-4E86-B37C-A149733ADA03}" type="parTrans" cxnId="{7A95A017-B13D-4758-9629-F880B1EA5291}">
      <dgm:prSet/>
      <dgm:spPr/>
      <dgm:t>
        <a:bodyPr/>
        <a:lstStyle/>
        <a:p>
          <a:endParaRPr lang="ru-RU"/>
        </a:p>
      </dgm:t>
    </dgm:pt>
    <dgm:pt modelId="{7BC617DE-007F-4C6A-97C6-2E38E664ECB2}" type="sibTrans" cxnId="{7A95A017-B13D-4758-9629-F880B1EA5291}">
      <dgm:prSet/>
      <dgm:spPr/>
      <dgm:t>
        <a:bodyPr/>
        <a:lstStyle/>
        <a:p>
          <a:endParaRPr lang="ru-RU"/>
        </a:p>
      </dgm:t>
    </dgm:pt>
    <dgm:pt modelId="{647E2CCD-BC13-4F62-87D3-B8530058AB6E}">
      <dgm:prSet phldrT="[Текст]"/>
      <dgm:spPr/>
      <dgm:t>
        <a:bodyPr/>
        <a:lstStyle/>
        <a:p>
          <a:r>
            <a:rPr lang="de-DE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ɷ</a:t>
          </a:r>
          <a:endParaRPr lang="ru-RU">
            <a:solidFill>
              <a:schemeClr val="tx1"/>
            </a:solidFill>
          </a:endParaRPr>
        </a:p>
      </dgm:t>
    </dgm:pt>
    <dgm:pt modelId="{03676D27-5912-4DA9-8344-BE44FD4452D8}" type="parTrans" cxnId="{3C44FCAB-AF5B-4889-9E33-FD6CB15B7D3E}">
      <dgm:prSet/>
      <dgm:spPr/>
      <dgm:t>
        <a:bodyPr/>
        <a:lstStyle/>
        <a:p>
          <a:endParaRPr lang="ru-RU"/>
        </a:p>
      </dgm:t>
    </dgm:pt>
    <dgm:pt modelId="{602AB516-6771-4D74-835D-581829EE3EC0}" type="sibTrans" cxnId="{3C44FCAB-AF5B-4889-9E33-FD6CB15B7D3E}">
      <dgm:prSet/>
      <dgm:spPr/>
      <dgm:t>
        <a:bodyPr/>
        <a:lstStyle/>
        <a:p>
          <a:endParaRPr lang="ru-RU"/>
        </a:p>
      </dgm:t>
    </dgm:pt>
    <dgm:pt modelId="{941CE0CE-B96C-4EFF-9D0B-6EFD5AE58766}">
      <dgm:prSet phldrT="[Текст]" custT="1"/>
      <dgm:spPr/>
      <dgm:t>
        <a:bodyPr/>
        <a:lstStyle/>
        <a:p>
          <a:r>
            <a:rPr lang="ru-RU" sz="1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компенсацію відповідно до законодавства матеріальних витрат у зв'язку з направленням на роботу в іншу місцевість</a:t>
          </a:r>
        </a:p>
      </dgm:t>
    </dgm:pt>
    <dgm:pt modelId="{0913E282-1FCC-44AF-87A0-33BD8417254D}" type="parTrans" cxnId="{0961A8B2-9DCB-4F07-BD13-3AB5E453AAE6}">
      <dgm:prSet/>
      <dgm:spPr/>
      <dgm:t>
        <a:bodyPr/>
        <a:lstStyle/>
        <a:p>
          <a:endParaRPr lang="ru-RU"/>
        </a:p>
      </dgm:t>
    </dgm:pt>
    <dgm:pt modelId="{C9E13CA8-8ABC-4C23-9C63-EA33D6103416}" type="sibTrans" cxnId="{0961A8B2-9DCB-4F07-BD13-3AB5E453AAE6}">
      <dgm:prSet/>
      <dgm:spPr/>
      <dgm:t>
        <a:bodyPr/>
        <a:lstStyle/>
        <a:p>
          <a:endParaRPr lang="ru-RU"/>
        </a:p>
      </dgm:t>
    </dgm:pt>
    <dgm:pt modelId="{6309515B-4152-450F-A28A-43A873056798}">
      <dgm:prSet phldrT="[Текст]"/>
      <dgm:spPr/>
      <dgm:t>
        <a:bodyPr/>
        <a:lstStyle/>
        <a:p>
          <a:r>
            <a:rPr lang="de-DE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ɷ</a:t>
          </a:r>
          <a:endParaRPr lang="ru-RU">
            <a:solidFill>
              <a:schemeClr val="tx1"/>
            </a:solidFill>
          </a:endParaRPr>
        </a:p>
      </dgm:t>
    </dgm:pt>
    <dgm:pt modelId="{CE9AD04C-CEB6-442A-A955-03E19383DDB4}" type="parTrans" cxnId="{01BA038E-6996-45A5-AC10-CF5719C3BC9D}">
      <dgm:prSet/>
      <dgm:spPr/>
      <dgm:t>
        <a:bodyPr/>
        <a:lstStyle/>
        <a:p>
          <a:endParaRPr lang="ru-RU"/>
        </a:p>
      </dgm:t>
    </dgm:pt>
    <dgm:pt modelId="{D81B3F8E-A70C-4869-85A1-DE03AE299113}" type="sibTrans" cxnId="{01BA038E-6996-45A5-AC10-CF5719C3BC9D}">
      <dgm:prSet/>
      <dgm:spPr/>
      <dgm:t>
        <a:bodyPr/>
        <a:lstStyle/>
        <a:p>
          <a:endParaRPr lang="ru-RU"/>
        </a:p>
      </dgm:t>
    </dgm:pt>
    <dgm:pt modelId="{F89F581E-261F-4E15-A890-79DE196E57FA}">
      <dgm:prSet phldrT="[Текст]" custT="1"/>
      <dgm:spPr/>
      <dgm:t>
        <a:bodyPr/>
        <a:lstStyle/>
        <a:p>
          <a:r>
            <a:rPr lang="ru-RU" sz="1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правовий захист від необгрунтованої відмови у прийнятті на роботу і незаконного звільнення, а також сприяння у збереженні роботи</a:t>
          </a:r>
        </a:p>
      </dgm:t>
    </dgm:pt>
    <dgm:pt modelId="{88F9B03A-9252-40F4-8396-F1557548AA0C}" type="parTrans" cxnId="{FDF07446-8FE0-444D-8EFE-C688CAC284B6}">
      <dgm:prSet/>
      <dgm:spPr/>
      <dgm:t>
        <a:bodyPr/>
        <a:lstStyle/>
        <a:p>
          <a:endParaRPr lang="ru-RU"/>
        </a:p>
      </dgm:t>
    </dgm:pt>
    <dgm:pt modelId="{A4E46D5E-C149-4431-95CF-0713F0EFBB41}" type="sibTrans" cxnId="{FDF07446-8FE0-444D-8EFE-C688CAC284B6}">
      <dgm:prSet/>
      <dgm:spPr/>
      <dgm:t>
        <a:bodyPr/>
        <a:lstStyle/>
        <a:p>
          <a:endParaRPr lang="ru-RU"/>
        </a:p>
      </dgm:t>
    </dgm:pt>
    <dgm:pt modelId="{37C9B12E-6627-46C1-BE45-6C0855B0C681}">
      <dgm:prSet custT="1"/>
      <dgm:spPr/>
      <dgm:t>
        <a:bodyPr/>
        <a:lstStyle/>
        <a:p>
          <a:r>
            <a:rPr lang="ru-RU" sz="1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безплатне навчання безробітних нових професій, перепідготовку в навчальних закладах або у системі державної служби зайнятості з виплатою стипендії</a:t>
          </a:r>
        </a:p>
      </dgm:t>
    </dgm:pt>
    <dgm:pt modelId="{E088E97D-299C-48EB-A92A-3A115BCA7C22}" type="parTrans" cxnId="{9710A130-6E7C-4455-B3AF-80DBF6744E45}">
      <dgm:prSet/>
      <dgm:spPr/>
      <dgm:t>
        <a:bodyPr/>
        <a:lstStyle/>
        <a:p>
          <a:endParaRPr lang="ru-RU"/>
        </a:p>
      </dgm:t>
    </dgm:pt>
    <dgm:pt modelId="{55E5C9CC-2A73-45B5-BCD3-BA874520B9A9}" type="sibTrans" cxnId="{9710A130-6E7C-4455-B3AF-80DBF6744E45}">
      <dgm:prSet/>
      <dgm:spPr/>
      <dgm:t>
        <a:bodyPr/>
        <a:lstStyle/>
        <a:p>
          <a:endParaRPr lang="ru-RU"/>
        </a:p>
      </dgm:t>
    </dgm:pt>
    <dgm:pt modelId="{47EC57F9-0761-480D-99B9-1D5F774BF926}" type="pres">
      <dgm:prSet presAssocID="{C519572C-0FAA-49E1-AB2D-14F7C8CF543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FF4316B-9DF8-416D-8279-73AEE97415A4}" type="pres">
      <dgm:prSet presAssocID="{5570D487-05E0-4173-8294-0ECC470DDC7F}" presName="composite" presStyleCnt="0"/>
      <dgm:spPr/>
    </dgm:pt>
    <dgm:pt modelId="{8A659561-4BF8-4991-B760-0D3863166FE8}" type="pres">
      <dgm:prSet presAssocID="{5570D487-05E0-4173-8294-0ECC470DDC7F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8063D4-F55E-45BE-9879-F8666649D0DC}" type="pres">
      <dgm:prSet presAssocID="{5570D487-05E0-4173-8294-0ECC470DDC7F}" presName="descendantText" presStyleLbl="alignAcc1" presStyleIdx="0" presStyleCnt="3" custScaleY="1092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ADB5D1-D7F6-4763-945D-E65E515A0C22}" type="pres">
      <dgm:prSet presAssocID="{0E007549-596A-41C4-9D1F-E39D40235A98}" presName="sp" presStyleCnt="0"/>
      <dgm:spPr/>
    </dgm:pt>
    <dgm:pt modelId="{F1A99F36-F272-4F2C-9D08-05395BACC3AA}" type="pres">
      <dgm:prSet presAssocID="{647E2CCD-BC13-4F62-87D3-B8530058AB6E}" presName="composite" presStyleCnt="0"/>
      <dgm:spPr/>
    </dgm:pt>
    <dgm:pt modelId="{3059F705-21BC-4FB3-B5D4-42C4D996F9F6}" type="pres">
      <dgm:prSet presAssocID="{647E2CCD-BC13-4F62-87D3-B8530058AB6E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9064D9-4826-44BA-8D52-2BCD2B576594}" type="pres">
      <dgm:prSet presAssocID="{647E2CCD-BC13-4F62-87D3-B8530058AB6E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42F2D3-3200-4751-951D-7EF16CE97D3B}" type="pres">
      <dgm:prSet presAssocID="{602AB516-6771-4D74-835D-581829EE3EC0}" presName="sp" presStyleCnt="0"/>
      <dgm:spPr/>
    </dgm:pt>
    <dgm:pt modelId="{DCBA13FE-BF8B-408A-A61D-DD6A776422EA}" type="pres">
      <dgm:prSet presAssocID="{6309515B-4152-450F-A28A-43A873056798}" presName="composite" presStyleCnt="0"/>
      <dgm:spPr/>
    </dgm:pt>
    <dgm:pt modelId="{204568B6-B33F-4E77-B2FE-DB863597C163}" type="pres">
      <dgm:prSet presAssocID="{6309515B-4152-450F-A28A-43A873056798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A5A369-6AC3-4511-8188-7DD1EF4C4877}" type="pres">
      <dgm:prSet presAssocID="{6309515B-4152-450F-A28A-43A873056798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743F48C-EEFB-4912-A4A0-476F378E6D14}" type="presOf" srcId="{5570D487-05E0-4173-8294-0ECC470DDC7F}" destId="{8A659561-4BF8-4991-B760-0D3863166FE8}" srcOrd="0" destOrd="0" presId="urn:microsoft.com/office/officeart/2005/8/layout/chevron2"/>
    <dgm:cxn modelId="{57DD1B27-8514-48FF-A811-21974E29FC99}" type="presOf" srcId="{6309515B-4152-450F-A28A-43A873056798}" destId="{204568B6-B33F-4E77-B2FE-DB863597C163}" srcOrd="0" destOrd="0" presId="urn:microsoft.com/office/officeart/2005/8/layout/chevron2"/>
    <dgm:cxn modelId="{9710A130-6E7C-4455-B3AF-80DBF6744E45}" srcId="{5570D487-05E0-4173-8294-0ECC470DDC7F}" destId="{37C9B12E-6627-46C1-BE45-6C0855B0C681}" srcOrd="1" destOrd="0" parTransId="{E088E97D-299C-48EB-A92A-3A115BCA7C22}" sibTransId="{55E5C9CC-2A73-45B5-BCD3-BA874520B9A9}"/>
    <dgm:cxn modelId="{7A5C2AE1-60C6-48F9-8550-B5BEEC79CB53}" type="presOf" srcId="{941CE0CE-B96C-4EFF-9D0B-6EFD5AE58766}" destId="{3F9064D9-4826-44BA-8D52-2BCD2B576594}" srcOrd="0" destOrd="0" presId="urn:microsoft.com/office/officeart/2005/8/layout/chevron2"/>
    <dgm:cxn modelId="{7A95A017-B13D-4758-9629-F880B1EA5291}" srcId="{5570D487-05E0-4173-8294-0ECC470DDC7F}" destId="{39504AC3-BE53-4927-BFF9-038B2426CC1F}" srcOrd="0" destOrd="0" parTransId="{1F21EEB1-9373-4E86-B37C-A149733ADA03}" sibTransId="{7BC617DE-007F-4C6A-97C6-2E38E664ECB2}"/>
    <dgm:cxn modelId="{01BA038E-6996-45A5-AC10-CF5719C3BC9D}" srcId="{C519572C-0FAA-49E1-AB2D-14F7C8CF5435}" destId="{6309515B-4152-450F-A28A-43A873056798}" srcOrd="2" destOrd="0" parTransId="{CE9AD04C-CEB6-442A-A955-03E19383DDB4}" sibTransId="{D81B3F8E-A70C-4869-85A1-DE03AE299113}"/>
    <dgm:cxn modelId="{F2AE6FE5-E75C-4985-94C3-D006E9DBE398}" type="presOf" srcId="{F89F581E-261F-4E15-A890-79DE196E57FA}" destId="{57A5A369-6AC3-4511-8188-7DD1EF4C4877}" srcOrd="0" destOrd="0" presId="urn:microsoft.com/office/officeart/2005/8/layout/chevron2"/>
    <dgm:cxn modelId="{3C44FCAB-AF5B-4889-9E33-FD6CB15B7D3E}" srcId="{C519572C-0FAA-49E1-AB2D-14F7C8CF5435}" destId="{647E2CCD-BC13-4F62-87D3-B8530058AB6E}" srcOrd="1" destOrd="0" parTransId="{03676D27-5912-4DA9-8344-BE44FD4452D8}" sibTransId="{602AB516-6771-4D74-835D-581829EE3EC0}"/>
    <dgm:cxn modelId="{FDF07446-8FE0-444D-8EFE-C688CAC284B6}" srcId="{6309515B-4152-450F-A28A-43A873056798}" destId="{F89F581E-261F-4E15-A890-79DE196E57FA}" srcOrd="0" destOrd="0" parTransId="{88F9B03A-9252-40F4-8396-F1557548AA0C}" sibTransId="{A4E46D5E-C149-4431-95CF-0713F0EFBB41}"/>
    <dgm:cxn modelId="{ED4A062D-F5A1-4264-8E02-4F25904BA0FC}" type="presOf" srcId="{37C9B12E-6627-46C1-BE45-6C0855B0C681}" destId="{058063D4-F55E-45BE-9879-F8666649D0DC}" srcOrd="0" destOrd="1" presId="urn:microsoft.com/office/officeart/2005/8/layout/chevron2"/>
    <dgm:cxn modelId="{C14DE2D1-D17A-404F-BBB7-1607A8C253A5}" srcId="{C519572C-0FAA-49E1-AB2D-14F7C8CF5435}" destId="{5570D487-05E0-4173-8294-0ECC470DDC7F}" srcOrd="0" destOrd="0" parTransId="{FA66A988-BF0E-4D10-B4FF-0E1D17268870}" sibTransId="{0E007549-596A-41C4-9D1F-E39D40235A98}"/>
    <dgm:cxn modelId="{0961A8B2-9DCB-4F07-BD13-3AB5E453AAE6}" srcId="{647E2CCD-BC13-4F62-87D3-B8530058AB6E}" destId="{941CE0CE-B96C-4EFF-9D0B-6EFD5AE58766}" srcOrd="0" destOrd="0" parTransId="{0913E282-1FCC-44AF-87A0-33BD8417254D}" sibTransId="{C9E13CA8-8ABC-4C23-9C63-EA33D6103416}"/>
    <dgm:cxn modelId="{CEB496B6-00F7-499F-B123-74B8A95AA4AF}" type="presOf" srcId="{C519572C-0FAA-49E1-AB2D-14F7C8CF5435}" destId="{47EC57F9-0761-480D-99B9-1D5F774BF926}" srcOrd="0" destOrd="0" presId="urn:microsoft.com/office/officeart/2005/8/layout/chevron2"/>
    <dgm:cxn modelId="{D053E3E6-25E2-48BA-A52C-6340199BCF6D}" type="presOf" srcId="{647E2CCD-BC13-4F62-87D3-B8530058AB6E}" destId="{3059F705-21BC-4FB3-B5D4-42C4D996F9F6}" srcOrd="0" destOrd="0" presId="urn:microsoft.com/office/officeart/2005/8/layout/chevron2"/>
    <dgm:cxn modelId="{11DEBC09-2B73-4C6E-AEF6-097B40CDBC49}" type="presOf" srcId="{39504AC3-BE53-4927-BFF9-038B2426CC1F}" destId="{058063D4-F55E-45BE-9879-F8666649D0DC}" srcOrd="0" destOrd="0" presId="urn:microsoft.com/office/officeart/2005/8/layout/chevron2"/>
    <dgm:cxn modelId="{98AC9627-16B0-4E73-9623-F221C2024326}" type="presParOf" srcId="{47EC57F9-0761-480D-99B9-1D5F774BF926}" destId="{6FF4316B-9DF8-416D-8279-73AEE97415A4}" srcOrd="0" destOrd="0" presId="urn:microsoft.com/office/officeart/2005/8/layout/chevron2"/>
    <dgm:cxn modelId="{DBC6FEC8-05CC-4B5E-9B92-C3BD76104423}" type="presParOf" srcId="{6FF4316B-9DF8-416D-8279-73AEE97415A4}" destId="{8A659561-4BF8-4991-B760-0D3863166FE8}" srcOrd="0" destOrd="0" presId="urn:microsoft.com/office/officeart/2005/8/layout/chevron2"/>
    <dgm:cxn modelId="{CB7BB843-55E2-42F5-B243-2699CACC2A61}" type="presParOf" srcId="{6FF4316B-9DF8-416D-8279-73AEE97415A4}" destId="{058063D4-F55E-45BE-9879-F8666649D0DC}" srcOrd="1" destOrd="0" presId="urn:microsoft.com/office/officeart/2005/8/layout/chevron2"/>
    <dgm:cxn modelId="{CF776A71-D4E8-4F54-865E-A858939DC831}" type="presParOf" srcId="{47EC57F9-0761-480D-99B9-1D5F774BF926}" destId="{97ADB5D1-D7F6-4763-945D-E65E515A0C22}" srcOrd="1" destOrd="0" presId="urn:microsoft.com/office/officeart/2005/8/layout/chevron2"/>
    <dgm:cxn modelId="{317C17BE-B086-489B-8516-B13FD4D51A17}" type="presParOf" srcId="{47EC57F9-0761-480D-99B9-1D5F774BF926}" destId="{F1A99F36-F272-4F2C-9D08-05395BACC3AA}" srcOrd="2" destOrd="0" presId="urn:microsoft.com/office/officeart/2005/8/layout/chevron2"/>
    <dgm:cxn modelId="{244E347C-986D-422C-A927-266640C4225E}" type="presParOf" srcId="{F1A99F36-F272-4F2C-9D08-05395BACC3AA}" destId="{3059F705-21BC-4FB3-B5D4-42C4D996F9F6}" srcOrd="0" destOrd="0" presId="urn:microsoft.com/office/officeart/2005/8/layout/chevron2"/>
    <dgm:cxn modelId="{21B5342C-6753-498D-9F18-73D57AEAEE40}" type="presParOf" srcId="{F1A99F36-F272-4F2C-9D08-05395BACC3AA}" destId="{3F9064D9-4826-44BA-8D52-2BCD2B576594}" srcOrd="1" destOrd="0" presId="urn:microsoft.com/office/officeart/2005/8/layout/chevron2"/>
    <dgm:cxn modelId="{DC8247A4-8419-4357-A1AA-D7377F4AFAF2}" type="presParOf" srcId="{47EC57F9-0761-480D-99B9-1D5F774BF926}" destId="{C942F2D3-3200-4751-951D-7EF16CE97D3B}" srcOrd="3" destOrd="0" presId="urn:microsoft.com/office/officeart/2005/8/layout/chevron2"/>
    <dgm:cxn modelId="{9AAE61B5-C024-4F85-BDFA-93D8943A33C7}" type="presParOf" srcId="{47EC57F9-0761-480D-99B9-1D5F774BF926}" destId="{DCBA13FE-BF8B-408A-A61D-DD6A776422EA}" srcOrd="4" destOrd="0" presId="urn:microsoft.com/office/officeart/2005/8/layout/chevron2"/>
    <dgm:cxn modelId="{B56F6375-6432-4573-B196-2689E047478D}" type="presParOf" srcId="{DCBA13FE-BF8B-408A-A61D-DD6A776422EA}" destId="{204568B6-B33F-4E77-B2FE-DB863597C163}" srcOrd="0" destOrd="0" presId="urn:microsoft.com/office/officeart/2005/8/layout/chevron2"/>
    <dgm:cxn modelId="{CAF92F1D-7108-4523-8540-0204486C1947}" type="presParOf" srcId="{DCBA13FE-BF8B-408A-A61D-DD6A776422EA}" destId="{57A5A369-6AC3-4511-8188-7DD1EF4C487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519572C-0FAA-49E1-AB2D-14F7C8CF5435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570D487-05E0-4173-8294-0ECC470DDC7F}">
      <dgm:prSet phldrT="[Текст]"/>
      <dgm:spPr/>
      <dgm:t>
        <a:bodyPr/>
        <a:lstStyle/>
        <a:p>
          <a:r>
            <a:rPr lang="de-DE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ɷ</a:t>
          </a:r>
          <a:endParaRPr lang="ru-RU">
            <a:solidFill>
              <a:schemeClr val="tx1"/>
            </a:solidFill>
          </a:endParaRPr>
        </a:p>
      </dgm:t>
    </dgm:pt>
    <dgm:pt modelId="{FA66A988-BF0E-4D10-B4FF-0E1D17268870}" type="parTrans" cxnId="{C14DE2D1-D17A-404F-BBB7-1607A8C253A5}">
      <dgm:prSet/>
      <dgm:spPr/>
      <dgm:t>
        <a:bodyPr/>
        <a:lstStyle/>
        <a:p>
          <a:endParaRPr lang="ru-RU"/>
        </a:p>
      </dgm:t>
    </dgm:pt>
    <dgm:pt modelId="{0E007549-596A-41C4-9D1F-E39D40235A98}" type="sibTrans" cxnId="{C14DE2D1-D17A-404F-BBB7-1607A8C253A5}">
      <dgm:prSet/>
      <dgm:spPr/>
      <dgm:t>
        <a:bodyPr/>
        <a:lstStyle/>
        <a:p>
          <a:endParaRPr lang="ru-RU"/>
        </a:p>
      </dgm:t>
    </dgm:pt>
    <dgm:pt modelId="{39504AC3-BE53-4927-BFF9-038B2426CC1F}">
      <dgm:prSet phldrT="[Текст]" custT="1"/>
      <dgm:spPr/>
      <dgm:t>
        <a:bodyPr/>
        <a:lstStyle/>
        <a:p>
          <a:r>
            <a:rPr lang="uk-UA" sz="1400" b="0" i="0" u="none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вільне обрання місця за­стосування місця праці та виду діяльності</a:t>
          </a:r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F21EEB1-9373-4E86-B37C-A149733ADA03}" type="parTrans" cxnId="{7A95A017-B13D-4758-9629-F880B1EA5291}">
      <dgm:prSet/>
      <dgm:spPr/>
      <dgm:t>
        <a:bodyPr/>
        <a:lstStyle/>
        <a:p>
          <a:endParaRPr lang="ru-RU"/>
        </a:p>
      </dgm:t>
    </dgm:pt>
    <dgm:pt modelId="{7BC617DE-007F-4C6A-97C6-2E38E664ECB2}" type="sibTrans" cxnId="{7A95A017-B13D-4758-9629-F880B1EA5291}">
      <dgm:prSet/>
      <dgm:spPr/>
      <dgm:t>
        <a:bodyPr/>
        <a:lstStyle/>
        <a:p>
          <a:endParaRPr lang="ru-RU"/>
        </a:p>
      </dgm:t>
    </dgm:pt>
    <dgm:pt modelId="{647E2CCD-BC13-4F62-87D3-B8530058AB6E}">
      <dgm:prSet phldrT="[Текст]"/>
      <dgm:spPr/>
      <dgm:t>
        <a:bodyPr/>
        <a:lstStyle/>
        <a:p>
          <a:r>
            <a:rPr lang="de-DE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ɷ</a:t>
          </a:r>
          <a:endParaRPr lang="ru-RU">
            <a:solidFill>
              <a:schemeClr val="tx1"/>
            </a:solidFill>
          </a:endParaRPr>
        </a:p>
      </dgm:t>
    </dgm:pt>
    <dgm:pt modelId="{03676D27-5912-4DA9-8344-BE44FD4452D8}" type="parTrans" cxnId="{3C44FCAB-AF5B-4889-9E33-FD6CB15B7D3E}">
      <dgm:prSet/>
      <dgm:spPr/>
      <dgm:t>
        <a:bodyPr/>
        <a:lstStyle/>
        <a:p>
          <a:endParaRPr lang="ru-RU"/>
        </a:p>
      </dgm:t>
    </dgm:pt>
    <dgm:pt modelId="{602AB516-6771-4D74-835D-581829EE3EC0}" type="sibTrans" cxnId="{3C44FCAB-AF5B-4889-9E33-FD6CB15B7D3E}">
      <dgm:prSet/>
      <dgm:spPr/>
      <dgm:t>
        <a:bodyPr/>
        <a:lstStyle/>
        <a:p>
          <a:endParaRPr lang="ru-RU"/>
        </a:p>
      </dgm:t>
    </dgm:pt>
    <dgm:pt modelId="{941CE0CE-B96C-4EFF-9D0B-6EFD5AE58766}">
      <dgm:prSet phldrT="[Текст]" custT="1"/>
      <dgm:spPr/>
      <dgm:t>
        <a:bodyPr/>
        <a:lstStyle/>
        <a:p>
          <a:r>
            <a:rPr lang="uk-UA" sz="1400" b="0" i="0" u="none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вільний вибір або зміну професії</a:t>
          </a:r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913E282-1FCC-44AF-87A0-33BD8417254D}" type="parTrans" cxnId="{0961A8B2-9DCB-4F07-BD13-3AB5E453AAE6}">
      <dgm:prSet/>
      <dgm:spPr/>
      <dgm:t>
        <a:bodyPr/>
        <a:lstStyle/>
        <a:p>
          <a:endParaRPr lang="ru-RU"/>
        </a:p>
      </dgm:t>
    </dgm:pt>
    <dgm:pt modelId="{C9E13CA8-8ABC-4C23-9C63-EA33D6103416}" type="sibTrans" cxnId="{0961A8B2-9DCB-4F07-BD13-3AB5E453AAE6}">
      <dgm:prSet/>
      <dgm:spPr/>
      <dgm:t>
        <a:bodyPr/>
        <a:lstStyle/>
        <a:p>
          <a:endParaRPr lang="ru-RU"/>
        </a:p>
      </dgm:t>
    </dgm:pt>
    <dgm:pt modelId="{6309515B-4152-450F-A28A-43A873056798}">
      <dgm:prSet phldrT="[Текст]"/>
      <dgm:spPr/>
      <dgm:t>
        <a:bodyPr/>
        <a:lstStyle/>
        <a:p>
          <a:r>
            <a:rPr lang="de-DE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ɷ</a:t>
          </a:r>
          <a:endParaRPr lang="ru-RU">
            <a:solidFill>
              <a:schemeClr val="tx1"/>
            </a:solidFill>
          </a:endParaRPr>
        </a:p>
      </dgm:t>
    </dgm:pt>
    <dgm:pt modelId="{CE9AD04C-CEB6-442A-A955-03E19383DDB4}" type="parTrans" cxnId="{01BA038E-6996-45A5-AC10-CF5719C3BC9D}">
      <dgm:prSet/>
      <dgm:spPr/>
      <dgm:t>
        <a:bodyPr/>
        <a:lstStyle/>
        <a:p>
          <a:endParaRPr lang="ru-RU"/>
        </a:p>
      </dgm:t>
    </dgm:pt>
    <dgm:pt modelId="{D81B3F8E-A70C-4869-85A1-DE03AE299113}" type="sibTrans" cxnId="{01BA038E-6996-45A5-AC10-CF5719C3BC9D}">
      <dgm:prSet/>
      <dgm:spPr/>
      <dgm:t>
        <a:bodyPr/>
        <a:lstStyle/>
        <a:p>
          <a:endParaRPr lang="ru-RU"/>
        </a:p>
      </dgm:t>
    </dgm:pt>
    <dgm:pt modelId="{F89F581E-261F-4E15-A890-79DE196E57FA}">
      <dgm:prSet phldrT="[Текст]" custT="1"/>
      <dgm:spPr/>
      <dgm:t>
        <a:bodyPr/>
        <a:lstStyle/>
        <a:p>
          <a:r>
            <a:rPr lang="uk-UA" sz="1400" b="0" i="0" u="none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одержання заробітної плати (винагороди) відповідно до законодавства</a:t>
          </a:r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8F9B03A-9252-40F4-8396-F1557548AA0C}" type="parTrans" cxnId="{FDF07446-8FE0-444D-8EFE-C688CAC284B6}">
      <dgm:prSet/>
      <dgm:spPr/>
      <dgm:t>
        <a:bodyPr/>
        <a:lstStyle/>
        <a:p>
          <a:endParaRPr lang="ru-RU"/>
        </a:p>
      </dgm:t>
    </dgm:pt>
    <dgm:pt modelId="{A4E46D5E-C149-4431-95CF-0713F0EFBB41}" type="sibTrans" cxnId="{FDF07446-8FE0-444D-8EFE-C688CAC284B6}">
      <dgm:prSet/>
      <dgm:spPr/>
      <dgm:t>
        <a:bodyPr/>
        <a:lstStyle/>
        <a:p>
          <a:endParaRPr lang="ru-RU"/>
        </a:p>
      </dgm:t>
    </dgm:pt>
    <dgm:pt modelId="{47EC57F9-0761-480D-99B9-1D5F774BF926}" type="pres">
      <dgm:prSet presAssocID="{C519572C-0FAA-49E1-AB2D-14F7C8CF543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FF4316B-9DF8-416D-8279-73AEE97415A4}" type="pres">
      <dgm:prSet presAssocID="{5570D487-05E0-4173-8294-0ECC470DDC7F}" presName="composite" presStyleCnt="0"/>
      <dgm:spPr/>
    </dgm:pt>
    <dgm:pt modelId="{8A659561-4BF8-4991-B760-0D3863166FE8}" type="pres">
      <dgm:prSet presAssocID="{5570D487-05E0-4173-8294-0ECC470DDC7F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8063D4-F55E-45BE-9879-F8666649D0DC}" type="pres">
      <dgm:prSet presAssocID="{5570D487-05E0-4173-8294-0ECC470DDC7F}" presName="descendantText" presStyleLbl="alignAcc1" presStyleIdx="0" presStyleCnt="3" custScaleY="100000" custLinFactNeighborX="202" custLinFactNeighborY="-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ADB5D1-D7F6-4763-945D-E65E515A0C22}" type="pres">
      <dgm:prSet presAssocID="{0E007549-596A-41C4-9D1F-E39D40235A98}" presName="sp" presStyleCnt="0"/>
      <dgm:spPr/>
    </dgm:pt>
    <dgm:pt modelId="{F1A99F36-F272-4F2C-9D08-05395BACC3AA}" type="pres">
      <dgm:prSet presAssocID="{647E2CCD-BC13-4F62-87D3-B8530058AB6E}" presName="composite" presStyleCnt="0"/>
      <dgm:spPr/>
    </dgm:pt>
    <dgm:pt modelId="{3059F705-21BC-4FB3-B5D4-42C4D996F9F6}" type="pres">
      <dgm:prSet presAssocID="{647E2CCD-BC13-4F62-87D3-B8530058AB6E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9064D9-4826-44BA-8D52-2BCD2B576594}" type="pres">
      <dgm:prSet presAssocID="{647E2CCD-BC13-4F62-87D3-B8530058AB6E}" presName="descendantText" presStyleLbl="alignAcc1" presStyleIdx="1" presStyleCnt="3" custScaleY="1141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42F2D3-3200-4751-951D-7EF16CE97D3B}" type="pres">
      <dgm:prSet presAssocID="{602AB516-6771-4D74-835D-581829EE3EC0}" presName="sp" presStyleCnt="0"/>
      <dgm:spPr/>
    </dgm:pt>
    <dgm:pt modelId="{DCBA13FE-BF8B-408A-A61D-DD6A776422EA}" type="pres">
      <dgm:prSet presAssocID="{6309515B-4152-450F-A28A-43A873056798}" presName="composite" presStyleCnt="0"/>
      <dgm:spPr/>
    </dgm:pt>
    <dgm:pt modelId="{204568B6-B33F-4E77-B2FE-DB863597C163}" type="pres">
      <dgm:prSet presAssocID="{6309515B-4152-450F-A28A-43A873056798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A5A369-6AC3-4511-8188-7DD1EF4C4877}" type="pres">
      <dgm:prSet presAssocID="{6309515B-4152-450F-A28A-43A873056798}" presName="descendantText" presStyleLbl="alignAcc1" presStyleIdx="2" presStyleCnt="3" custScaleY="138338" custLinFactNeighborX="225" custLinFactNeighborY="-15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743F48C-EEFB-4912-A4A0-476F378E6D14}" type="presOf" srcId="{5570D487-05E0-4173-8294-0ECC470DDC7F}" destId="{8A659561-4BF8-4991-B760-0D3863166FE8}" srcOrd="0" destOrd="0" presId="urn:microsoft.com/office/officeart/2005/8/layout/chevron2"/>
    <dgm:cxn modelId="{57DD1B27-8514-48FF-A811-21974E29FC99}" type="presOf" srcId="{6309515B-4152-450F-A28A-43A873056798}" destId="{204568B6-B33F-4E77-B2FE-DB863597C163}" srcOrd="0" destOrd="0" presId="urn:microsoft.com/office/officeart/2005/8/layout/chevron2"/>
    <dgm:cxn modelId="{7A5C2AE1-60C6-48F9-8550-B5BEEC79CB53}" type="presOf" srcId="{941CE0CE-B96C-4EFF-9D0B-6EFD5AE58766}" destId="{3F9064D9-4826-44BA-8D52-2BCD2B576594}" srcOrd="0" destOrd="0" presId="urn:microsoft.com/office/officeart/2005/8/layout/chevron2"/>
    <dgm:cxn modelId="{7A95A017-B13D-4758-9629-F880B1EA5291}" srcId="{5570D487-05E0-4173-8294-0ECC470DDC7F}" destId="{39504AC3-BE53-4927-BFF9-038B2426CC1F}" srcOrd="0" destOrd="0" parTransId="{1F21EEB1-9373-4E86-B37C-A149733ADA03}" sibTransId="{7BC617DE-007F-4C6A-97C6-2E38E664ECB2}"/>
    <dgm:cxn modelId="{01BA038E-6996-45A5-AC10-CF5719C3BC9D}" srcId="{C519572C-0FAA-49E1-AB2D-14F7C8CF5435}" destId="{6309515B-4152-450F-A28A-43A873056798}" srcOrd="2" destOrd="0" parTransId="{CE9AD04C-CEB6-442A-A955-03E19383DDB4}" sibTransId="{D81B3F8E-A70C-4869-85A1-DE03AE299113}"/>
    <dgm:cxn modelId="{F2AE6FE5-E75C-4985-94C3-D006E9DBE398}" type="presOf" srcId="{F89F581E-261F-4E15-A890-79DE196E57FA}" destId="{57A5A369-6AC3-4511-8188-7DD1EF4C4877}" srcOrd="0" destOrd="0" presId="urn:microsoft.com/office/officeart/2005/8/layout/chevron2"/>
    <dgm:cxn modelId="{3C44FCAB-AF5B-4889-9E33-FD6CB15B7D3E}" srcId="{C519572C-0FAA-49E1-AB2D-14F7C8CF5435}" destId="{647E2CCD-BC13-4F62-87D3-B8530058AB6E}" srcOrd="1" destOrd="0" parTransId="{03676D27-5912-4DA9-8344-BE44FD4452D8}" sibTransId="{602AB516-6771-4D74-835D-581829EE3EC0}"/>
    <dgm:cxn modelId="{FDF07446-8FE0-444D-8EFE-C688CAC284B6}" srcId="{6309515B-4152-450F-A28A-43A873056798}" destId="{F89F581E-261F-4E15-A890-79DE196E57FA}" srcOrd="0" destOrd="0" parTransId="{88F9B03A-9252-40F4-8396-F1557548AA0C}" sibTransId="{A4E46D5E-C149-4431-95CF-0713F0EFBB41}"/>
    <dgm:cxn modelId="{C14DE2D1-D17A-404F-BBB7-1607A8C253A5}" srcId="{C519572C-0FAA-49E1-AB2D-14F7C8CF5435}" destId="{5570D487-05E0-4173-8294-0ECC470DDC7F}" srcOrd="0" destOrd="0" parTransId="{FA66A988-BF0E-4D10-B4FF-0E1D17268870}" sibTransId="{0E007549-596A-41C4-9D1F-E39D40235A98}"/>
    <dgm:cxn modelId="{0961A8B2-9DCB-4F07-BD13-3AB5E453AAE6}" srcId="{647E2CCD-BC13-4F62-87D3-B8530058AB6E}" destId="{941CE0CE-B96C-4EFF-9D0B-6EFD5AE58766}" srcOrd="0" destOrd="0" parTransId="{0913E282-1FCC-44AF-87A0-33BD8417254D}" sibTransId="{C9E13CA8-8ABC-4C23-9C63-EA33D6103416}"/>
    <dgm:cxn modelId="{CEB496B6-00F7-499F-B123-74B8A95AA4AF}" type="presOf" srcId="{C519572C-0FAA-49E1-AB2D-14F7C8CF5435}" destId="{47EC57F9-0761-480D-99B9-1D5F774BF926}" srcOrd="0" destOrd="0" presId="urn:microsoft.com/office/officeart/2005/8/layout/chevron2"/>
    <dgm:cxn modelId="{D053E3E6-25E2-48BA-A52C-6340199BCF6D}" type="presOf" srcId="{647E2CCD-BC13-4F62-87D3-B8530058AB6E}" destId="{3059F705-21BC-4FB3-B5D4-42C4D996F9F6}" srcOrd="0" destOrd="0" presId="urn:microsoft.com/office/officeart/2005/8/layout/chevron2"/>
    <dgm:cxn modelId="{11DEBC09-2B73-4C6E-AEF6-097B40CDBC49}" type="presOf" srcId="{39504AC3-BE53-4927-BFF9-038B2426CC1F}" destId="{058063D4-F55E-45BE-9879-F8666649D0DC}" srcOrd="0" destOrd="0" presId="urn:microsoft.com/office/officeart/2005/8/layout/chevron2"/>
    <dgm:cxn modelId="{98AC9627-16B0-4E73-9623-F221C2024326}" type="presParOf" srcId="{47EC57F9-0761-480D-99B9-1D5F774BF926}" destId="{6FF4316B-9DF8-416D-8279-73AEE97415A4}" srcOrd="0" destOrd="0" presId="urn:microsoft.com/office/officeart/2005/8/layout/chevron2"/>
    <dgm:cxn modelId="{DBC6FEC8-05CC-4B5E-9B92-C3BD76104423}" type="presParOf" srcId="{6FF4316B-9DF8-416D-8279-73AEE97415A4}" destId="{8A659561-4BF8-4991-B760-0D3863166FE8}" srcOrd="0" destOrd="0" presId="urn:microsoft.com/office/officeart/2005/8/layout/chevron2"/>
    <dgm:cxn modelId="{CB7BB843-55E2-42F5-B243-2699CACC2A61}" type="presParOf" srcId="{6FF4316B-9DF8-416D-8279-73AEE97415A4}" destId="{058063D4-F55E-45BE-9879-F8666649D0DC}" srcOrd="1" destOrd="0" presId="urn:microsoft.com/office/officeart/2005/8/layout/chevron2"/>
    <dgm:cxn modelId="{CF776A71-D4E8-4F54-865E-A858939DC831}" type="presParOf" srcId="{47EC57F9-0761-480D-99B9-1D5F774BF926}" destId="{97ADB5D1-D7F6-4763-945D-E65E515A0C22}" srcOrd="1" destOrd="0" presId="urn:microsoft.com/office/officeart/2005/8/layout/chevron2"/>
    <dgm:cxn modelId="{317C17BE-B086-489B-8516-B13FD4D51A17}" type="presParOf" srcId="{47EC57F9-0761-480D-99B9-1D5F774BF926}" destId="{F1A99F36-F272-4F2C-9D08-05395BACC3AA}" srcOrd="2" destOrd="0" presId="urn:microsoft.com/office/officeart/2005/8/layout/chevron2"/>
    <dgm:cxn modelId="{244E347C-986D-422C-A927-266640C4225E}" type="presParOf" srcId="{F1A99F36-F272-4F2C-9D08-05395BACC3AA}" destId="{3059F705-21BC-4FB3-B5D4-42C4D996F9F6}" srcOrd="0" destOrd="0" presId="urn:microsoft.com/office/officeart/2005/8/layout/chevron2"/>
    <dgm:cxn modelId="{21B5342C-6753-498D-9F18-73D57AEAEE40}" type="presParOf" srcId="{F1A99F36-F272-4F2C-9D08-05395BACC3AA}" destId="{3F9064D9-4826-44BA-8D52-2BCD2B576594}" srcOrd="1" destOrd="0" presId="urn:microsoft.com/office/officeart/2005/8/layout/chevron2"/>
    <dgm:cxn modelId="{DC8247A4-8419-4357-A1AA-D7377F4AFAF2}" type="presParOf" srcId="{47EC57F9-0761-480D-99B9-1D5F774BF926}" destId="{C942F2D3-3200-4751-951D-7EF16CE97D3B}" srcOrd="3" destOrd="0" presId="urn:microsoft.com/office/officeart/2005/8/layout/chevron2"/>
    <dgm:cxn modelId="{9AAE61B5-C024-4F85-BDFA-93D8943A33C7}" type="presParOf" srcId="{47EC57F9-0761-480D-99B9-1D5F774BF926}" destId="{DCBA13FE-BF8B-408A-A61D-DD6A776422EA}" srcOrd="4" destOrd="0" presId="urn:microsoft.com/office/officeart/2005/8/layout/chevron2"/>
    <dgm:cxn modelId="{B56F6375-6432-4573-B196-2689E047478D}" type="presParOf" srcId="{DCBA13FE-BF8B-408A-A61D-DD6A776422EA}" destId="{204568B6-B33F-4E77-B2FE-DB863597C163}" srcOrd="0" destOrd="0" presId="urn:microsoft.com/office/officeart/2005/8/layout/chevron2"/>
    <dgm:cxn modelId="{CAF92F1D-7108-4523-8540-0204486C1947}" type="presParOf" srcId="{DCBA13FE-BF8B-408A-A61D-DD6A776422EA}" destId="{57A5A369-6AC3-4511-8188-7DD1EF4C487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519572C-0FAA-49E1-AB2D-14F7C8CF5435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570D487-05E0-4173-8294-0ECC470DDC7F}">
      <dgm:prSet phldrT="[Текст]"/>
      <dgm:spPr/>
      <dgm:t>
        <a:bodyPr/>
        <a:lstStyle/>
        <a:p>
          <a:pPr algn="ctr"/>
          <a:r>
            <a:rPr lang="de-DE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ɷ</a:t>
          </a:r>
          <a:endParaRPr lang="ru-RU">
            <a:solidFill>
              <a:schemeClr val="tx1"/>
            </a:solidFill>
          </a:endParaRPr>
        </a:p>
      </dgm:t>
    </dgm:pt>
    <dgm:pt modelId="{FA66A988-BF0E-4D10-B4FF-0E1D17268870}" type="parTrans" cxnId="{C14DE2D1-D17A-404F-BBB7-1607A8C253A5}">
      <dgm:prSet/>
      <dgm:spPr/>
      <dgm:t>
        <a:bodyPr/>
        <a:lstStyle/>
        <a:p>
          <a:endParaRPr lang="ru-RU"/>
        </a:p>
      </dgm:t>
    </dgm:pt>
    <dgm:pt modelId="{0E007549-596A-41C4-9D1F-E39D40235A98}" type="sibTrans" cxnId="{C14DE2D1-D17A-404F-BBB7-1607A8C253A5}">
      <dgm:prSet/>
      <dgm:spPr/>
      <dgm:t>
        <a:bodyPr/>
        <a:lstStyle/>
        <a:p>
          <a:endParaRPr lang="ru-RU"/>
        </a:p>
      </dgm:t>
    </dgm:pt>
    <dgm:pt modelId="{39504AC3-BE53-4927-BFF9-038B2426CC1F}">
      <dgm:prSet phldrT="[Текст]"/>
      <dgm:spPr/>
      <dgm:t>
        <a:bodyPr/>
        <a:lstStyle/>
        <a:p>
          <a:endParaRPr lang="ru-RU" sz="1000"/>
        </a:p>
      </dgm:t>
    </dgm:pt>
    <dgm:pt modelId="{1F21EEB1-9373-4E86-B37C-A149733ADA03}" type="parTrans" cxnId="{7A95A017-B13D-4758-9629-F880B1EA5291}">
      <dgm:prSet/>
      <dgm:spPr/>
      <dgm:t>
        <a:bodyPr/>
        <a:lstStyle/>
        <a:p>
          <a:endParaRPr lang="ru-RU"/>
        </a:p>
      </dgm:t>
    </dgm:pt>
    <dgm:pt modelId="{7BC617DE-007F-4C6A-97C6-2E38E664ECB2}" type="sibTrans" cxnId="{7A95A017-B13D-4758-9629-F880B1EA5291}">
      <dgm:prSet/>
      <dgm:spPr/>
      <dgm:t>
        <a:bodyPr/>
        <a:lstStyle/>
        <a:p>
          <a:endParaRPr lang="ru-RU"/>
        </a:p>
      </dgm:t>
    </dgm:pt>
    <dgm:pt modelId="{647E2CCD-BC13-4F62-87D3-B8530058AB6E}">
      <dgm:prSet phldrT="[Текст]"/>
      <dgm:spPr/>
      <dgm:t>
        <a:bodyPr/>
        <a:lstStyle/>
        <a:p>
          <a:r>
            <a:rPr lang="de-DE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ɷ</a:t>
          </a:r>
          <a:endParaRPr lang="ru-RU">
            <a:solidFill>
              <a:schemeClr val="tx1"/>
            </a:solidFill>
          </a:endParaRPr>
        </a:p>
      </dgm:t>
    </dgm:pt>
    <dgm:pt modelId="{03676D27-5912-4DA9-8344-BE44FD4452D8}" type="parTrans" cxnId="{3C44FCAB-AF5B-4889-9E33-FD6CB15B7D3E}">
      <dgm:prSet/>
      <dgm:spPr/>
      <dgm:t>
        <a:bodyPr/>
        <a:lstStyle/>
        <a:p>
          <a:endParaRPr lang="ru-RU"/>
        </a:p>
      </dgm:t>
    </dgm:pt>
    <dgm:pt modelId="{602AB516-6771-4D74-835D-581829EE3EC0}" type="sibTrans" cxnId="{3C44FCAB-AF5B-4889-9E33-FD6CB15B7D3E}">
      <dgm:prSet/>
      <dgm:spPr/>
      <dgm:t>
        <a:bodyPr/>
        <a:lstStyle/>
        <a:p>
          <a:endParaRPr lang="ru-RU"/>
        </a:p>
      </dgm:t>
    </dgm:pt>
    <dgm:pt modelId="{941CE0CE-B96C-4EFF-9D0B-6EFD5AE58766}">
      <dgm:prSet phldrT="[Текст]" custT="1"/>
      <dgm:spPr/>
      <dgm:t>
        <a:bodyPr/>
        <a:lstStyle/>
        <a:p>
          <a:r>
            <a:rPr lang="uk-UA" sz="1400" b="0" i="0" u="none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професійне навчання відповідно до здібностей і з урахуванням потреб ринку праці</a:t>
          </a:r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913E282-1FCC-44AF-87A0-33BD8417254D}" type="parTrans" cxnId="{0961A8B2-9DCB-4F07-BD13-3AB5E453AAE6}">
      <dgm:prSet/>
      <dgm:spPr/>
      <dgm:t>
        <a:bodyPr/>
        <a:lstStyle/>
        <a:p>
          <a:endParaRPr lang="ru-RU"/>
        </a:p>
      </dgm:t>
    </dgm:pt>
    <dgm:pt modelId="{C9E13CA8-8ABC-4C23-9C63-EA33D6103416}" type="sibTrans" cxnId="{0961A8B2-9DCB-4F07-BD13-3AB5E453AAE6}">
      <dgm:prSet/>
      <dgm:spPr/>
      <dgm:t>
        <a:bodyPr/>
        <a:lstStyle/>
        <a:p>
          <a:endParaRPr lang="ru-RU"/>
        </a:p>
      </dgm:t>
    </dgm:pt>
    <dgm:pt modelId="{6309515B-4152-450F-A28A-43A873056798}">
      <dgm:prSet phldrT="[Текст]"/>
      <dgm:spPr/>
      <dgm:t>
        <a:bodyPr/>
        <a:lstStyle/>
        <a:p>
          <a:r>
            <a:rPr lang="de-DE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ɷ</a:t>
          </a:r>
          <a:endParaRPr lang="ru-RU">
            <a:solidFill>
              <a:schemeClr val="tx1"/>
            </a:solidFill>
          </a:endParaRPr>
        </a:p>
      </dgm:t>
    </dgm:pt>
    <dgm:pt modelId="{CE9AD04C-CEB6-442A-A955-03E19383DDB4}" type="parTrans" cxnId="{01BA038E-6996-45A5-AC10-CF5719C3BC9D}">
      <dgm:prSet/>
      <dgm:spPr/>
      <dgm:t>
        <a:bodyPr/>
        <a:lstStyle/>
        <a:p>
          <a:endParaRPr lang="ru-RU"/>
        </a:p>
      </dgm:t>
    </dgm:pt>
    <dgm:pt modelId="{D81B3F8E-A70C-4869-85A1-DE03AE299113}" type="sibTrans" cxnId="{01BA038E-6996-45A5-AC10-CF5719C3BC9D}">
      <dgm:prSet/>
      <dgm:spPr/>
      <dgm:t>
        <a:bodyPr/>
        <a:lstStyle/>
        <a:p>
          <a:endParaRPr lang="ru-RU"/>
        </a:p>
      </dgm:t>
    </dgm:pt>
    <dgm:pt modelId="{F89F581E-261F-4E15-A890-79DE196E57FA}">
      <dgm:prSet phldrT="[Текст]" custT="1"/>
      <dgm:spPr/>
      <dgm:t>
        <a:bodyPr/>
        <a:lstStyle/>
        <a:p>
          <a:r>
            <a:rPr lang="uk-UA" sz="1400" b="0" i="0" u="none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підтвердження результатів неформального професійного навчання осіб за робітничими професіями</a:t>
          </a:r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8F9B03A-9252-40F4-8396-F1557548AA0C}" type="parTrans" cxnId="{FDF07446-8FE0-444D-8EFE-C688CAC284B6}">
      <dgm:prSet/>
      <dgm:spPr/>
      <dgm:t>
        <a:bodyPr/>
        <a:lstStyle/>
        <a:p>
          <a:endParaRPr lang="ru-RU"/>
        </a:p>
      </dgm:t>
    </dgm:pt>
    <dgm:pt modelId="{A4E46D5E-C149-4431-95CF-0713F0EFBB41}" type="sibTrans" cxnId="{FDF07446-8FE0-444D-8EFE-C688CAC284B6}">
      <dgm:prSet/>
      <dgm:spPr/>
      <dgm:t>
        <a:bodyPr/>
        <a:lstStyle/>
        <a:p>
          <a:endParaRPr lang="ru-RU"/>
        </a:p>
      </dgm:t>
    </dgm:pt>
    <dgm:pt modelId="{37C9B12E-6627-46C1-BE45-6C0855B0C681}">
      <dgm:prSet custT="1"/>
      <dgm:spPr/>
      <dgm:t>
        <a:bodyPr/>
        <a:lstStyle/>
        <a:p>
          <a:r>
            <a:rPr lang="uk-UA" sz="1400" b="0" i="0" u="none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професійну орієнтацію з метою самовизначення й реалізації здатності особи до праці</a:t>
          </a:r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088E97D-299C-48EB-A92A-3A115BCA7C22}" type="parTrans" cxnId="{9710A130-6E7C-4455-B3AF-80DBF6744E45}">
      <dgm:prSet/>
      <dgm:spPr/>
      <dgm:t>
        <a:bodyPr/>
        <a:lstStyle/>
        <a:p>
          <a:endParaRPr lang="ru-RU"/>
        </a:p>
      </dgm:t>
    </dgm:pt>
    <dgm:pt modelId="{55E5C9CC-2A73-45B5-BCD3-BA874520B9A9}" type="sibTrans" cxnId="{9710A130-6E7C-4455-B3AF-80DBF6744E45}">
      <dgm:prSet/>
      <dgm:spPr/>
      <dgm:t>
        <a:bodyPr/>
        <a:lstStyle/>
        <a:p>
          <a:endParaRPr lang="ru-RU"/>
        </a:p>
      </dgm:t>
    </dgm:pt>
    <dgm:pt modelId="{47EC57F9-0761-480D-99B9-1D5F774BF926}" type="pres">
      <dgm:prSet presAssocID="{C519572C-0FAA-49E1-AB2D-14F7C8CF543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FF4316B-9DF8-416D-8279-73AEE97415A4}" type="pres">
      <dgm:prSet presAssocID="{5570D487-05E0-4173-8294-0ECC470DDC7F}" presName="composite" presStyleCnt="0"/>
      <dgm:spPr/>
    </dgm:pt>
    <dgm:pt modelId="{8A659561-4BF8-4991-B760-0D3863166FE8}" type="pres">
      <dgm:prSet presAssocID="{5570D487-05E0-4173-8294-0ECC470DDC7F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8063D4-F55E-45BE-9879-F8666649D0DC}" type="pres">
      <dgm:prSet presAssocID="{5570D487-05E0-4173-8294-0ECC470DDC7F}" presName="descendantText" presStyleLbl="alignAcc1" presStyleIdx="0" presStyleCnt="3" custScaleY="1092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ADB5D1-D7F6-4763-945D-E65E515A0C22}" type="pres">
      <dgm:prSet presAssocID="{0E007549-596A-41C4-9D1F-E39D40235A98}" presName="sp" presStyleCnt="0"/>
      <dgm:spPr/>
    </dgm:pt>
    <dgm:pt modelId="{F1A99F36-F272-4F2C-9D08-05395BACC3AA}" type="pres">
      <dgm:prSet presAssocID="{647E2CCD-BC13-4F62-87D3-B8530058AB6E}" presName="composite" presStyleCnt="0"/>
      <dgm:spPr/>
    </dgm:pt>
    <dgm:pt modelId="{3059F705-21BC-4FB3-B5D4-42C4D996F9F6}" type="pres">
      <dgm:prSet presAssocID="{647E2CCD-BC13-4F62-87D3-B8530058AB6E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9064D9-4826-44BA-8D52-2BCD2B576594}" type="pres">
      <dgm:prSet presAssocID="{647E2CCD-BC13-4F62-87D3-B8530058AB6E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42F2D3-3200-4751-951D-7EF16CE97D3B}" type="pres">
      <dgm:prSet presAssocID="{602AB516-6771-4D74-835D-581829EE3EC0}" presName="sp" presStyleCnt="0"/>
      <dgm:spPr/>
    </dgm:pt>
    <dgm:pt modelId="{DCBA13FE-BF8B-408A-A61D-DD6A776422EA}" type="pres">
      <dgm:prSet presAssocID="{6309515B-4152-450F-A28A-43A873056798}" presName="composite" presStyleCnt="0"/>
      <dgm:spPr/>
    </dgm:pt>
    <dgm:pt modelId="{204568B6-B33F-4E77-B2FE-DB863597C163}" type="pres">
      <dgm:prSet presAssocID="{6309515B-4152-450F-A28A-43A873056798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A5A369-6AC3-4511-8188-7DD1EF4C4877}" type="pres">
      <dgm:prSet presAssocID="{6309515B-4152-450F-A28A-43A873056798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743F48C-EEFB-4912-A4A0-476F378E6D14}" type="presOf" srcId="{5570D487-05E0-4173-8294-0ECC470DDC7F}" destId="{8A659561-4BF8-4991-B760-0D3863166FE8}" srcOrd="0" destOrd="0" presId="urn:microsoft.com/office/officeart/2005/8/layout/chevron2"/>
    <dgm:cxn modelId="{57DD1B27-8514-48FF-A811-21974E29FC99}" type="presOf" srcId="{6309515B-4152-450F-A28A-43A873056798}" destId="{204568B6-B33F-4E77-B2FE-DB863597C163}" srcOrd="0" destOrd="0" presId="urn:microsoft.com/office/officeart/2005/8/layout/chevron2"/>
    <dgm:cxn modelId="{9710A130-6E7C-4455-B3AF-80DBF6744E45}" srcId="{5570D487-05E0-4173-8294-0ECC470DDC7F}" destId="{37C9B12E-6627-46C1-BE45-6C0855B0C681}" srcOrd="1" destOrd="0" parTransId="{E088E97D-299C-48EB-A92A-3A115BCA7C22}" sibTransId="{55E5C9CC-2A73-45B5-BCD3-BA874520B9A9}"/>
    <dgm:cxn modelId="{7A5C2AE1-60C6-48F9-8550-B5BEEC79CB53}" type="presOf" srcId="{941CE0CE-B96C-4EFF-9D0B-6EFD5AE58766}" destId="{3F9064D9-4826-44BA-8D52-2BCD2B576594}" srcOrd="0" destOrd="0" presId="urn:microsoft.com/office/officeart/2005/8/layout/chevron2"/>
    <dgm:cxn modelId="{7A95A017-B13D-4758-9629-F880B1EA5291}" srcId="{5570D487-05E0-4173-8294-0ECC470DDC7F}" destId="{39504AC3-BE53-4927-BFF9-038B2426CC1F}" srcOrd="0" destOrd="0" parTransId="{1F21EEB1-9373-4E86-B37C-A149733ADA03}" sibTransId="{7BC617DE-007F-4C6A-97C6-2E38E664ECB2}"/>
    <dgm:cxn modelId="{01BA038E-6996-45A5-AC10-CF5719C3BC9D}" srcId="{C519572C-0FAA-49E1-AB2D-14F7C8CF5435}" destId="{6309515B-4152-450F-A28A-43A873056798}" srcOrd="2" destOrd="0" parTransId="{CE9AD04C-CEB6-442A-A955-03E19383DDB4}" sibTransId="{D81B3F8E-A70C-4869-85A1-DE03AE299113}"/>
    <dgm:cxn modelId="{F2AE6FE5-E75C-4985-94C3-D006E9DBE398}" type="presOf" srcId="{F89F581E-261F-4E15-A890-79DE196E57FA}" destId="{57A5A369-6AC3-4511-8188-7DD1EF4C4877}" srcOrd="0" destOrd="0" presId="urn:microsoft.com/office/officeart/2005/8/layout/chevron2"/>
    <dgm:cxn modelId="{3C44FCAB-AF5B-4889-9E33-FD6CB15B7D3E}" srcId="{C519572C-0FAA-49E1-AB2D-14F7C8CF5435}" destId="{647E2CCD-BC13-4F62-87D3-B8530058AB6E}" srcOrd="1" destOrd="0" parTransId="{03676D27-5912-4DA9-8344-BE44FD4452D8}" sibTransId="{602AB516-6771-4D74-835D-581829EE3EC0}"/>
    <dgm:cxn modelId="{FDF07446-8FE0-444D-8EFE-C688CAC284B6}" srcId="{6309515B-4152-450F-A28A-43A873056798}" destId="{F89F581E-261F-4E15-A890-79DE196E57FA}" srcOrd="0" destOrd="0" parTransId="{88F9B03A-9252-40F4-8396-F1557548AA0C}" sibTransId="{A4E46D5E-C149-4431-95CF-0713F0EFBB41}"/>
    <dgm:cxn modelId="{ED4A062D-F5A1-4264-8E02-4F25904BA0FC}" type="presOf" srcId="{37C9B12E-6627-46C1-BE45-6C0855B0C681}" destId="{058063D4-F55E-45BE-9879-F8666649D0DC}" srcOrd="0" destOrd="1" presId="urn:microsoft.com/office/officeart/2005/8/layout/chevron2"/>
    <dgm:cxn modelId="{C14DE2D1-D17A-404F-BBB7-1607A8C253A5}" srcId="{C519572C-0FAA-49E1-AB2D-14F7C8CF5435}" destId="{5570D487-05E0-4173-8294-0ECC470DDC7F}" srcOrd="0" destOrd="0" parTransId="{FA66A988-BF0E-4D10-B4FF-0E1D17268870}" sibTransId="{0E007549-596A-41C4-9D1F-E39D40235A98}"/>
    <dgm:cxn modelId="{0961A8B2-9DCB-4F07-BD13-3AB5E453AAE6}" srcId="{647E2CCD-BC13-4F62-87D3-B8530058AB6E}" destId="{941CE0CE-B96C-4EFF-9D0B-6EFD5AE58766}" srcOrd="0" destOrd="0" parTransId="{0913E282-1FCC-44AF-87A0-33BD8417254D}" sibTransId="{C9E13CA8-8ABC-4C23-9C63-EA33D6103416}"/>
    <dgm:cxn modelId="{CEB496B6-00F7-499F-B123-74B8A95AA4AF}" type="presOf" srcId="{C519572C-0FAA-49E1-AB2D-14F7C8CF5435}" destId="{47EC57F9-0761-480D-99B9-1D5F774BF926}" srcOrd="0" destOrd="0" presId="urn:microsoft.com/office/officeart/2005/8/layout/chevron2"/>
    <dgm:cxn modelId="{D053E3E6-25E2-48BA-A52C-6340199BCF6D}" type="presOf" srcId="{647E2CCD-BC13-4F62-87D3-B8530058AB6E}" destId="{3059F705-21BC-4FB3-B5D4-42C4D996F9F6}" srcOrd="0" destOrd="0" presId="urn:microsoft.com/office/officeart/2005/8/layout/chevron2"/>
    <dgm:cxn modelId="{11DEBC09-2B73-4C6E-AEF6-097B40CDBC49}" type="presOf" srcId="{39504AC3-BE53-4927-BFF9-038B2426CC1F}" destId="{058063D4-F55E-45BE-9879-F8666649D0DC}" srcOrd="0" destOrd="0" presId="urn:microsoft.com/office/officeart/2005/8/layout/chevron2"/>
    <dgm:cxn modelId="{98AC9627-16B0-4E73-9623-F221C2024326}" type="presParOf" srcId="{47EC57F9-0761-480D-99B9-1D5F774BF926}" destId="{6FF4316B-9DF8-416D-8279-73AEE97415A4}" srcOrd="0" destOrd="0" presId="urn:microsoft.com/office/officeart/2005/8/layout/chevron2"/>
    <dgm:cxn modelId="{DBC6FEC8-05CC-4B5E-9B92-C3BD76104423}" type="presParOf" srcId="{6FF4316B-9DF8-416D-8279-73AEE97415A4}" destId="{8A659561-4BF8-4991-B760-0D3863166FE8}" srcOrd="0" destOrd="0" presId="urn:microsoft.com/office/officeart/2005/8/layout/chevron2"/>
    <dgm:cxn modelId="{CB7BB843-55E2-42F5-B243-2699CACC2A61}" type="presParOf" srcId="{6FF4316B-9DF8-416D-8279-73AEE97415A4}" destId="{058063D4-F55E-45BE-9879-F8666649D0DC}" srcOrd="1" destOrd="0" presId="urn:microsoft.com/office/officeart/2005/8/layout/chevron2"/>
    <dgm:cxn modelId="{CF776A71-D4E8-4F54-865E-A858939DC831}" type="presParOf" srcId="{47EC57F9-0761-480D-99B9-1D5F774BF926}" destId="{97ADB5D1-D7F6-4763-945D-E65E515A0C22}" srcOrd="1" destOrd="0" presId="urn:microsoft.com/office/officeart/2005/8/layout/chevron2"/>
    <dgm:cxn modelId="{317C17BE-B086-489B-8516-B13FD4D51A17}" type="presParOf" srcId="{47EC57F9-0761-480D-99B9-1D5F774BF926}" destId="{F1A99F36-F272-4F2C-9D08-05395BACC3AA}" srcOrd="2" destOrd="0" presId="urn:microsoft.com/office/officeart/2005/8/layout/chevron2"/>
    <dgm:cxn modelId="{244E347C-986D-422C-A927-266640C4225E}" type="presParOf" srcId="{F1A99F36-F272-4F2C-9D08-05395BACC3AA}" destId="{3059F705-21BC-4FB3-B5D4-42C4D996F9F6}" srcOrd="0" destOrd="0" presId="urn:microsoft.com/office/officeart/2005/8/layout/chevron2"/>
    <dgm:cxn modelId="{21B5342C-6753-498D-9F18-73D57AEAEE40}" type="presParOf" srcId="{F1A99F36-F272-4F2C-9D08-05395BACC3AA}" destId="{3F9064D9-4826-44BA-8D52-2BCD2B576594}" srcOrd="1" destOrd="0" presId="urn:microsoft.com/office/officeart/2005/8/layout/chevron2"/>
    <dgm:cxn modelId="{DC8247A4-8419-4357-A1AA-D7377F4AFAF2}" type="presParOf" srcId="{47EC57F9-0761-480D-99B9-1D5F774BF926}" destId="{C942F2D3-3200-4751-951D-7EF16CE97D3B}" srcOrd="3" destOrd="0" presId="urn:microsoft.com/office/officeart/2005/8/layout/chevron2"/>
    <dgm:cxn modelId="{9AAE61B5-C024-4F85-BDFA-93D8943A33C7}" type="presParOf" srcId="{47EC57F9-0761-480D-99B9-1D5F774BF926}" destId="{DCBA13FE-BF8B-408A-A61D-DD6A776422EA}" srcOrd="4" destOrd="0" presId="urn:microsoft.com/office/officeart/2005/8/layout/chevron2"/>
    <dgm:cxn modelId="{B56F6375-6432-4573-B196-2689E047478D}" type="presParOf" srcId="{DCBA13FE-BF8B-408A-A61D-DD6A776422EA}" destId="{204568B6-B33F-4E77-B2FE-DB863597C163}" srcOrd="0" destOrd="0" presId="urn:microsoft.com/office/officeart/2005/8/layout/chevron2"/>
    <dgm:cxn modelId="{CAF92F1D-7108-4523-8540-0204486C1947}" type="presParOf" srcId="{DCBA13FE-BF8B-408A-A61D-DD6A776422EA}" destId="{57A5A369-6AC3-4511-8188-7DD1EF4C487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519572C-0FAA-49E1-AB2D-14F7C8CF5435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570D487-05E0-4173-8294-0ECC470DDC7F}">
      <dgm:prSet phldrT="[Текст]"/>
      <dgm:spPr/>
      <dgm:t>
        <a:bodyPr/>
        <a:lstStyle/>
        <a:p>
          <a:pPr algn="ctr"/>
          <a:r>
            <a:rPr lang="de-DE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ɷ</a:t>
          </a:r>
          <a:endParaRPr lang="ru-RU">
            <a:solidFill>
              <a:schemeClr val="tx1"/>
            </a:solidFill>
          </a:endParaRPr>
        </a:p>
      </dgm:t>
    </dgm:pt>
    <dgm:pt modelId="{FA66A988-BF0E-4D10-B4FF-0E1D17268870}" type="parTrans" cxnId="{C14DE2D1-D17A-404F-BBB7-1607A8C253A5}">
      <dgm:prSet/>
      <dgm:spPr/>
      <dgm:t>
        <a:bodyPr/>
        <a:lstStyle/>
        <a:p>
          <a:pPr algn="l"/>
          <a:endParaRPr lang="ru-RU"/>
        </a:p>
      </dgm:t>
    </dgm:pt>
    <dgm:pt modelId="{0E007549-596A-41C4-9D1F-E39D40235A98}" type="sibTrans" cxnId="{C14DE2D1-D17A-404F-BBB7-1607A8C253A5}">
      <dgm:prSet/>
      <dgm:spPr/>
      <dgm:t>
        <a:bodyPr/>
        <a:lstStyle/>
        <a:p>
          <a:pPr algn="l"/>
          <a:endParaRPr lang="ru-RU"/>
        </a:p>
      </dgm:t>
    </dgm:pt>
    <dgm:pt modelId="{39504AC3-BE53-4927-BFF9-038B2426CC1F}">
      <dgm:prSet phldrT="[Текст]" custT="1"/>
      <dgm:spPr/>
      <dgm:t>
        <a:bodyPr/>
        <a:lstStyle/>
        <a:p>
          <a:pPr algn="l"/>
          <a:r>
            <a:rPr lang="uk-UA" sz="1400" b="0" i="0" u="none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безоплатне сприяння в працевлаш­туванні, обранні підходящої роботи й одержанні інформації про ситуацію на ринку праці та перспективи його розвитку</a:t>
          </a:r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F21EEB1-9373-4E86-B37C-A149733ADA03}" type="parTrans" cxnId="{7A95A017-B13D-4758-9629-F880B1EA5291}">
      <dgm:prSet/>
      <dgm:spPr/>
      <dgm:t>
        <a:bodyPr/>
        <a:lstStyle/>
        <a:p>
          <a:pPr algn="l"/>
          <a:endParaRPr lang="ru-RU"/>
        </a:p>
      </dgm:t>
    </dgm:pt>
    <dgm:pt modelId="{7BC617DE-007F-4C6A-97C6-2E38E664ECB2}" type="sibTrans" cxnId="{7A95A017-B13D-4758-9629-F880B1EA5291}">
      <dgm:prSet/>
      <dgm:spPr/>
      <dgm:t>
        <a:bodyPr/>
        <a:lstStyle/>
        <a:p>
          <a:pPr algn="l"/>
          <a:endParaRPr lang="ru-RU"/>
        </a:p>
      </dgm:t>
    </dgm:pt>
    <dgm:pt modelId="{647E2CCD-BC13-4F62-87D3-B8530058AB6E}">
      <dgm:prSet phldrT="[Текст]"/>
      <dgm:spPr/>
      <dgm:t>
        <a:bodyPr/>
        <a:lstStyle/>
        <a:p>
          <a:pPr algn="ctr"/>
          <a:r>
            <a:rPr lang="de-DE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ɷ</a:t>
          </a:r>
          <a:endParaRPr lang="ru-RU">
            <a:solidFill>
              <a:schemeClr val="tx1"/>
            </a:solidFill>
          </a:endParaRPr>
        </a:p>
      </dgm:t>
    </dgm:pt>
    <dgm:pt modelId="{03676D27-5912-4DA9-8344-BE44FD4452D8}" type="parTrans" cxnId="{3C44FCAB-AF5B-4889-9E33-FD6CB15B7D3E}">
      <dgm:prSet/>
      <dgm:spPr/>
      <dgm:t>
        <a:bodyPr/>
        <a:lstStyle/>
        <a:p>
          <a:pPr algn="l"/>
          <a:endParaRPr lang="ru-RU"/>
        </a:p>
      </dgm:t>
    </dgm:pt>
    <dgm:pt modelId="{602AB516-6771-4D74-835D-581829EE3EC0}" type="sibTrans" cxnId="{3C44FCAB-AF5B-4889-9E33-FD6CB15B7D3E}">
      <dgm:prSet/>
      <dgm:spPr/>
      <dgm:t>
        <a:bodyPr/>
        <a:lstStyle/>
        <a:p>
          <a:pPr algn="l"/>
          <a:endParaRPr lang="ru-RU"/>
        </a:p>
      </dgm:t>
    </dgm:pt>
    <dgm:pt modelId="{941CE0CE-B96C-4EFF-9D0B-6EFD5AE58766}">
      <dgm:prSet phldrT="[Текст]" custT="1"/>
      <dgm:spPr/>
      <dgm:t>
        <a:bodyPr/>
        <a:lstStyle/>
        <a:p>
          <a:pPr algn="l"/>
          <a:r>
            <a:rPr lang="uk-UA" sz="1400" b="0" i="0" u="none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соціальний захист у разі настання безробіття</a:t>
          </a:r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913E282-1FCC-44AF-87A0-33BD8417254D}" type="parTrans" cxnId="{0961A8B2-9DCB-4F07-BD13-3AB5E453AAE6}">
      <dgm:prSet/>
      <dgm:spPr/>
      <dgm:t>
        <a:bodyPr/>
        <a:lstStyle/>
        <a:p>
          <a:pPr algn="l"/>
          <a:endParaRPr lang="ru-RU"/>
        </a:p>
      </dgm:t>
    </dgm:pt>
    <dgm:pt modelId="{C9E13CA8-8ABC-4C23-9C63-EA33D6103416}" type="sibTrans" cxnId="{0961A8B2-9DCB-4F07-BD13-3AB5E453AAE6}">
      <dgm:prSet/>
      <dgm:spPr/>
      <dgm:t>
        <a:bodyPr/>
        <a:lstStyle/>
        <a:p>
          <a:pPr algn="l"/>
          <a:endParaRPr lang="ru-RU"/>
        </a:p>
      </dgm:t>
    </dgm:pt>
    <dgm:pt modelId="{6309515B-4152-450F-A28A-43A873056798}">
      <dgm:prSet phldrT="[Текст]"/>
      <dgm:spPr/>
      <dgm:t>
        <a:bodyPr/>
        <a:lstStyle/>
        <a:p>
          <a:pPr algn="ctr"/>
          <a:r>
            <a:rPr lang="de-DE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ɷ</a:t>
          </a:r>
          <a:endParaRPr lang="ru-RU">
            <a:solidFill>
              <a:schemeClr val="tx1"/>
            </a:solidFill>
          </a:endParaRPr>
        </a:p>
      </dgm:t>
    </dgm:pt>
    <dgm:pt modelId="{CE9AD04C-CEB6-442A-A955-03E19383DDB4}" type="parTrans" cxnId="{01BA038E-6996-45A5-AC10-CF5719C3BC9D}">
      <dgm:prSet/>
      <dgm:spPr/>
      <dgm:t>
        <a:bodyPr/>
        <a:lstStyle/>
        <a:p>
          <a:pPr algn="l"/>
          <a:endParaRPr lang="ru-RU"/>
        </a:p>
      </dgm:t>
    </dgm:pt>
    <dgm:pt modelId="{D81B3F8E-A70C-4869-85A1-DE03AE299113}" type="sibTrans" cxnId="{01BA038E-6996-45A5-AC10-CF5719C3BC9D}">
      <dgm:prSet/>
      <dgm:spPr/>
      <dgm:t>
        <a:bodyPr/>
        <a:lstStyle/>
        <a:p>
          <a:pPr algn="l"/>
          <a:endParaRPr lang="ru-RU"/>
        </a:p>
      </dgm:t>
    </dgm:pt>
    <dgm:pt modelId="{F89F581E-261F-4E15-A890-79DE196E57FA}">
      <dgm:prSet phldrT="[Текст]" custT="1"/>
      <dgm:spPr/>
      <dgm:t>
        <a:bodyPr/>
        <a:lstStyle/>
        <a:p>
          <a:pPr algn="l"/>
          <a:r>
            <a:rPr lang="uk-UA" sz="1400" b="0" i="0" u="none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захист від дис­кримінації у сфері зайнятості, необгрунтованої відмови в найманні на роботу й незаконного звільнення</a:t>
          </a:r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8F9B03A-9252-40F4-8396-F1557548AA0C}" type="parTrans" cxnId="{FDF07446-8FE0-444D-8EFE-C688CAC284B6}">
      <dgm:prSet/>
      <dgm:spPr/>
      <dgm:t>
        <a:bodyPr/>
        <a:lstStyle/>
        <a:p>
          <a:pPr algn="l"/>
          <a:endParaRPr lang="ru-RU"/>
        </a:p>
      </dgm:t>
    </dgm:pt>
    <dgm:pt modelId="{A4E46D5E-C149-4431-95CF-0713F0EFBB41}" type="sibTrans" cxnId="{FDF07446-8FE0-444D-8EFE-C688CAC284B6}">
      <dgm:prSet/>
      <dgm:spPr/>
      <dgm:t>
        <a:bodyPr/>
        <a:lstStyle/>
        <a:p>
          <a:pPr algn="l"/>
          <a:endParaRPr lang="ru-RU"/>
        </a:p>
      </dgm:t>
    </dgm:pt>
    <dgm:pt modelId="{812CDCFA-9358-41A0-920B-0750E0CE2F64}">
      <dgm:prSet phldrT="[Текст]" custT="1"/>
      <dgm:spPr/>
      <dgm:t>
        <a:bodyPr/>
        <a:lstStyle/>
        <a:p>
          <a:pPr algn="l"/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48057A-A98C-4D82-8566-B383D6663456}" type="parTrans" cxnId="{71A0B94E-562A-49ED-9E01-D71AF9FDACAB}">
      <dgm:prSet/>
      <dgm:spPr/>
      <dgm:t>
        <a:bodyPr/>
        <a:lstStyle/>
        <a:p>
          <a:endParaRPr lang="ru-RU"/>
        </a:p>
      </dgm:t>
    </dgm:pt>
    <dgm:pt modelId="{26A93E7D-C7E1-4C35-AB54-BD3D3014CA92}" type="sibTrans" cxnId="{71A0B94E-562A-49ED-9E01-D71AF9FDACAB}">
      <dgm:prSet/>
      <dgm:spPr/>
      <dgm:t>
        <a:bodyPr/>
        <a:lstStyle/>
        <a:p>
          <a:endParaRPr lang="ru-RU"/>
        </a:p>
      </dgm:t>
    </dgm:pt>
    <dgm:pt modelId="{57E7FECE-41DF-4139-A62C-9EA44F65AE28}">
      <dgm:prSet phldrT="[Текст]" custT="1"/>
      <dgm:spPr/>
      <dgm:t>
        <a:bodyPr/>
        <a:lstStyle/>
        <a:p>
          <a:pPr algn="l"/>
          <a:r>
            <a:rPr lang="uk-UA" sz="1400" b="0" i="0" u="none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додаткове сприяння в працевлаштуванні окремих категорій громадян</a:t>
          </a:r>
          <a:endParaRPr lang="ru-RU" sz="14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0556AE9-2D5C-4424-8C7B-AEA1ABE444D1}" type="parTrans" cxnId="{6BBB2ABA-47BE-4171-A893-360EDC265441}">
      <dgm:prSet/>
      <dgm:spPr/>
      <dgm:t>
        <a:bodyPr/>
        <a:lstStyle/>
        <a:p>
          <a:endParaRPr lang="ru-RU"/>
        </a:p>
      </dgm:t>
    </dgm:pt>
    <dgm:pt modelId="{CCBBB24B-B9E0-4B4F-9230-D62F926E5041}" type="sibTrans" cxnId="{6BBB2ABA-47BE-4171-A893-360EDC265441}">
      <dgm:prSet/>
      <dgm:spPr/>
      <dgm:t>
        <a:bodyPr/>
        <a:lstStyle/>
        <a:p>
          <a:endParaRPr lang="ru-RU"/>
        </a:p>
      </dgm:t>
    </dgm:pt>
    <dgm:pt modelId="{47EC57F9-0761-480D-99B9-1D5F774BF926}" type="pres">
      <dgm:prSet presAssocID="{C519572C-0FAA-49E1-AB2D-14F7C8CF543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FF4316B-9DF8-416D-8279-73AEE97415A4}" type="pres">
      <dgm:prSet presAssocID="{5570D487-05E0-4173-8294-0ECC470DDC7F}" presName="composite" presStyleCnt="0"/>
      <dgm:spPr/>
    </dgm:pt>
    <dgm:pt modelId="{8A659561-4BF8-4991-B760-0D3863166FE8}" type="pres">
      <dgm:prSet presAssocID="{5570D487-05E0-4173-8294-0ECC470DDC7F}" presName="parentText" presStyleLbl="alignNode1" presStyleIdx="0" presStyleCnt="3" custLinFactNeighborX="0" custLinFactNeighborY="310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8063D4-F55E-45BE-9879-F8666649D0DC}" type="pres">
      <dgm:prSet presAssocID="{5570D487-05E0-4173-8294-0ECC470DDC7F}" presName="descendantText" presStyleLbl="alignAcc1" presStyleIdx="0" presStyleCnt="3" custScaleY="109222" custLinFactNeighborX="0" custLinFactNeighborY="-1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ADB5D1-D7F6-4763-945D-E65E515A0C22}" type="pres">
      <dgm:prSet presAssocID="{0E007549-596A-41C4-9D1F-E39D40235A98}" presName="sp" presStyleCnt="0"/>
      <dgm:spPr/>
    </dgm:pt>
    <dgm:pt modelId="{F1A99F36-F272-4F2C-9D08-05395BACC3AA}" type="pres">
      <dgm:prSet presAssocID="{647E2CCD-BC13-4F62-87D3-B8530058AB6E}" presName="composite" presStyleCnt="0"/>
      <dgm:spPr/>
    </dgm:pt>
    <dgm:pt modelId="{3059F705-21BC-4FB3-B5D4-42C4D996F9F6}" type="pres">
      <dgm:prSet presAssocID="{647E2CCD-BC13-4F62-87D3-B8530058AB6E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9064D9-4826-44BA-8D52-2BCD2B576594}" type="pres">
      <dgm:prSet presAssocID="{647E2CCD-BC13-4F62-87D3-B8530058AB6E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42F2D3-3200-4751-951D-7EF16CE97D3B}" type="pres">
      <dgm:prSet presAssocID="{602AB516-6771-4D74-835D-581829EE3EC0}" presName="sp" presStyleCnt="0"/>
      <dgm:spPr/>
    </dgm:pt>
    <dgm:pt modelId="{DCBA13FE-BF8B-408A-A61D-DD6A776422EA}" type="pres">
      <dgm:prSet presAssocID="{6309515B-4152-450F-A28A-43A873056798}" presName="composite" presStyleCnt="0"/>
      <dgm:spPr/>
    </dgm:pt>
    <dgm:pt modelId="{204568B6-B33F-4E77-B2FE-DB863597C163}" type="pres">
      <dgm:prSet presAssocID="{6309515B-4152-450F-A28A-43A873056798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A5A369-6AC3-4511-8188-7DD1EF4C4877}" type="pres">
      <dgm:prSet presAssocID="{6309515B-4152-450F-A28A-43A873056798}" presName="descendantText" presStyleLbl="alignAcc1" presStyleIdx="2" presStyleCnt="3" custScaleY="1750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743F48C-EEFB-4912-A4A0-476F378E6D14}" type="presOf" srcId="{5570D487-05E0-4173-8294-0ECC470DDC7F}" destId="{8A659561-4BF8-4991-B760-0D3863166FE8}" srcOrd="0" destOrd="0" presId="urn:microsoft.com/office/officeart/2005/8/layout/chevron2"/>
    <dgm:cxn modelId="{57DD1B27-8514-48FF-A811-21974E29FC99}" type="presOf" srcId="{6309515B-4152-450F-A28A-43A873056798}" destId="{204568B6-B33F-4E77-B2FE-DB863597C163}" srcOrd="0" destOrd="0" presId="urn:microsoft.com/office/officeart/2005/8/layout/chevron2"/>
    <dgm:cxn modelId="{71A0B94E-562A-49ED-9E01-D71AF9FDACAB}" srcId="{6309515B-4152-450F-A28A-43A873056798}" destId="{812CDCFA-9358-41A0-920B-0750E0CE2F64}" srcOrd="2" destOrd="0" parTransId="{F148057A-A98C-4D82-8566-B383D6663456}" sibTransId="{26A93E7D-C7E1-4C35-AB54-BD3D3014CA92}"/>
    <dgm:cxn modelId="{2392D700-6445-42A8-AB7B-0F2B2D598B94}" type="presOf" srcId="{812CDCFA-9358-41A0-920B-0750E0CE2F64}" destId="{57A5A369-6AC3-4511-8188-7DD1EF4C4877}" srcOrd="0" destOrd="2" presId="urn:microsoft.com/office/officeart/2005/8/layout/chevron2"/>
    <dgm:cxn modelId="{7A5C2AE1-60C6-48F9-8550-B5BEEC79CB53}" type="presOf" srcId="{941CE0CE-B96C-4EFF-9D0B-6EFD5AE58766}" destId="{3F9064D9-4826-44BA-8D52-2BCD2B576594}" srcOrd="0" destOrd="0" presId="urn:microsoft.com/office/officeart/2005/8/layout/chevron2"/>
    <dgm:cxn modelId="{7A95A017-B13D-4758-9629-F880B1EA5291}" srcId="{5570D487-05E0-4173-8294-0ECC470DDC7F}" destId="{39504AC3-BE53-4927-BFF9-038B2426CC1F}" srcOrd="0" destOrd="0" parTransId="{1F21EEB1-9373-4E86-B37C-A149733ADA03}" sibTransId="{7BC617DE-007F-4C6A-97C6-2E38E664ECB2}"/>
    <dgm:cxn modelId="{01BA038E-6996-45A5-AC10-CF5719C3BC9D}" srcId="{C519572C-0FAA-49E1-AB2D-14F7C8CF5435}" destId="{6309515B-4152-450F-A28A-43A873056798}" srcOrd="2" destOrd="0" parTransId="{CE9AD04C-CEB6-442A-A955-03E19383DDB4}" sibTransId="{D81B3F8E-A70C-4869-85A1-DE03AE299113}"/>
    <dgm:cxn modelId="{F2AE6FE5-E75C-4985-94C3-D006E9DBE398}" type="presOf" srcId="{F89F581E-261F-4E15-A890-79DE196E57FA}" destId="{57A5A369-6AC3-4511-8188-7DD1EF4C4877}" srcOrd="0" destOrd="0" presId="urn:microsoft.com/office/officeart/2005/8/layout/chevron2"/>
    <dgm:cxn modelId="{3C44FCAB-AF5B-4889-9E33-FD6CB15B7D3E}" srcId="{C519572C-0FAA-49E1-AB2D-14F7C8CF5435}" destId="{647E2CCD-BC13-4F62-87D3-B8530058AB6E}" srcOrd="1" destOrd="0" parTransId="{03676D27-5912-4DA9-8344-BE44FD4452D8}" sibTransId="{602AB516-6771-4D74-835D-581829EE3EC0}"/>
    <dgm:cxn modelId="{FDF07446-8FE0-444D-8EFE-C688CAC284B6}" srcId="{6309515B-4152-450F-A28A-43A873056798}" destId="{F89F581E-261F-4E15-A890-79DE196E57FA}" srcOrd="0" destOrd="0" parTransId="{88F9B03A-9252-40F4-8396-F1557548AA0C}" sibTransId="{A4E46D5E-C149-4431-95CF-0713F0EFBB41}"/>
    <dgm:cxn modelId="{C14DE2D1-D17A-404F-BBB7-1607A8C253A5}" srcId="{C519572C-0FAA-49E1-AB2D-14F7C8CF5435}" destId="{5570D487-05E0-4173-8294-0ECC470DDC7F}" srcOrd="0" destOrd="0" parTransId="{FA66A988-BF0E-4D10-B4FF-0E1D17268870}" sibTransId="{0E007549-596A-41C4-9D1F-E39D40235A98}"/>
    <dgm:cxn modelId="{0961A8B2-9DCB-4F07-BD13-3AB5E453AAE6}" srcId="{647E2CCD-BC13-4F62-87D3-B8530058AB6E}" destId="{941CE0CE-B96C-4EFF-9D0B-6EFD5AE58766}" srcOrd="0" destOrd="0" parTransId="{0913E282-1FCC-44AF-87A0-33BD8417254D}" sibTransId="{C9E13CA8-8ABC-4C23-9C63-EA33D6103416}"/>
    <dgm:cxn modelId="{CEB496B6-00F7-499F-B123-74B8A95AA4AF}" type="presOf" srcId="{C519572C-0FAA-49E1-AB2D-14F7C8CF5435}" destId="{47EC57F9-0761-480D-99B9-1D5F774BF926}" srcOrd="0" destOrd="0" presId="urn:microsoft.com/office/officeart/2005/8/layout/chevron2"/>
    <dgm:cxn modelId="{55B6D91E-857A-4E9E-974D-22E393B56113}" type="presOf" srcId="{57E7FECE-41DF-4139-A62C-9EA44F65AE28}" destId="{57A5A369-6AC3-4511-8188-7DD1EF4C4877}" srcOrd="0" destOrd="1" presId="urn:microsoft.com/office/officeart/2005/8/layout/chevron2"/>
    <dgm:cxn modelId="{D053E3E6-25E2-48BA-A52C-6340199BCF6D}" type="presOf" srcId="{647E2CCD-BC13-4F62-87D3-B8530058AB6E}" destId="{3059F705-21BC-4FB3-B5D4-42C4D996F9F6}" srcOrd="0" destOrd="0" presId="urn:microsoft.com/office/officeart/2005/8/layout/chevron2"/>
    <dgm:cxn modelId="{6BBB2ABA-47BE-4171-A893-360EDC265441}" srcId="{6309515B-4152-450F-A28A-43A873056798}" destId="{57E7FECE-41DF-4139-A62C-9EA44F65AE28}" srcOrd="1" destOrd="0" parTransId="{70556AE9-2D5C-4424-8C7B-AEA1ABE444D1}" sibTransId="{CCBBB24B-B9E0-4B4F-9230-D62F926E5041}"/>
    <dgm:cxn modelId="{11DEBC09-2B73-4C6E-AEF6-097B40CDBC49}" type="presOf" srcId="{39504AC3-BE53-4927-BFF9-038B2426CC1F}" destId="{058063D4-F55E-45BE-9879-F8666649D0DC}" srcOrd="0" destOrd="0" presId="urn:microsoft.com/office/officeart/2005/8/layout/chevron2"/>
    <dgm:cxn modelId="{98AC9627-16B0-4E73-9623-F221C2024326}" type="presParOf" srcId="{47EC57F9-0761-480D-99B9-1D5F774BF926}" destId="{6FF4316B-9DF8-416D-8279-73AEE97415A4}" srcOrd="0" destOrd="0" presId="urn:microsoft.com/office/officeart/2005/8/layout/chevron2"/>
    <dgm:cxn modelId="{DBC6FEC8-05CC-4B5E-9B92-C3BD76104423}" type="presParOf" srcId="{6FF4316B-9DF8-416D-8279-73AEE97415A4}" destId="{8A659561-4BF8-4991-B760-0D3863166FE8}" srcOrd="0" destOrd="0" presId="urn:microsoft.com/office/officeart/2005/8/layout/chevron2"/>
    <dgm:cxn modelId="{CB7BB843-55E2-42F5-B243-2699CACC2A61}" type="presParOf" srcId="{6FF4316B-9DF8-416D-8279-73AEE97415A4}" destId="{058063D4-F55E-45BE-9879-F8666649D0DC}" srcOrd="1" destOrd="0" presId="urn:microsoft.com/office/officeart/2005/8/layout/chevron2"/>
    <dgm:cxn modelId="{CF776A71-D4E8-4F54-865E-A858939DC831}" type="presParOf" srcId="{47EC57F9-0761-480D-99B9-1D5F774BF926}" destId="{97ADB5D1-D7F6-4763-945D-E65E515A0C22}" srcOrd="1" destOrd="0" presId="urn:microsoft.com/office/officeart/2005/8/layout/chevron2"/>
    <dgm:cxn modelId="{317C17BE-B086-489B-8516-B13FD4D51A17}" type="presParOf" srcId="{47EC57F9-0761-480D-99B9-1D5F774BF926}" destId="{F1A99F36-F272-4F2C-9D08-05395BACC3AA}" srcOrd="2" destOrd="0" presId="urn:microsoft.com/office/officeart/2005/8/layout/chevron2"/>
    <dgm:cxn modelId="{244E347C-986D-422C-A927-266640C4225E}" type="presParOf" srcId="{F1A99F36-F272-4F2C-9D08-05395BACC3AA}" destId="{3059F705-21BC-4FB3-B5D4-42C4D996F9F6}" srcOrd="0" destOrd="0" presId="urn:microsoft.com/office/officeart/2005/8/layout/chevron2"/>
    <dgm:cxn modelId="{21B5342C-6753-498D-9F18-73D57AEAEE40}" type="presParOf" srcId="{F1A99F36-F272-4F2C-9D08-05395BACC3AA}" destId="{3F9064D9-4826-44BA-8D52-2BCD2B576594}" srcOrd="1" destOrd="0" presId="urn:microsoft.com/office/officeart/2005/8/layout/chevron2"/>
    <dgm:cxn modelId="{DC8247A4-8419-4357-A1AA-D7377F4AFAF2}" type="presParOf" srcId="{47EC57F9-0761-480D-99B9-1D5F774BF926}" destId="{C942F2D3-3200-4751-951D-7EF16CE97D3B}" srcOrd="3" destOrd="0" presId="urn:microsoft.com/office/officeart/2005/8/layout/chevron2"/>
    <dgm:cxn modelId="{9AAE61B5-C024-4F85-BDFA-93D8943A33C7}" type="presParOf" srcId="{47EC57F9-0761-480D-99B9-1D5F774BF926}" destId="{DCBA13FE-BF8B-408A-A61D-DD6A776422EA}" srcOrd="4" destOrd="0" presId="urn:microsoft.com/office/officeart/2005/8/layout/chevron2"/>
    <dgm:cxn modelId="{B56F6375-6432-4573-B196-2689E047478D}" type="presParOf" srcId="{DCBA13FE-BF8B-408A-A61D-DD6A776422EA}" destId="{204568B6-B33F-4E77-B2FE-DB863597C163}" srcOrd="0" destOrd="0" presId="urn:microsoft.com/office/officeart/2005/8/layout/chevron2"/>
    <dgm:cxn modelId="{CAF92F1D-7108-4523-8540-0204486C1947}" type="presParOf" srcId="{DCBA13FE-BF8B-408A-A61D-DD6A776422EA}" destId="{57A5A369-6AC3-4511-8188-7DD1EF4C487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659561-4BF8-4991-B760-0D3863166FE8}">
      <dsp:nvSpPr>
        <dsp:cNvPr id="0" name=""/>
        <dsp:cNvSpPr/>
      </dsp:nvSpPr>
      <dsp:spPr>
        <a:xfrm rot="5400000">
          <a:off x="-165781" y="169438"/>
          <a:ext cx="1105210" cy="77364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1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ɷ</a:t>
          </a:r>
          <a:endParaRPr lang="ru-RU" sz="2100" kern="1200">
            <a:solidFill>
              <a:schemeClr val="tx1"/>
            </a:solidFill>
          </a:endParaRPr>
        </a:p>
      </dsp:txBody>
      <dsp:txXfrm rot="-5400000">
        <a:off x="1" y="390481"/>
        <a:ext cx="773647" cy="331563"/>
      </dsp:txXfrm>
    </dsp:sp>
    <dsp:sp modelId="{058063D4-F55E-45BE-9879-F8666649D0DC}">
      <dsp:nvSpPr>
        <dsp:cNvPr id="0" name=""/>
        <dsp:cNvSpPr/>
      </dsp:nvSpPr>
      <dsp:spPr>
        <a:xfrm rot="5400000">
          <a:off x="2770830" y="-1994172"/>
          <a:ext cx="718386" cy="471275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вільний вибір виду діяльності</a:t>
          </a:r>
        </a:p>
      </dsp:txBody>
      <dsp:txXfrm rot="-5400000">
        <a:off x="773648" y="38079"/>
        <a:ext cx="4677683" cy="648248"/>
      </dsp:txXfrm>
    </dsp:sp>
    <dsp:sp modelId="{3059F705-21BC-4FB3-B5D4-42C4D996F9F6}">
      <dsp:nvSpPr>
        <dsp:cNvPr id="0" name=""/>
        <dsp:cNvSpPr/>
      </dsp:nvSpPr>
      <dsp:spPr>
        <a:xfrm rot="5400000">
          <a:off x="-165781" y="1136646"/>
          <a:ext cx="1105210" cy="77364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1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ɷ</a:t>
          </a:r>
          <a:endParaRPr lang="ru-RU" sz="2100" kern="1200">
            <a:solidFill>
              <a:schemeClr val="tx1"/>
            </a:solidFill>
          </a:endParaRPr>
        </a:p>
      </dsp:txBody>
      <dsp:txXfrm rot="-5400000">
        <a:off x="1" y="1357689"/>
        <a:ext cx="773647" cy="331563"/>
      </dsp:txXfrm>
    </dsp:sp>
    <dsp:sp modelId="{3F9064D9-4826-44BA-8D52-2BCD2B576594}">
      <dsp:nvSpPr>
        <dsp:cNvPr id="0" name=""/>
        <dsp:cNvSpPr/>
      </dsp:nvSpPr>
      <dsp:spPr>
        <a:xfrm rot="5400000">
          <a:off x="2719907" y="-1026318"/>
          <a:ext cx="820232" cy="471275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>
              <a:latin typeface="Times New Roman" panose="02020603050405020304" pitchFamily="18" charset="0"/>
              <a:cs typeface="Times New Roman" panose="02020603050405020304" pitchFamily="18" charset="0"/>
            </a:rPr>
            <a:t>безплатне сприяння державними службами зайнятості у підборі підходящої роботи і працевлаштуванні відповідно до покликання, здібностей, професійної підготовки, освіти, з урахуванням суспільних потреб</a:t>
          </a:r>
        </a:p>
      </dsp:txBody>
      <dsp:txXfrm rot="-5400000">
        <a:off x="773647" y="959982"/>
        <a:ext cx="4672712" cy="740152"/>
      </dsp:txXfrm>
    </dsp:sp>
    <dsp:sp modelId="{204568B6-B33F-4E77-B2FE-DB863597C163}">
      <dsp:nvSpPr>
        <dsp:cNvPr id="0" name=""/>
        <dsp:cNvSpPr/>
      </dsp:nvSpPr>
      <dsp:spPr>
        <a:xfrm rot="5400000">
          <a:off x="-165781" y="2190639"/>
          <a:ext cx="1105210" cy="77364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1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ɷ</a:t>
          </a:r>
          <a:endParaRPr lang="ru-RU" sz="2100" kern="1200">
            <a:solidFill>
              <a:schemeClr val="tx1"/>
            </a:solidFill>
          </a:endParaRPr>
        </a:p>
      </dsp:txBody>
      <dsp:txXfrm rot="-5400000">
        <a:off x="1" y="2411682"/>
        <a:ext cx="773647" cy="331563"/>
      </dsp:txXfrm>
    </dsp:sp>
    <dsp:sp modelId="{57A5A369-6AC3-4511-8188-7DD1EF4C4877}">
      <dsp:nvSpPr>
        <dsp:cNvPr id="0" name=""/>
        <dsp:cNvSpPr/>
      </dsp:nvSpPr>
      <dsp:spPr>
        <a:xfrm rot="5400000">
          <a:off x="2633122" y="27674"/>
          <a:ext cx="993801" cy="471275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надання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підприємствами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установами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організаціями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відповідно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до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їх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попередньо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поданих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заявок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роботи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за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фахом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випускникам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державних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вищих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навчальних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професійних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навчально-виховних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закладів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773647" y="1935663"/>
        <a:ext cx="4664239" cy="8967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659561-4BF8-4991-B760-0D3863166FE8}">
      <dsp:nvSpPr>
        <dsp:cNvPr id="0" name=""/>
        <dsp:cNvSpPr/>
      </dsp:nvSpPr>
      <dsp:spPr>
        <a:xfrm rot="5400000">
          <a:off x="-173661" y="210845"/>
          <a:ext cx="1157746" cy="81042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2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ɷ</a:t>
          </a:r>
          <a:endParaRPr lang="ru-RU" sz="2200" kern="1200">
            <a:solidFill>
              <a:schemeClr val="tx1"/>
            </a:solidFill>
          </a:endParaRPr>
        </a:p>
      </dsp:txBody>
      <dsp:txXfrm rot="-5400000">
        <a:off x="1" y="442394"/>
        <a:ext cx="810422" cy="347324"/>
      </dsp:txXfrm>
    </dsp:sp>
    <dsp:sp modelId="{058063D4-F55E-45BE-9879-F8666649D0DC}">
      <dsp:nvSpPr>
        <dsp:cNvPr id="0" name=""/>
        <dsp:cNvSpPr/>
      </dsp:nvSpPr>
      <dsp:spPr>
        <a:xfrm rot="5400000">
          <a:off x="2737444" y="-1924537"/>
          <a:ext cx="821933" cy="467597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000" kern="120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безплатне навчання безробітних нових професій, перепідготовку в навчальних закладах або у системі державної служби зайнятості з виплатою стипендії</a:t>
          </a:r>
        </a:p>
      </dsp:txBody>
      <dsp:txXfrm rot="-5400000">
        <a:off x="810423" y="42607"/>
        <a:ext cx="4635854" cy="741687"/>
      </dsp:txXfrm>
    </dsp:sp>
    <dsp:sp modelId="{3059F705-21BC-4FB3-B5D4-42C4D996F9F6}">
      <dsp:nvSpPr>
        <dsp:cNvPr id="0" name=""/>
        <dsp:cNvSpPr/>
      </dsp:nvSpPr>
      <dsp:spPr>
        <a:xfrm rot="5400000">
          <a:off x="-173661" y="1169475"/>
          <a:ext cx="1157746" cy="81042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2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ɷ</a:t>
          </a:r>
          <a:endParaRPr lang="ru-RU" sz="2200" kern="1200">
            <a:solidFill>
              <a:schemeClr val="tx1"/>
            </a:solidFill>
          </a:endParaRPr>
        </a:p>
      </dsp:txBody>
      <dsp:txXfrm rot="-5400000">
        <a:off x="1" y="1401024"/>
        <a:ext cx="810422" cy="347324"/>
      </dsp:txXfrm>
    </dsp:sp>
    <dsp:sp modelId="{3F9064D9-4826-44BA-8D52-2BCD2B576594}">
      <dsp:nvSpPr>
        <dsp:cNvPr id="0" name=""/>
        <dsp:cNvSpPr/>
      </dsp:nvSpPr>
      <dsp:spPr>
        <a:xfrm rot="5400000">
          <a:off x="2772143" y="-965907"/>
          <a:ext cx="752535" cy="467597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компенсацію відповідно до законодавства матеріальних витрат у зв'язку з направленням на роботу в іншу місцевість</a:t>
          </a:r>
        </a:p>
      </dsp:txBody>
      <dsp:txXfrm rot="-5400000">
        <a:off x="810422" y="1032550"/>
        <a:ext cx="4639241" cy="679063"/>
      </dsp:txXfrm>
    </dsp:sp>
    <dsp:sp modelId="{204568B6-B33F-4E77-B2FE-DB863597C163}">
      <dsp:nvSpPr>
        <dsp:cNvPr id="0" name=""/>
        <dsp:cNvSpPr/>
      </dsp:nvSpPr>
      <dsp:spPr>
        <a:xfrm rot="5400000">
          <a:off x="-173661" y="2128106"/>
          <a:ext cx="1157746" cy="81042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2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ɷ</a:t>
          </a:r>
          <a:endParaRPr lang="ru-RU" sz="2200" kern="1200">
            <a:solidFill>
              <a:schemeClr val="tx1"/>
            </a:solidFill>
          </a:endParaRPr>
        </a:p>
      </dsp:txBody>
      <dsp:txXfrm rot="-5400000">
        <a:off x="1" y="2359655"/>
        <a:ext cx="810422" cy="347324"/>
      </dsp:txXfrm>
    </dsp:sp>
    <dsp:sp modelId="{57A5A369-6AC3-4511-8188-7DD1EF4C4877}">
      <dsp:nvSpPr>
        <dsp:cNvPr id="0" name=""/>
        <dsp:cNvSpPr/>
      </dsp:nvSpPr>
      <dsp:spPr>
        <a:xfrm rot="5400000">
          <a:off x="2772143" y="-7276"/>
          <a:ext cx="752535" cy="467597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правовий захист від необгрунтованої відмови у прийнятті на роботу і незаконного звільнення, а також сприяння у збереженні роботи</a:t>
          </a:r>
        </a:p>
      </dsp:txBody>
      <dsp:txXfrm rot="-5400000">
        <a:off x="810422" y="1991181"/>
        <a:ext cx="4639241" cy="67906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659561-4BF8-4991-B760-0D3863166FE8}">
      <dsp:nvSpPr>
        <dsp:cNvPr id="0" name=""/>
        <dsp:cNvSpPr/>
      </dsp:nvSpPr>
      <dsp:spPr>
        <a:xfrm rot="5400000">
          <a:off x="-133911" y="134811"/>
          <a:ext cx="892745" cy="62492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7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ɷ</a:t>
          </a:r>
          <a:endParaRPr lang="ru-RU" sz="1700" kern="1200">
            <a:solidFill>
              <a:schemeClr val="tx1"/>
            </a:solidFill>
          </a:endParaRPr>
        </a:p>
      </dsp:txBody>
      <dsp:txXfrm rot="-5400000">
        <a:off x="2" y="313360"/>
        <a:ext cx="624921" cy="267824"/>
      </dsp:txXfrm>
    </dsp:sp>
    <dsp:sp modelId="{058063D4-F55E-45BE-9879-F8666649D0DC}">
      <dsp:nvSpPr>
        <dsp:cNvPr id="0" name=""/>
        <dsp:cNvSpPr/>
      </dsp:nvSpPr>
      <dsp:spPr>
        <a:xfrm rot="5400000">
          <a:off x="3008406" y="-2383107"/>
          <a:ext cx="580284" cy="534725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b="0" i="0" u="none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вільне обрання місця за­стосування місця праці та виду діяльності</a:t>
          </a:r>
          <a:endParaRPr lang="ru-RU" sz="14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624922" y="28704"/>
        <a:ext cx="5318926" cy="523630"/>
      </dsp:txXfrm>
    </dsp:sp>
    <dsp:sp modelId="{3059F705-21BC-4FB3-B5D4-42C4D996F9F6}">
      <dsp:nvSpPr>
        <dsp:cNvPr id="0" name=""/>
        <dsp:cNvSpPr/>
      </dsp:nvSpPr>
      <dsp:spPr>
        <a:xfrm rot="5400000">
          <a:off x="-133911" y="881213"/>
          <a:ext cx="892745" cy="62492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7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ɷ</a:t>
          </a:r>
          <a:endParaRPr lang="ru-RU" sz="1700" kern="1200">
            <a:solidFill>
              <a:schemeClr val="tx1"/>
            </a:solidFill>
          </a:endParaRPr>
        </a:p>
      </dsp:txBody>
      <dsp:txXfrm rot="-5400000">
        <a:off x="2" y="1059762"/>
        <a:ext cx="624921" cy="267824"/>
      </dsp:txXfrm>
    </dsp:sp>
    <dsp:sp modelId="{3F9064D9-4826-44BA-8D52-2BCD2B576594}">
      <dsp:nvSpPr>
        <dsp:cNvPr id="0" name=""/>
        <dsp:cNvSpPr/>
      </dsp:nvSpPr>
      <dsp:spPr>
        <a:xfrm rot="5400000">
          <a:off x="2967272" y="-1636182"/>
          <a:ext cx="662551" cy="534725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b="0" i="0" u="none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вільний вибір або зміну професії</a:t>
          </a:r>
          <a:endParaRPr lang="ru-RU" sz="14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624922" y="738511"/>
        <a:ext cx="5314910" cy="597865"/>
      </dsp:txXfrm>
    </dsp:sp>
    <dsp:sp modelId="{204568B6-B33F-4E77-B2FE-DB863597C163}">
      <dsp:nvSpPr>
        <dsp:cNvPr id="0" name=""/>
        <dsp:cNvSpPr/>
      </dsp:nvSpPr>
      <dsp:spPr>
        <a:xfrm rot="5400000">
          <a:off x="-133911" y="1697717"/>
          <a:ext cx="892745" cy="62492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7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ɷ</a:t>
          </a:r>
          <a:endParaRPr lang="ru-RU" sz="1700" kern="1200">
            <a:solidFill>
              <a:schemeClr val="tx1"/>
            </a:solidFill>
          </a:endParaRPr>
        </a:p>
      </dsp:txBody>
      <dsp:txXfrm rot="-5400000">
        <a:off x="2" y="1876266"/>
        <a:ext cx="624921" cy="267824"/>
      </dsp:txXfrm>
    </dsp:sp>
    <dsp:sp modelId="{57A5A369-6AC3-4511-8188-7DD1EF4C4877}">
      <dsp:nvSpPr>
        <dsp:cNvPr id="0" name=""/>
        <dsp:cNvSpPr/>
      </dsp:nvSpPr>
      <dsp:spPr>
        <a:xfrm rot="5400000">
          <a:off x="2897171" y="-828510"/>
          <a:ext cx="802754" cy="534725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b="0" i="0" u="none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одержання заробітної плати (винагороди) відповідно до законодавства</a:t>
          </a:r>
          <a:endParaRPr lang="ru-RU" sz="14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624922" y="1482926"/>
        <a:ext cx="5308066" cy="72438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659561-4BF8-4991-B760-0D3863166FE8}">
      <dsp:nvSpPr>
        <dsp:cNvPr id="0" name=""/>
        <dsp:cNvSpPr/>
      </dsp:nvSpPr>
      <dsp:spPr>
        <a:xfrm rot="5400000">
          <a:off x="-145486" y="175659"/>
          <a:ext cx="969912" cy="67893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9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ɷ</a:t>
          </a:r>
          <a:endParaRPr lang="ru-RU" sz="1900" kern="1200">
            <a:solidFill>
              <a:schemeClr val="tx1"/>
            </a:solidFill>
          </a:endParaRPr>
        </a:p>
      </dsp:txBody>
      <dsp:txXfrm rot="-5400000">
        <a:off x="1" y="369643"/>
        <a:ext cx="678939" cy="290973"/>
      </dsp:txXfrm>
    </dsp:sp>
    <dsp:sp modelId="{058063D4-F55E-45BE-9879-F8666649D0DC}">
      <dsp:nvSpPr>
        <dsp:cNvPr id="0" name=""/>
        <dsp:cNvSpPr/>
      </dsp:nvSpPr>
      <dsp:spPr>
        <a:xfrm rot="5400000">
          <a:off x="2962215" y="-2282174"/>
          <a:ext cx="688582" cy="525513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000" kern="120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b="0" i="0" u="none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професійну орієнтацію з метою самовизначення й реалізації здатності особи до праці</a:t>
          </a:r>
          <a:endParaRPr lang="ru-RU" sz="14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678939" y="34716"/>
        <a:ext cx="5221521" cy="621354"/>
      </dsp:txXfrm>
    </dsp:sp>
    <dsp:sp modelId="{3059F705-21BC-4FB3-B5D4-42C4D996F9F6}">
      <dsp:nvSpPr>
        <dsp:cNvPr id="0" name=""/>
        <dsp:cNvSpPr/>
      </dsp:nvSpPr>
      <dsp:spPr>
        <a:xfrm rot="5400000">
          <a:off x="-145486" y="941890"/>
          <a:ext cx="969912" cy="67893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9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ɷ</a:t>
          </a:r>
          <a:endParaRPr lang="ru-RU" sz="1900" kern="1200">
            <a:solidFill>
              <a:schemeClr val="tx1"/>
            </a:solidFill>
          </a:endParaRPr>
        </a:p>
      </dsp:txBody>
      <dsp:txXfrm rot="-5400000">
        <a:off x="1" y="1135874"/>
        <a:ext cx="678939" cy="290973"/>
      </dsp:txXfrm>
    </dsp:sp>
    <dsp:sp modelId="{3F9064D9-4826-44BA-8D52-2BCD2B576594}">
      <dsp:nvSpPr>
        <dsp:cNvPr id="0" name=""/>
        <dsp:cNvSpPr/>
      </dsp:nvSpPr>
      <dsp:spPr>
        <a:xfrm rot="5400000">
          <a:off x="2991285" y="-1515942"/>
          <a:ext cx="630443" cy="525513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b="0" i="0" u="none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професійне навчання відповідно до здібностей і з урахуванням потреб ринку праці</a:t>
          </a:r>
          <a:endParaRPr lang="ru-RU" sz="14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678939" y="827180"/>
        <a:ext cx="5224359" cy="568891"/>
      </dsp:txXfrm>
    </dsp:sp>
    <dsp:sp modelId="{204568B6-B33F-4E77-B2FE-DB863597C163}">
      <dsp:nvSpPr>
        <dsp:cNvPr id="0" name=""/>
        <dsp:cNvSpPr/>
      </dsp:nvSpPr>
      <dsp:spPr>
        <a:xfrm rot="5400000">
          <a:off x="-145486" y="1708121"/>
          <a:ext cx="969912" cy="67893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9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ɷ</a:t>
          </a:r>
          <a:endParaRPr lang="ru-RU" sz="1900" kern="1200">
            <a:solidFill>
              <a:schemeClr val="tx1"/>
            </a:solidFill>
          </a:endParaRPr>
        </a:p>
      </dsp:txBody>
      <dsp:txXfrm rot="-5400000">
        <a:off x="1" y="1902105"/>
        <a:ext cx="678939" cy="290973"/>
      </dsp:txXfrm>
    </dsp:sp>
    <dsp:sp modelId="{57A5A369-6AC3-4511-8188-7DD1EF4C4877}">
      <dsp:nvSpPr>
        <dsp:cNvPr id="0" name=""/>
        <dsp:cNvSpPr/>
      </dsp:nvSpPr>
      <dsp:spPr>
        <a:xfrm rot="5400000">
          <a:off x="2991285" y="-749711"/>
          <a:ext cx="630443" cy="525513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b="0" i="0" u="none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підтвердження результатів неформального професійного навчання осіб за робітничими професіями</a:t>
          </a:r>
          <a:endParaRPr lang="ru-RU" sz="14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678939" y="1593411"/>
        <a:ext cx="5224359" cy="56889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659561-4BF8-4991-B760-0D3863166FE8}">
      <dsp:nvSpPr>
        <dsp:cNvPr id="0" name=""/>
        <dsp:cNvSpPr/>
      </dsp:nvSpPr>
      <dsp:spPr>
        <a:xfrm rot="5400000">
          <a:off x="-138145" y="197065"/>
          <a:ext cx="920969" cy="6446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ɷ</a:t>
          </a:r>
          <a:endParaRPr lang="ru-RU" sz="1800" kern="1200">
            <a:solidFill>
              <a:schemeClr val="tx1"/>
            </a:solidFill>
          </a:endParaRPr>
        </a:p>
      </dsp:txBody>
      <dsp:txXfrm rot="-5400000">
        <a:off x="1" y="381258"/>
        <a:ext cx="644678" cy="276291"/>
      </dsp:txXfrm>
    </dsp:sp>
    <dsp:sp modelId="{058063D4-F55E-45BE-9879-F8666649D0DC}">
      <dsp:nvSpPr>
        <dsp:cNvPr id="0" name=""/>
        <dsp:cNvSpPr/>
      </dsp:nvSpPr>
      <dsp:spPr>
        <a:xfrm rot="5400000">
          <a:off x="2967221" y="-2320851"/>
          <a:ext cx="653835" cy="529892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b="0" i="0" u="none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безоплатне сприяння в працевлаш­туванні, обранні підходящої роботи й одержанні інформації про ситуацію на ринку праці та перспективи його розвитку</a:t>
          </a:r>
          <a:endParaRPr lang="ru-RU" sz="14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644678" y="33610"/>
        <a:ext cx="5267003" cy="589999"/>
      </dsp:txXfrm>
    </dsp:sp>
    <dsp:sp modelId="{3059F705-21BC-4FB3-B5D4-42C4D996F9F6}">
      <dsp:nvSpPr>
        <dsp:cNvPr id="0" name=""/>
        <dsp:cNvSpPr/>
      </dsp:nvSpPr>
      <dsp:spPr>
        <a:xfrm rot="5400000">
          <a:off x="-138145" y="903144"/>
          <a:ext cx="920969" cy="6446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ɷ</a:t>
          </a:r>
          <a:endParaRPr lang="ru-RU" sz="1800" kern="1200">
            <a:solidFill>
              <a:schemeClr val="tx1"/>
            </a:solidFill>
          </a:endParaRPr>
        </a:p>
      </dsp:txBody>
      <dsp:txXfrm rot="-5400000">
        <a:off x="1" y="1087337"/>
        <a:ext cx="644678" cy="276291"/>
      </dsp:txXfrm>
    </dsp:sp>
    <dsp:sp modelId="{3F9064D9-4826-44BA-8D52-2BCD2B576594}">
      <dsp:nvSpPr>
        <dsp:cNvPr id="0" name=""/>
        <dsp:cNvSpPr/>
      </dsp:nvSpPr>
      <dsp:spPr>
        <a:xfrm rot="5400000">
          <a:off x="2994824" y="-1585146"/>
          <a:ext cx="598629" cy="529892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b="0" i="0" u="none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соціальний захист у разі настання безробіття</a:t>
          </a:r>
          <a:endParaRPr lang="ru-RU" sz="14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644679" y="794222"/>
        <a:ext cx="5269698" cy="540183"/>
      </dsp:txXfrm>
    </dsp:sp>
    <dsp:sp modelId="{204568B6-B33F-4E77-B2FE-DB863597C163}">
      <dsp:nvSpPr>
        <dsp:cNvPr id="0" name=""/>
        <dsp:cNvSpPr/>
      </dsp:nvSpPr>
      <dsp:spPr>
        <a:xfrm rot="5400000">
          <a:off x="-138145" y="1862386"/>
          <a:ext cx="920969" cy="6446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ɷ</a:t>
          </a:r>
          <a:endParaRPr lang="ru-RU" sz="1800" kern="1200">
            <a:solidFill>
              <a:schemeClr val="tx1"/>
            </a:solidFill>
          </a:endParaRPr>
        </a:p>
      </dsp:txBody>
      <dsp:txXfrm rot="-5400000">
        <a:off x="1" y="2046579"/>
        <a:ext cx="644678" cy="276291"/>
      </dsp:txXfrm>
    </dsp:sp>
    <dsp:sp modelId="{57A5A369-6AC3-4511-8188-7DD1EF4C4877}">
      <dsp:nvSpPr>
        <dsp:cNvPr id="0" name=""/>
        <dsp:cNvSpPr/>
      </dsp:nvSpPr>
      <dsp:spPr>
        <a:xfrm rot="5400000">
          <a:off x="2770239" y="-625904"/>
          <a:ext cx="1047799" cy="529892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b="0" i="0" u="none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захист від дис­кримінації у сфері зайнятості, необгрунтованої відмови в найманні на роботу й незаконного звільнення</a:t>
          </a:r>
          <a:endParaRPr lang="ru-RU" sz="14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b="0" i="0" u="none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додаткове сприяння в працевлаштуванні окремих категорій громадян</a:t>
          </a:r>
          <a:endParaRPr lang="ru-RU" sz="14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4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644679" y="1550805"/>
        <a:ext cx="5247772" cy="9455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F8CB-D4CF-46F6-8CF6-DF5712131F8B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1D3ED-780B-4E8B-AEC6-E32F1D01D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377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F8CB-D4CF-46F6-8CF6-DF5712131F8B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1D3ED-780B-4E8B-AEC6-E32F1D01D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238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F8CB-D4CF-46F6-8CF6-DF5712131F8B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1D3ED-780B-4E8B-AEC6-E32F1D01D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035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F8CB-D4CF-46F6-8CF6-DF5712131F8B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1D3ED-780B-4E8B-AEC6-E32F1D01D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452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F8CB-D4CF-46F6-8CF6-DF5712131F8B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1D3ED-780B-4E8B-AEC6-E32F1D01D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249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F8CB-D4CF-46F6-8CF6-DF5712131F8B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1D3ED-780B-4E8B-AEC6-E32F1D01D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086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F8CB-D4CF-46F6-8CF6-DF5712131F8B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1D3ED-780B-4E8B-AEC6-E32F1D01D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316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F8CB-D4CF-46F6-8CF6-DF5712131F8B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1D3ED-780B-4E8B-AEC6-E32F1D01D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978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F8CB-D4CF-46F6-8CF6-DF5712131F8B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1D3ED-780B-4E8B-AEC6-E32F1D01D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6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F8CB-D4CF-46F6-8CF6-DF5712131F8B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1D3ED-780B-4E8B-AEC6-E32F1D01D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521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4F8CB-D4CF-46F6-8CF6-DF5712131F8B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1D3ED-780B-4E8B-AEC6-E32F1D01D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945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4F8CB-D4CF-46F6-8CF6-DF5712131F8B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1D3ED-780B-4E8B-AEC6-E32F1D01D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273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196222"/>
          </a:xfrm>
        </p:spPr>
        <p:txBody>
          <a:bodyPr>
            <a:normAutofit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 людини на працю: особливості реалізації та правового захисту за законодавством України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728411"/>
            <a:ext cx="10515600" cy="1448551"/>
          </a:xfrm>
        </p:spPr>
        <p:txBody>
          <a:bodyPr/>
          <a:lstStyle/>
          <a:p>
            <a:pPr marL="0" indent="0" algn="r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6554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786063" y="570529"/>
            <a:ext cx="97656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750"/>
              </a:spcAft>
            </a:pP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Гарантії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забезпечення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права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громадян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працю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6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ru-RU" sz="1600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</a:t>
            </a:r>
            <a:r>
              <a:rPr lang="uk-UA" sz="16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5</a:t>
            </a:r>
            <a:r>
              <a:rPr lang="ru-RU" sz="300" b="1" baseline="30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RU" sz="1000" b="1" baseline="30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КЗпП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України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3176337" y="179270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2" name="Схема 11"/>
          <p:cNvGraphicFramePr/>
          <p:nvPr>
            <p:extLst>
              <p:ext uri="{D42A27DB-BD31-4B8C-83A1-F6EECF244321}">
                <p14:modId xmlns:p14="http://schemas.microsoft.com/office/powerpoint/2010/main" val="192942977"/>
              </p:ext>
            </p:extLst>
          </p:nvPr>
        </p:nvGraphicFramePr>
        <p:xfrm>
          <a:off x="1143000" y="1251285"/>
          <a:ext cx="5486400" cy="3133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3176337" y="540268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4" name="Схема 13"/>
          <p:cNvGraphicFramePr/>
          <p:nvPr>
            <p:extLst>
              <p:ext uri="{D42A27DB-BD31-4B8C-83A1-F6EECF244321}">
                <p14:modId xmlns:p14="http://schemas.microsoft.com/office/powerpoint/2010/main" val="4232294686"/>
              </p:ext>
            </p:extLst>
          </p:nvPr>
        </p:nvGraphicFramePr>
        <p:xfrm>
          <a:off x="6100011" y="3680517"/>
          <a:ext cx="5486400" cy="31146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2711380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44580" y="645511"/>
            <a:ext cx="9107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750"/>
              </a:spcAft>
            </a:pPr>
            <a:r>
              <a:rPr lang="ru-RU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Гарантії</a:t>
            </a:r>
            <a:r>
              <a:rPr lang="ru-RU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 сфері зайнятості населення</a:t>
            </a:r>
            <a:endParaRPr lang="ru-RU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213810" y="2358189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646646903"/>
              </p:ext>
            </p:extLst>
          </p:nvPr>
        </p:nvGraphicFramePr>
        <p:xfrm>
          <a:off x="998620" y="1358064"/>
          <a:ext cx="5972175" cy="2457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1954764684"/>
              </p:ext>
            </p:extLst>
          </p:nvPr>
        </p:nvGraphicFramePr>
        <p:xfrm>
          <a:off x="4918409" y="3815514"/>
          <a:ext cx="5934075" cy="2533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8699251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215190" y="-199724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724392387"/>
              </p:ext>
            </p:extLst>
          </p:nvPr>
        </p:nvGraphicFramePr>
        <p:xfrm>
          <a:off x="2729665" y="1999448"/>
          <a:ext cx="5943600" cy="2647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215190" y="-154004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60824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7874" y="577516"/>
            <a:ext cx="8795084" cy="603985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12748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991" y="476759"/>
            <a:ext cx="5277149" cy="433587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1008" y="2458671"/>
            <a:ext cx="5028571" cy="350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2825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5912" y="418782"/>
            <a:ext cx="6480175" cy="6020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052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477126" y="795499"/>
            <a:ext cx="727910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Право на працю визначається за кожною людиною, дає можливість заробляти собі на життя працею, яку людина для себе обирає чи на яку погоджується </a:t>
            </a:r>
            <a:endParaRPr lang="uk-UA" sz="32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uk-UA" sz="32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uk-UA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ст. 43 Конституції України).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32348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58778" y="782053"/>
            <a:ext cx="9721516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створювати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громадянам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гарантувати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виборі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роду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реалізовувати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професійно-технічного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перепідготовки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кадрів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 </a:t>
            </a:r>
          </a:p>
          <a:p>
            <a:pPr algn="r"/>
            <a:r>
              <a:rPr lang="ru-RU" dirty="0"/>
              <a:t>(</a:t>
            </a:r>
            <a:r>
              <a:rPr lang="ru-RU" dirty="0" err="1"/>
              <a:t>абзаци</a:t>
            </a:r>
            <a:r>
              <a:rPr lang="ru-RU" dirty="0"/>
              <a:t> </a:t>
            </a:r>
            <a:r>
              <a:rPr lang="ru-RU" dirty="0" err="1"/>
              <a:t>третій</a:t>
            </a:r>
            <a:r>
              <a:rPr lang="ru-RU" dirty="0"/>
              <a:t>, </a:t>
            </a:r>
            <a:r>
              <a:rPr lang="ru-RU" dirty="0" err="1"/>
              <a:t>четвертий</a:t>
            </a:r>
            <a:r>
              <a:rPr lang="ru-RU" dirty="0"/>
              <a:t> та </a:t>
            </a:r>
            <a:r>
              <a:rPr lang="ru-RU" dirty="0" err="1"/>
              <a:t>п’ятий</a:t>
            </a:r>
            <a:r>
              <a:rPr lang="ru-RU" dirty="0"/>
              <a:t> пункту 4 </a:t>
            </a:r>
            <a:r>
              <a:rPr lang="ru-RU" dirty="0" err="1"/>
              <a:t>мотивувальної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uk-UA" dirty="0"/>
              <a:t> Р</a:t>
            </a:r>
            <a:r>
              <a:rPr lang="ru-RU" dirty="0" err="1"/>
              <a:t>ішення</a:t>
            </a:r>
            <a:r>
              <a:rPr lang="ru-RU" dirty="0"/>
              <a:t> </a:t>
            </a:r>
            <a:r>
              <a:rPr lang="ru-RU" dirty="0" err="1"/>
              <a:t>Конституційного</a:t>
            </a:r>
            <a:r>
              <a:rPr lang="ru-RU" dirty="0"/>
              <a:t> Суду </a:t>
            </a:r>
            <a:r>
              <a:rPr lang="ru-RU" dirty="0" err="1"/>
              <a:t>України</a:t>
            </a:r>
            <a:r>
              <a:rPr lang="ru-RU" dirty="0"/>
              <a:t> у </a:t>
            </a:r>
            <a:r>
              <a:rPr lang="ru-RU" dirty="0" err="1"/>
              <a:t>справі</a:t>
            </a:r>
            <a:r>
              <a:rPr lang="ru-RU" dirty="0"/>
              <a:t> за </a:t>
            </a:r>
            <a:r>
              <a:rPr lang="ru-RU" dirty="0" err="1"/>
              <a:t>конституційним</a:t>
            </a:r>
            <a:r>
              <a:rPr lang="ru-RU" dirty="0"/>
              <a:t> </a:t>
            </a:r>
            <a:r>
              <a:rPr lang="ru-RU" dirty="0" err="1"/>
              <a:t>зверненням</a:t>
            </a:r>
            <a:r>
              <a:rPr lang="ru-RU" dirty="0"/>
              <a:t> </a:t>
            </a:r>
            <a:r>
              <a:rPr lang="ru-RU" dirty="0" err="1"/>
              <a:t>Київської</a:t>
            </a:r>
            <a:r>
              <a:rPr lang="ru-RU" dirty="0"/>
              <a:t> </a:t>
            </a:r>
            <a:r>
              <a:rPr lang="ru-RU" dirty="0" err="1"/>
              <a:t>міської</a:t>
            </a:r>
            <a:r>
              <a:rPr lang="ru-RU" dirty="0"/>
              <a:t> ради </a:t>
            </a:r>
            <a:r>
              <a:rPr lang="ru-RU" dirty="0" err="1"/>
              <a:t>професійних</a:t>
            </a:r>
            <a:r>
              <a:rPr lang="ru-RU" dirty="0"/>
              <a:t> </a:t>
            </a:r>
            <a:r>
              <a:rPr lang="ru-RU" dirty="0" err="1"/>
              <a:t>спілок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офіційного</a:t>
            </a:r>
            <a:r>
              <a:rPr lang="ru-RU" dirty="0"/>
              <a:t> </a:t>
            </a:r>
            <a:r>
              <a:rPr lang="ru-RU" dirty="0" err="1"/>
              <a:t>тлумачення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третьої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 21 Кодексу </a:t>
            </a:r>
            <a:r>
              <a:rPr lang="ru-RU" dirty="0" err="1"/>
              <a:t>законів</a:t>
            </a:r>
            <a:r>
              <a:rPr lang="ru-RU" dirty="0"/>
              <a:t> про </a:t>
            </a:r>
            <a:r>
              <a:rPr lang="ru-RU" dirty="0" err="1"/>
              <a:t>працю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(справа про </a:t>
            </a:r>
            <a:r>
              <a:rPr lang="ru-RU" dirty="0" err="1"/>
              <a:t>тлумачення</a:t>
            </a:r>
            <a:r>
              <a:rPr lang="ru-RU" dirty="0"/>
              <a:t> </a:t>
            </a:r>
            <a:r>
              <a:rPr lang="ru-RU" dirty="0" err="1"/>
              <a:t>терміну</a:t>
            </a:r>
            <a:r>
              <a:rPr lang="ru-RU" dirty="0"/>
              <a:t> «</a:t>
            </a:r>
            <a:r>
              <a:rPr lang="ru-RU" dirty="0" err="1"/>
              <a:t>законодавство</a:t>
            </a:r>
            <a:r>
              <a:rPr lang="ru-RU" dirty="0"/>
              <a:t>») </a:t>
            </a:r>
            <a:r>
              <a:rPr lang="ru-RU" dirty="0" err="1"/>
              <a:t>від</a:t>
            </a:r>
            <a:r>
              <a:rPr lang="ru-RU" dirty="0"/>
              <a:t> 9 липня 1998 року № 12-рп/1998</a:t>
            </a:r>
            <a:r>
              <a:rPr lang="uk-UA" dirty="0"/>
              <a:t>)</a:t>
            </a:r>
            <a:endParaRPr lang="ru-RU" sz="3200" dirty="0" smtClean="0">
              <a:effectLst/>
            </a:endParaRP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18980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926432" y="2084131"/>
            <a:ext cx="10455442" cy="3123932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Право особи на працю має двоякий прояв:</a:t>
            </a: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uk-UA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право являє собою можливість особи здійснювати певну діяльність (у даному випадку трудову).</a:t>
            </a: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uk-UA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uk-UA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цього є важливим відсутність перепон у здійсненні цього права, що часто пов’язане з виконанням відповідного обов’язку іншими особами – не чинити перепон особі у здійсненні цього права.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uk-UA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 іншого боку, - для можливості особі здійснити це право, особливо, коли йдеться про найману працю, необхідне, щонайменше, створення передумов для можливості особою скористатися цим правом. </a:t>
            </a:r>
            <a:endParaRPr kumimoji="0" lang="uk-UA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3214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33926"/>
            <a:ext cx="10515600" cy="5443037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uk-UA" dirty="0"/>
              <a:t>відповідно до Закону України «Про зайнятість населення», держава вста­новлює державні гарантії у сфері зайнятості населення.</a:t>
            </a:r>
            <a:endParaRPr lang="ru-RU" dirty="0" smtClean="0">
              <a:effectLst/>
            </a:endParaRPr>
          </a:p>
          <a:p>
            <a:r>
              <a:rPr lang="uk-UA" dirty="0"/>
              <a:t>Свобода праці, включаючи право на працю, несумісна з примусовою працею, оскіль­ки в протилежному випадку не може бути й мови про свободу праці та право на працю, яку кожен вільно обирає або на яку вільно погоджується. Заборону примусової праці в Україні встановлено на конституційному рівні. Відпо­відно до ст. 43 Конституції України, використання примусової праці забороняється.</a:t>
            </a:r>
            <a:endParaRPr lang="ru-RU" dirty="0" smtClean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22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uk-UA" dirty="0"/>
              <a:t>Під час визначення сутності примусової праці потрібно розмежовувати такі поняття, як «примусова» та «обов’язкова» праця, які використовуються в назві й змісті Конвенції Міжнародної організації праці № 29. </a:t>
            </a:r>
            <a:endParaRPr lang="uk-UA" dirty="0" smtClean="0"/>
          </a:p>
          <a:p>
            <a:r>
              <a:rPr lang="uk-UA" dirty="0" smtClean="0"/>
              <a:t>Не </a:t>
            </a:r>
            <a:r>
              <a:rPr lang="uk-UA" dirty="0"/>
              <a:t>вважається примусовою пра­цею військова або альтернативна (невійськова) служба, а також робота чи служба, яка вико­нується особою за вироком чи іншим рішенням суду або відповідно до законів про воєнний і надзвичайний стан (ст. 43 Конституції України).</a:t>
            </a:r>
            <a:endParaRPr lang="ru-RU" dirty="0" smtClean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0795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25642"/>
            <a:ext cx="10515600" cy="5551321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До </a:t>
            </a:r>
            <a:r>
              <a:rPr lang="ru-RU" dirty="0" err="1"/>
              <a:t>трудової</a:t>
            </a:r>
            <a:r>
              <a:rPr lang="uk-UA" dirty="0"/>
              <a:t> діяльності (праці) </a:t>
            </a:r>
            <a:r>
              <a:rPr lang="ru-RU" dirty="0"/>
              <a:t>належать </a:t>
            </a:r>
            <a:r>
              <a:rPr lang="ru-RU" dirty="0" err="1"/>
              <a:t>такі</a:t>
            </a:r>
            <a:r>
              <a:rPr lang="ru-RU" dirty="0"/>
              <a:t>: 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1</a:t>
            </a:r>
            <a:r>
              <a:rPr lang="ru-RU" dirty="0"/>
              <a:t>) </a:t>
            </a:r>
            <a:r>
              <a:rPr lang="ru-RU" b="1" dirty="0" err="1"/>
              <a:t>наймана</a:t>
            </a:r>
            <a:r>
              <a:rPr lang="ru-RU" b="1" dirty="0"/>
              <a:t> </a:t>
            </a:r>
            <a:r>
              <a:rPr lang="ru-RU" b="1" dirty="0" err="1"/>
              <a:t>праця</a:t>
            </a:r>
            <a:r>
              <a:rPr lang="ru-RU" b="1" dirty="0" smtClean="0"/>
              <a:t>;</a:t>
            </a:r>
          </a:p>
          <a:p>
            <a:pPr marL="0" indent="0">
              <a:buNone/>
            </a:pPr>
            <a:r>
              <a:rPr lang="ru-RU" dirty="0" smtClean="0"/>
              <a:t>2</a:t>
            </a:r>
            <a:r>
              <a:rPr lang="ru-RU" dirty="0"/>
              <a:t>) </a:t>
            </a:r>
            <a:r>
              <a:rPr lang="ru-RU" dirty="0" err="1"/>
              <a:t>самодіяльна</a:t>
            </a:r>
            <a:r>
              <a:rPr lang="ru-RU" dirty="0"/>
              <a:t> </a:t>
            </a:r>
            <a:r>
              <a:rPr lang="ru-RU" dirty="0" err="1"/>
              <a:t>зайнятість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До </a:t>
            </a:r>
            <a:r>
              <a:rPr lang="ru-RU" dirty="0"/>
              <a:t>форм </a:t>
            </a:r>
            <a:r>
              <a:rPr lang="ru-RU" dirty="0" err="1"/>
              <a:t>зайнятості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найманої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 належать</a:t>
            </a:r>
            <a:r>
              <a:rPr lang="ru-RU" dirty="0" smtClean="0"/>
              <a:t>:</a:t>
            </a:r>
          </a:p>
          <a:p>
            <a:pPr marL="514350" indent="-514350">
              <a:buAutoNum type="arabicParenR"/>
            </a:pPr>
            <a:r>
              <a:rPr lang="ru-RU" dirty="0" smtClean="0"/>
              <a:t>робота </a:t>
            </a:r>
            <a:r>
              <a:rPr lang="ru-RU" dirty="0"/>
              <a:t>за </a:t>
            </a:r>
            <a:r>
              <a:rPr lang="ru-RU" dirty="0" err="1"/>
              <a:t>трудовим</a:t>
            </a:r>
            <a:r>
              <a:rPr lang="ru-RU" dirty="0"/>
              <a:t> договором; </a:t>
            </a:r>
            <a:endParaRPr lang="ru-RU" dirty="0" smtClean="0"/>
          </a:p>
          <a:p>
            <a:pPr marL="514350" indent="-514350">
              <a:buAutoNum type="arabicParenR"/>
            </a:pPr>
            <a:r>
              <a:rPr lang="ru-RU" dirty="0" smtClean="0"/>
              <a:t>робота </a:t>
            </a:r>
            <a:r>
              <a:rPr lang="ru-RU" dirty="0"/>
              <a:t>за договорами </a:t>
            </a:r>
            <a:r>
              <a:rPr lang="ru-RU" dirty="0" err="1"/>
              <a:t>цивільноправового</a:t>
            </a:r>
            <a:r>
              <a:rPr lang="ru-RU" dirty="0"/>
              <a:t> характеру, предметом </a:t>
            </a:r>
            <a:r>
              <a:rPr lang="ru-RU" dirty="0" err="1"/>
              <a:t>яких</a:t>
            </a:r>
            <a:r>
              <a:rPr lang="ru-RU" dirty="0"/>
              <a:t> є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та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(</a:t>
            </a:r>
            <a:r>
              <a:rPr lang="ru-RU" dirty="0" err="1"/>
              <a:t>договір</a:t>
            </a:r>
            <a:r>
              <a:rPr lang="ru-RU" dirty="0"/>
              <a:t> підряду, </a:t>
            </a:r>
            <a:r>
              <a:rPr lang="ru-RU" dirty="0" err="1"/>
              <a:t>договір</a:t>
            </a:r>
            <a:r>
              <a:rPr lang="ru-RU" dirty="0"/>
              <a:t> про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 smtClean="0"/>
              <a:t>);</a:t>
            </a:r>
          </a:p>
          <a:p>
            <a:pPr marL="514350" indent="-514350">
              <a:buAutoNum type="arabicParenR"/>
            </a:pP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обрання</a:t>
            </a:r>
            <a:r>
              <a:rPr lang="ru-RU" dirty="0"/>
              <a:t>, </a:t>
            </a:r>
            <a:r>
              <a:rPr lang="ru-RU" dirty="0" err="1"/>
              <a:t>призначення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затвердження</a:t>
            </a:r>
            <a:r>
              <a:rPr lang="ru-RU" dirty="0"/>
              <a:t> на оплачу </a:t>
            </a:r>
            <a:r>
              <a:rPr lang="ru-RU" dirty="0" err="1"/>
              <a:t>ваній</a:t>
            </a:r>
            <a:r>
              <a:rPr lang="ru-RU" dirty="0"/>
              <a:t> </a:t>
            </a:r>
            <a:r>
              <a:rPr lang="ru-RU" dirty="0" err="1"/>
              <a:t>посаді</a:t>
            </a:r>
            <a:r>
              <a:rPr lang="ru-RU" dirty="0"/>
              <a:t> в органах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управління</a:t>
            </a:r>
            <a:r>
              <a:rPr lang="ru-RU" dirty="0"/>
              <a:t> та </a:t>
            </a:r>
            <a:r>
              <a:rPr lang="ru-RU" dirty="0" err="1"/>
              <a:t>громадських</a:t>
            </a:r>
            <a:r>
              <a:rPr lang="ru-RU" dirty="0"/>
              <a:t> </a:t>
            </a:r>
            <a:r>
              <a:rPr lang="ru-RU" dirty="0" err="1"/>
              <a:t>об’єднаннях</a:t>
            </a:r>
            <a:r>
              <a:rPr lang="ru-RU" dirty="0"/>
              <a:t>; </a:t>
            </a:r>
            <a:endParaRPr lang="ru-RU" dirty="0" smtClean="0"/>
          </a:p>
          <a:p>
            <a:pPr marL="514350" indent="-514350">
              <a:buAutoNum type="arabicParenR"/>
            </a:pPr>
            <a:r>
              <a:rPr lang="ru-RU" dirty="0" err="1" smtClean="0"/>
              <a:t>військова</a:t>
            </a:r>
            <a:r>
              <a:rPr lang="ru-RU" dirty="0" smtClean="0"/>
              <a:t> </a:t>
            </a:r>
            <a:r>
              <a:rPr lang="ru-RU" dirty="0"/>
              <a:t>служба в </a:t>
            </a:r>
            <a:r>
              <a:rPr lang="ru-RU" dirty="0" err="1"/>
              <a:t>Збройних</a:t>
            </a:r>
            <a:r>
              <a:rPr lang="ru-RU" dirty="0"/>
              <a:t> Силах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Службі</a:t>
            </a:r>
            <a:r>
              <a:rPr lang="ru-RU" dirty="0"/>
              <a:t> </a:t>
            </a:r>
            <a:r>
              <a:rPr lang="ru-RU" dirty="0" err="1"/>
              <a:t>безпеки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Державній</a:t>
            </a:r>
            <a:r>
              <a:rPr lang="ru-RU" dirty="0"/>
              <a:t> </a:t>
            </a:r>
            <a:r>
              <a:rPr lang="ru-RU" dirty="0" err="1"/>
              <a:t>прикордонній</a:t>
            </a:r>
            <a:r>
              <a:rPr lang="ru-RU" dirty="0"/>
              <a:t> </a:t>
            </a:r>
            <a:r>
              <a:rPr lang="ru-RU" dirty="0" err="1"/>
              <a:t>службі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військах</a:t>
            </a:r>
            <a:r>
              <a:rPr lang="ru-RU" dirty="0"/>
              <a:t> </a:t>
            </a:r>
            <a:r>
              <a:rPr lang="ru-RU" dirty="0" err="1"/>
              <a:t>внутрішньої</a:t>
            </a:r>
            <a:r>
              <a:rPr lang="ru-RU" dirty="0"/>
              <a:t> та </a:t>
            </a:r>
            <a:r>
              <a:rPr lang="ru-RU" dirty="0" err="1"/>
              <a:t>конвойної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і </a:t>
            </a:r>
            <a:r>
              <a:rPr lang="ru-RU" dirty="0" err="1"/>
              <a:t>цивільної</a:t>
            </a:r>
            <a:r>
              <a:rPr lang="ru-RU" dirty="0"/>
              <a:t> оборони </a:t>
            </a:r>
            <a:r>
              <a:rPr lang="ru-RU" dirty="0" err="1"/>
              <a:t>України</a:t>
            </a:r>
            <a:r>
              <a:rPr lang="ru-RU" dirty="0"/>
              <a:t>, органах </a:t>
            </a:r>
            <a:r>
              <a:rPr lang="ru-RU" dirty="0" err="1"/>
              <a:t>внутрішніх</a:t>
            </a:r>
            <a:r>
              <a:rPr lang="ru-RU" dirty="0"/>
              <a:t> справ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військових</a:t>
            </a:r>
            <a:r>
              <a:rPr lang="ru-RU" dirty="0"/>
              <a:t> </a:t>
            </a:r>
            <a:r>
              <a:rPr lang="ru-RU" dirty="0" err="1"/>
              <a:t>формуваннях</a:t>
            </a:r>
            <a:r>
              <a:rPr lang="ru-RU" dirty="0"/>
              <a:t>, </a:t>
            </a:r>
            <a:r>
              <a:rPr lang="ru-RU" dirty="0" err="1"/>
              <a:t>створених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законодав</a:t>
            </a:r>
            <a:r>
              <a:rPr lang="ru-RU" dirty="0"/>
              <a:t> </a:t>
            </a:r>
            <a:r>
              <a:rPr lang="ru-RU" dirty="0" err="1"/>
              <a:t>ства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альтернативна (не </a:t>
            </a:r>
            <a:r>
              <a:rPr lang="ru-RU" dirty="0" err="1"/>
              <a:t>вій</a:t>
            </a:r>
            <a:r>
              <a:rPr lang="ru-RU" dirty="0"/>
              <a:t> </a:t>
            </a:r>
            <a:r>
              <a:rPr lang="ru-RU" dirty="0" err="1"/>
              <a:t>ськова</a:t>
            </a:r>
            <a:r>
              <a:rPr lang="ru-RU" dirty="0"/>
              <a:t>) служба. </a:t>
            </a: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самодіяльної</a:t>
            </a:r>
            <a:r>
              <a:rPr lang="ru-RU" dirty="0"/>
              <a:t> </a:t>
            </a:r>
            <a:r>
              <a:rPr lang="ru-RU" dirty="0" err="1"/>
              <a:t>зайнятості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 участь у </a:t>
            </a:r>
            <a:r>
              <a:rPr lang="ru-RU" dirty="0" err="1"/>
              <a:t>прийнятті</a:t>
            </a:r>
            <a:r>
              <a:rPr lang="ru-RU" dirty="0"/>
              <a:t> </a:t>
            </a:r>
            <a:r>
              <a:rPr lang="ru-RU" dirty="0" err="1"/>
              <a:t>виробничих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, а </a:t>
            </a:r>
            <a:r>
              <a:rPr lang="ru-RU" dirty="0" err="1"/>
              <a:t>винагорода</a:t>
            </a:r>
            <a:r>
              <a:rPr lang="ru-RU" dirty="0"/>
              <a:t> за </a:t>
            </a:r>
            <a:r>
              <a:rPr lang="ru-RU" dirty="0" err="1"/>
              <a:t>неї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прибутку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758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8937"/>
            <a:ext cx="10515600" cy="505802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dirty="0" smtClean="0"/>
              <a:t>Формами </a:t>
            </a:r>
            <a:r>
              <a:rPr lang="ru-RU" dirty="0" err="1" smtClean="0"/>
              <a:t>самодіяльної</a:t>
            </a:r>
            <a:r>
              <a:rPr lang="ru-RU" dirty="0" smtClean="0"/>
              <a:t> </a:t>
            </a:r>
            <a:r>
              <a:rPr lang="ru-RU" dirty="0" err="1" smtClean="0"/>
              <a:t>зайнятості</a:t>
            </a:r>
            <a:r>
              <a:rPr lang="ru-RU" dirty="0" smtClean="0"/>
              <a:t> є: </a:t>
            </a:r>
          </a:p>
          <a:p>
            <a:pPr marL="0" indent="0">
              <a:buNone/>
            </a:pPr>
            <a:endParaRPr lang="ru-RU" dirty="0" smtClean="0"/>
          </a:p>
          <a:p>
            <a:pPr marL="514350" indent="-514350">
              <a:buAutoNum type="arabicParenR"/>
            </a:pPr>
            <a:r>
              <a:rPr lang="ru-RU" dirty="0" smtClean="0"/>
              <a:t>членство в кооперативах; </a:t>
            </a:r>
          </a:p>
          <a:p>
            <a:pPr marL="514350" indent="-514350">
              <a:buAutoNum type="arabicParenR"/>
            </a:pPr>
            <a:r>
              <a:rPr lang="ru-RU" dirty="0" smtClean="0"/>
              <a:t>робота </a:t>
            </a:r>
            <a:r>
              <a:rPr lang="ru-RU" dirty="0" err="1" smtClean="0"/>
              <a:t>фермерів</a:t>
            </a:r>
            <a:r>
              <a:rPr lang="ru-RU" dirty="0" smtClean="0"/>
              <a:t> та </a:t>
            </a:r>
            <a:r>
              <a:rPr lang="ru-RU" dirty="0" err="1" smtClean="0"/>
              <a:t>членів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сімей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беруть</a:t>
            </a:r>
            <a:r>
              <a:rPr lang="ru-RU" dirty="0" smtClean="0"/>
              <a:t> участь у </a:t>
            </a:r>
            <a:r>
              <a:rPr lang="ru-RU" dirty="0" err="1" smtClean="0"/>
              <a:t>виробництві</a:t>
            </a:r>
            <a:r>
              <a:rPr lang="ru-RU" dirty="0" smtClean="0"/>
              <a:t>; </a:t>
            </a:r>
          </a:p>
          <a:p>
            <a:pPr marL="514350" indent="-514350">
              <a:buAutoNum type="arabicParenR"/>
            </a:pPr>
            <a:r>
              <a:rPr lang="ru-RU" dirty="0" err="1" smtClean="0"/>
              <a:t>творча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;</a:t>
            </a:r>
          </a:p>
          <a:p>
            <a:pPr marL="514350" indent="-514350">
              <a:buAutoNum type="arabicParenR"/>
            </a:pPr>
            <a:r>
              <a:rPr lang="ru-RU" dirty="0" err="1" smtClean="0"/>
              <a:t>зайняття</a:t>
            </a:r>
            <a:r>
              <a:rPr lang="ru-RU" dirty="0" smtClean="0"/>
              <a:t> </a:t>
            </a:r>
            <a:r>
              <a:rPr lang="ru-RU" dirty="0" err="1" smtClean="0"/>
              <a:t>підприємницькою</a:t>
            </a:r>
            <a:r>
              <a:rPr lang="ru-RU" dirty="0" smtClean="0"/>
              <a:t> </a:t>
            </a:r>
            <a:r>
              <a:rPr lang="ru-RU" dirty="0" err="1" smtClean="0"/>
              <a:t>діяльністю</a:t>
            </a:r>
            <a:r>
              <a:rPr lang="ru-RU" dirty="0" smtClean="0"/>
              <a:t>; </a:t>
            </a:r>
          </a:p>
          <a:p>
            <a:pPr marL="514350" indent="-514350">
              <a:buAutoNum type="arabicParenR"/>
            </a:pPr>
            <a:r>
              <a:rPr lang="ru-RU" dirty="0" smtClean="0"/>
              <a:t>робота у </a:t>
            </a:r>
            <a:r>
              <a:rPr lang="ru-RU" dirty="0" err="1" smtClean="0"/>
              <a:t>власному</a:t>
            </a:r>
            <a:r>
              <a:rPr lang="ru-RU" dirty="0" smtClean="0"/>
              <a:t> </a:t>
            </a:r>
            <a:r>
              <a:rPr lang="ru-RU" dirty="0" err="1" smtClean="0"/>
              <a:t>господарстві</a:t>
            </a:r>
            <a:r>
              <a:rPr lang="ru-RU" dirty="0" smtClean="0"/>
              <a:t>. </a:t>
            </a:r>
            <a:endParaRPr lang="en-US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(в законодавстві України цій формі права особи на працю належна увага не приділена)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9581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2322095" y="252663"/>
            <a:ext cx="7483642" cy="6256421"/>
            <a:chOff x="0" y="0"/>
            <a:chExt cx="5848350" cy="4752975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0" y="0"/>
              <a:ext cx="5848350" cy="4752975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6" name="Багетная рамка 5"/>
            <p:cNvSpPr/>
            <p:nvPr/>
          </p:nvSpPr>
          <p:spPr>
            <a:xfrm>
              <a:off x="257175" y="171450"/>
              <a:ext cx="5191125" cy="619125"/>
            </a:xfrm>
            <a:prstGeom prst="bevel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uk-UA" sz="1400" b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Зміст права на працю</a:t>
              </a:r>
              <a:endParaRPr lang="ru-RU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" name="Багетная рамка 6"/>
            <p:cNvSpPr/>
            <p:nvPr/>
          </p:nvSpPr>
          <p:spPr>
            <a:xfrm>
              <a:off x="3028950" y="1000125"/>
              <a:ext cx="2676525" cy="619125"/>
            </a:xfrm>
            <a:prstGeom prst="bevel">
              <a:avLst/>
            </a:prstGeom>
            <a:solidFill>
              <a:schemeClr val="accent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uk-UA" sz="1400" b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КЗпП України</a:t>
              </a:r>
              <a:endParaRPr lang="ru-RU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" name="Багетная рамка 7"/>
            <p:cNvSpPr/>
            <p:nvPr/>
          </p:nvSpPr>
          <p:spPr>
            <a:xfrm>
              <a:off x="142875" y="1009650"/>
              <a:ext cx="2562225" cy="619125"/>
            </a:xfrm>
            <a:prstGeom prst="bevel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uk-UA" sz="1400" b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Конституція України</a:t>
              </a:r>
              <a:endParaRPr lang="ru-RU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" name="Загнутый угол 8"/>
            <p:cNvSpPr/>
            <p:nvPr/>
          </p:nvSpPr>
          <p:spPr>
            <a:xfrm>
              <a:off x="161925" y="1895475"/>
              <a:ext cx="2762250" cy="981075"/>
            </a:xfrm>
            <a:prstGeom prst="foldedCorne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uk-UA" sz="1400" b="1" i="0" u="none" strike="noStrike" spc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Ч. 1 ст. 43 - право на працю для </a:t>
              </a:r>
              <a:r>
                <a:rPr lang="uk-UA" sz="1400" b="1" i="1" u="none" strike="noStrike" spc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кожного</a:t>
              </a:r>
              <a:endParaRPr lang="ru-RU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ru-RU" sz="1400" b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ru-RU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ru-RU" sz="1400" b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ru-RU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0" name="Загнутый угол 9"/>
            <p:cNvSpPr/>
            <p:nvPr/>
          </p:nvSpPr>
          <p:spPr>
            <a:xfrm>
              <a:off x="3038475" y="1895475"/>
              <a:ext cx="2762250" cy="1000125"/>
            </a:xfrm>
            <a:prstGeom prst="foldedCorner">
              <a:avLst/>
            </a:prstGeom>
            <a:solidFill>
              <a:schemeClr val="accent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uk-UA" sz="1400" b="1" i="0" u="none" strike="noStrike" spc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ч. 1 ст. 2 Кодексу законів про працю України - </a:t>
              </a:r>
              <a:r>
                <a:rPr lang="ru-RU" sz="1400" b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Право </a:t>
              </a:r>
              <a:r>
                <a:rPr lang="ru-RU" sz="1400" b="1" i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громадян України</a:t>
              </a:r>
              <a:r>
                <a:rPr lang="ru-RU" sz="1400" b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на працю</a:t>
              </a:r>
              <a:endParaRPr lang="ru-RU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ru-RU" sz="1400" b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  <a:endParaRPr lang="ru-RU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" name="Загнутый угол 10"/>
            <p:cNvSpPr/>
            <p:nvPr/>
          </p:nvSpPr>
          <p:spPr>
            <a:xfrm>
              <a:off x="161925" y="3019425"/>
              <a:ext cx="2762250" cy="1400175"/>
            </a:xfrm>
            <a:prstGeom prst="foldedCorne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ru-RU" sz="1400" b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Ст. 43 Конституції - можливість заробляти собі на життя працею, яку він вільно обирає або на яку вільно погоджується</a:t>
              </a:r>
              <a:endParaRPr lang="ru-RU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2" name="Загнутый угол 11"/>
            <p:cNvSpPr/>
            <p:nvPr/>
          </p:nvSpPr>
          <p:spPr>
            <a:xfrm>
              <a:off x="3038475" y="2990850"/>
              <a:ext cx="2762250" cy="1428750"/>
            </a:xfrm>
            <a:prstGeom prst="foldedCorner">
              <a:avLst/>
            </a:prstGeom>
            <a:solidFill>
              <a:schemeClr val="accent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uk-UA" sz="1400" b="1" i="0" u="none" strike="noStrike" spc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ст. 2 КЗпП України - зміст права на працю включає та­кож право на вільний вибір професії, роду занять і роботи</a:t>
              </a:r>
              <a:endParaRPr lang="ru-RU" sz="10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9335201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902</Words>
  <Application>Microsoft Office PowerPoint</Application>
  <PresentationFormat>Широкоэкранный</PresentationFormat>
  <Paragraphs>78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Тема Office</vt:lpstr>
      <vt:lpstr>Право людини на працю: особливості реалізації та правового захисту за законодавством України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 людини на працю: особливості реалізації та правового захисту за законодавством України</dc:title>
  <dc:creator>КЭТ</dc:creator>
  <cp:lastModifiedBy>Георгий</cp:lastModifiedBy>
  <cp:revision>6</cp:revision>
  <cp:lastPrinted>2020-01-12T22:40:49Z</cp:lastPrinted>
  <dcterms:created xsi:type="dcterms:W3CDTF">2020-01-12T22:05:51Z</dcterms:created>
  <dcterms:modified xsi:type="dcterms:W3CDTF">2020-04-23T16:50:59Z</dcterms:modified>
</cp:coreProperties>
</file>