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86" r:id="rId5"/>
    <p:sldId id="306" r:id="rId6"/>
    <p:sldId id="275" r:id="rId7"/>
    <p:sldId id="288" r:id="rId8"/>
    <p:sldId id="290" r:id="rId9"/>
    <p:sldId id="305" r:id="rId10"/>
    <p:sldId id="307" r:id="rId11"/>
    <p:sldId id="308" r:id="rId12"/>
    <p:sldId id="309" r:id="rId13"/>
    <p:sldId id="289" r:id="rId1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B16F-0819-449B-99B6-785F03C4D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3C0FC6-07B8-4F2F-B741-63AD3A6AE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D41A0-9FB8-49DC-98F2-3FEC3806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AF03D-A252-42D6-98E1-BD5EAAB0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C7F29-BA64-42CE-94CA-2891C50A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37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A8121-B0BD-417B-80CF-6F854C34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D47C8E-A9A9-47C0-A0B3-AA988B001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F6E69-E3B3-4F68-AFCE-57B8A039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1D79E-0DB8-4EE3-82D8-6E6CD149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74F267-50CA-4256-B8A3-95001D6A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261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268528-FD7E-4B42-8E9E-694B509C7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88182-3177-473D-A31D-02C0F6061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8FE71-BCEE-4BC6-8C32-330A43A0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AD00C-FB6C-4C9D-B148-F81FA65B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09552-6202-4D6C-8AC1-A121F915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47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0616D-5937-47BD-8757-8264DB7B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EE7FF-96D3-40E1-A6F0-A512708A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F4C5D-6425-4518-997E-200BEB1C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6E68E8-612C-4402-A58B-FB7447E3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BA183-7835-4D97-9F62-FD83B59C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18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0CF34-6884-4F5A-9C79-9C220B8A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54052-307F-42A2-903E-79FDF0630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9E792-21A4-4EC0-B209-0ADE6256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C8E89-45C8-439C-9EC8-95F15B86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3E2695-A0F1-4815-87AE-0A7E2303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259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D493-6D65-4805-80D5-7C963F59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9878B-0D46-45E2-87A0-409BCA2D8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993035-B243-4B5C-B01E-6D449139E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D7F165-7183-42A3-AC45-C6FE5E7C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89F30E-1EA9-4FF2-A5CB-45BC79DC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A17B64-F8F7-4F2D-8A8F-1F514C84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043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68558-034B-49EF-BEDE-F361701E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E7999-8C52-4E0D-B127-4E6020563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2A298B-82B1-4D35-AF76-2486B81D0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DA156C-3841-4C33-9568-04B5682BC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FCE228-DFBF-4C33-96B8-712D3C996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613BC-4200-4CD6-881B-768AC1AB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FFEBE3-3219-4996-91D8-311EC23E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5E58C-DA36-4750-8D4F-69C1D847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700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7E524-6D20-4DB1-A9A0-8E28A2B5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912A97-8118-4655-A74F-526633C4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4AFD57-4EBE-47C7-8947-76B7DB2A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F3CC79-D8D8-4E0D-BCCA-CE8E34F8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375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04C8B6-A9DD-452E-B2E7-F1D80E8E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6E3106-1633-41AA-A7D9-56191D6D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0CA358-606D-4CA5-952E-D4FE47EB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553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6405C-B541-4A3F-AEDF-E6DFC9DF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62F49-5C37-4219-A5BB-E1F7B528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E3D247-36E2-4046-AC72-58C4E9A88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3ECB56-4A9B-4848-AFD2-94C114A2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08F5B-C562-4B77-ACBF-A7DFF20F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05085D-9C90-42C7-8627-2EDAC731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488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66512-46BB-47D9-B1FD-93815A25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17575D-548F-4C90-BB0E-6F7E43303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C28B8-B3F3-4A4B-93D1-19AAC75D0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54CA12-2E8B-42D0-8698-A1A1DF10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B42D4F-5D88-46E3-A6A0-71EC87C3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03BE7B-43E1-4658-A7DF-557EF058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15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D30AA-58D4-4827-9EBF-99E1CC1C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30AA4D-75BB-40E7-A056-0DE5AD970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D95EA-A9CC-467E-9AA4-B076E8A11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1500-E021-45C2-BAAD-D5DBDD615D9B}" type="datetimeFigureOut">
              <a:rPr lang="ru-UA" smtClean="0"/>
              <a:t>02/25/2025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69F2F1-09D9-4C7C-8EDF-95C7997AC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2E985-F031-47DA-B09C-5E29273FC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7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5521C-9DFE-4330-9F71-BFA7355B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21" y="145701"/>
            <a:ext cx="5462545" cy="1686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країни, мова якої вивчається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BB5B19-F1DF-462C-BF64-7799FE3B6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620" y="1832625"/>
            <a:ext cx="6865373" cy="485438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Кравченко Яна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Павлівна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– 16 годин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 1-4 – 20, атестація № 1 – 10 б.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 5-8 – 20, атестація № 2 – 10 б.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ІДЗ – 20 балів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FBD861ED-736E-4672-8389-73FEEF9F2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61" y="145701"/>
            <a:ext cx="4106310" cy="6566594"/>
          </a:xfrm>
        </p:spPr>
      </p:pic>
    </p:spTree>
    <p:extLst>
      <p:ext uri="{BB962C8B-B14F-4D97-AF65-F5344CB8AC3E}">
        <p14:creationId xmlns:p14="http://schemas.microsoft.com/office/powerpoint/2010/main" val="214125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5DE68-FAFB-47F7-AECC-F68E619E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1705"/>
            <a:ext cx="6246812" cy="658906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Ежен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Йонеско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(1912-1994)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46668AD-6D1A-4667-8096-700CD5DCC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2602" r="8754" b="4753"/>
          <a:stretch/>
        </p:blipFill>
        <p:spPr>
          <a:xfrm>
            <a:off x="7296662" y="201705"/>
            <a:ext cx="4402279" cy="645459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D60C912-645E-4711-A959-0D2182327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059" y="1035425"/>
            <a:ext cx="6593541" cy="562087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колективної мутації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переродження свідомості людини під впливом ідеології тоталітаризму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Непересічне вміння втілювати буденне, піднімаючи до рівня загальнолюдського, одночасно перетворюючи на карикатуру, надаючи ознак трагікомедії.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Антип’єса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Голомоза співачка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 нездатність людей порозумітися зі світом через помирання в словах, банальності,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заштампованості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мови.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п’єсах «Носороги», «Король помирає», «Повітряний пішохід», «Безкорисливий убивця» використовує фантастичні елементи, пародію, гротеск, символи.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п’єс  - складність існування, присутність зла, самотність, страх смерті, страх перед тоталітаризмом.</a:t>
            </a:r>
          </a:p>
        </p:txBody>
      </p:sp>
    </p:spTree>
    <p:extLst>
      <p:ext uri="{BB962C8B-B14F-4D97-AF65-F5344CB8AC3E}">
        <p14:creationId xmlns:p14="http://schemas.microsoft.com/office/powerpoint/2010/main" val="18630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C1340-C926-4580-AAF1-B99651379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587906" cy="86061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Йонеско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«Носороги» -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абсурдистський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трагіфарс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07C2C70-F0D9-4D04-B3DC-FFC7057AE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87" y="176402"/>
            <a:ext cx="3972125" cy="581809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E48E87F-701D-4C79-99F7-2E8445A6C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647" y="1694329"/>
            <a:ext cx="6763871" cy="516367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фарсу, гротеску, комічного абсурду увиразнює трагічний сенс існування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Крізь видимий абсурд проступають приховані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проблеми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сенсу буття (зберегти людину в собі, не зрадити людяності), здатності людини протистояти злу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омасовленню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причини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оносороження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(за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вдасним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переконанням, насильно, випадково), людської схильності ховатися від неприємних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очевидностей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 проявів світового зла – пандемія масового безумства. </a:t>
            </a:r>
          </a:p>
        </p:txBody>
      </p:sp>
    </p:spTree>
    <p:extLst>
      <p:ext uri="{BB962C8B-B14F-4D97-AF65-F5344CB8AC3E}">
        <p14:creationId xmlns:p14="http://schemas.microsoft.com/office/powerpoint/2010/main" val="175648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4240B-6175-440A-ABC7-BD442226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341" y="255494"/>
            <a:ext cx="6085860" cy="1748118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Семюел Беккет (1906-1989) 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Нобелівської премії 1969 р. «за сукупність новаторських творів у прозі та драматургії, в яких трагізм сучасної людини стає її тріумфом.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4D1470B-D36C-4A7F-ABAC-0B1E1D2C4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8167" cy="25146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501ABC5-8033-4B00-B484-C16DF977F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2966" y="2151529"/>
            <a:ext cx="7211630" cy="470647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Самобутня оригінальність письменника в «пошуку значення слів і явищ, який весь час веде людина, озброєна конкретним, раціональним знанням, та її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трагічна неспроможність збагнути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хоча б те, що відбувається довкола».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Метафізично сприймав буття, в якому реальні події підтверджували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ворожість тогочасного світу людині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Смерть була символом фатальної приреченості людини, абсурдності буття і земного існування.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ідейного контексту творчості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концепція відчуження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теорія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Хайдеггера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людську «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закинутість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світ», безсилля перед смертю.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не прагнув соціального чи ідеологічного аналізу дійсності, намагався вловити її універсальні ознаки.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EF1E73-01A4-40C0-A461-97FF9AC58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95" y="-1"/>
            <a:ext cx="3447406" cy="48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5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F9272-C24B-456F-A61A-09BD7864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457201"/>
            <a:ext cx="6817659" cy="591670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тенденції театру абсурду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379CB52-726D-48AE-BEAC-7B5B99052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33" y="1465729"/>
            <a:ext cx="5097668" cy="426271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720326-6B82-4BDC-925A-54EBB6B80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10" y="1290917"/>
            <a:ext cx="7025573" cy="556708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візія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статичного світу («кінець історії») як «агонії, де немає реальної дії»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дегероїзований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герой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пасивний, маргіналізований, абсурдний, статичний, нездатний до змін;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допомогою жанрово-стильового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синкретизму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фарсових і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буфонних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 комічного, прийомів контрасту, гротеску, взаємопроникнення реального й фантастичного, чорного гумору, повторень у трагікомічному ракурсі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постає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розпаду особистості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розбрату душі й тіла, краху суспільних інститутів і принципів людської комунікації.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татичний світ із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циклічною моделлю часу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ритуалізація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дії знаменують ніцшеанське «вічне повернення», клішоване мовлення героїв – втрату ідентифікації, історичної та особистої пам’яті.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арадоксальність театру абсурду підсилює принципова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невирішуваність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конфлікту.  </a:t>
            </a:r>
          </a:p>
          <a:p>
            <a:pPr marL="342900" indent="-342900">
              <a:buFontTx/>
              <a:buChar char="-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7775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4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A7C23-D13A-407A-B5BA-4D8B1749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32" y="673731"/>
            <a:ext cx="5159327" cy="28170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</a:t>
            </a:r>
            <a:b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світоглядно-мистецький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uk-UA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французької літератури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Rectangle 1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E1BE634-0156-4A0C-94DB-6FE45DCAB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45" y="202918"/>
            <a:ext cx="5942928" cy="365175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D054F20-0866-4969-9D6F-7B54F75C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19" y="4099034"/>
            <a:ext cx="10785191" cy="2196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остмодернізм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тип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 і світовідчуття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Філософська база постмодернізму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і художні аспекти </a:t>
            </a:r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театру абсурду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3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8091F-B284-45C2-B335-5C7BF27D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765638" cy="17444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ультура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модернізму: фактори формування світогляду і естетики другої половини ХХ ст.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EC8EE-9D8D-40C2-AB19-087638F23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068" y="2733353"/>
            <a:ext cx="4368601" cy="395864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Крах колоніальної системи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прогрес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 споживання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 екологічної і ядерної катастрофи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Сексуальна революція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E701E99F-AE49-44D3-9E42-5CFEB937E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99" y="325369"/>
            <a:ext cx="4500598" cy="6273932"/>
          </a:xfrm>
        </p:spPr>
      </p:pic>
    </p:spTree>
    <p:extLst>
      <p:ext uri="{BB962C8B-B14F-4D97-AF65-F5344CB8AC3E}">
        <p14:creationId xmlns:p14="http://schemas.microsoft.com/office/powerpoint/2010/main" val="197535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F8B29-3045-907B-6CDA-8A41529F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91169" cy="1159565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Теодор Адорно «Після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Освенциму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F3F270-1828-B56A-2121-76CA47CB7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7749" r="13613" b="9149"/>
          <a:stretch/>
        </p:blipFill>
        <p:spPr>
          <a:xfrm>
            <a:off x="6965540" y="326329"/>
            <a:ext cx="4386672" cy="56576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AEA739A-F15B-B306-9298-DF13461C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668588" cy="4118113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Освенцим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довів, що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зазнала краху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Те, що могло відбутися там, де живі усі традиції філософії, мистецтва й просвітницького знання, говорить про дещо значніше, ніж те, що дух і культура не змогли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 людину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змінити її.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Освенциму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будь-яка культура разом із будь-якою її нищівною критикою –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мотлох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AD111-5856-47FE-A8B8-424673E3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708930" cy="1411941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 – батьківщина філософської думки нового часу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922866-3E89-4829-84A3-E5AD7F1DD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729" y="2030505"/>
            <a:ext cx="7052839" cy="437029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філософія, розв’язуючи локальні проблеми, прагне переведення їх у зорову, конкретно-чуттєву площину літературних образів.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ХХ ст. – французька філософія трансформується в літературу. А. Бергсон, Г. Марсель, Ж.П. Сартр,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А.Камю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синтез високоінтелектуальної філософії і художньої творчості.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Фундаментальна творча характеристика французької літератури ХХ ст. – прагнення поєднати «крупний» план національної дійсності із загальною панорамою. Історичне минуле і злободенне  вмонтоване в панораму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одвічних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«умов існування».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Місце для вмісту 17">
            <a:extLst>
              <a:ext uri="{FF2B5EF4-FFF2-40B4-BE49-F238E27FC236}">
                <a16:creationId xmlns:a16="http://schemas.microsoft.com/office/drawing/2014/main" id="{E6FA9B4E-D270-45F8-B74C-4518C8AA8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68" y="457201"/>
            <a:ext cx="4729560" cy="4854388"/>
          </a:xfrm>
        </p:spPr>
      </p:pic>
    </p:spTree>
    <p:extLst>
      <p:ext uri="{BB962C8B-B14F-4D97-AF65-F5344CB8AC3E}">
        <p14:creationId xmlns:p14="http://schemas.microsoft.com/office/powerpoint/2010/main" val="164109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0E707-0F40-41F9-B6DE-36D43E1A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9" y="90427"/>
            <a:ext cx="7100048" cy="1025679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Французькі філософи – засновники філософської бази постмодернізму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0CA705-1744-41C8-AA5A-973E9B4F4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5624" y="1573306"/>
            <a:ext cx="8485094" cy="5096630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Ж.-Ф.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Ліотар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(1924-1998)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постмодерну. Доповідь про знання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(1979)</a:t>
            </a:r>
          </a:p>
          <a:p>
            <a:pPr marL="342900" indent="-342900">
              <a:buFontTx/>
              <a:buChar char="-"/>
            </a:pPr>
            <a:r>
              <a:rPr lang="ru-RU" sz="24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оголосив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істині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критикує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попередню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філософію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філософію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Освенцим символом краху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гуманізму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іменем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«тотальною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подією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злочином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постсучасність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Tx/>
              <a:buChar char="-"/>
            </a:pP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статусу </a:t>
            </a:r>
            <a:r>
              <a:rPr lang="ru-RU" sz="24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постмодерністської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постіндустріального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постпросвітницького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знання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недовіра до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фундаментальних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метанаративів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євроатлантичної цивілізації – віра в розум, прогрес, гуманізм</a:t>
            </a:r>
          </a:p>
          <a:p>
            <a:pPr marL="342900" indent="-342900">
              <a:buFontTx/>
              <a:buChar char="-"/>
            </a:pP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636FB54-5A82-D663-3257-1145DF3BE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" y="0"/>
            <a:ext cx="2390915" cy="371138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D5DFB9-B196-4C9F-9C3C-6D44982B9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" y="3711388"/>
            <a:ext cx="2390915" cy="31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9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2CFF6-0444-4F8A-9B12-A80CB939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8954"/>
            <a:ext cx="6018212" cy="1232988"/>
          </a:xfrm>
        </p:spPr>
        <p:txBody>
          <a:bodyPr>
            <a:normAutofit fontScale="90000"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Світовідчуття травмованої війною людини у французькому «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театрі абсурду»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8110CA-121A-47C3-908F-3382E1F5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435" y="1842247"/>
            <a:ext cx="7579660" cy="47064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абсурду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absurd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тип сучасної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антидрами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заснованої на концепції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тотального відчуження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 від фізичного й соціального середовища. Також «театр парадоксу», «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антидрама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виникнення 1950 р.  - вперше поставлена п’єса Е.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Йонеско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«Голомоза співачка».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 форма театру постає проти традиційної драми за рахунок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відмови від детерміністських принципів </a:t>
            </a:r>
            <a:r>
              <a:rPr lang="uk-UA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сюжетотворення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послідовної руйнації усталених категорій змісту, героя, сюжету, послаблення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життєподоби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розмиття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часопросторових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координат.</a:t>
            </a:r>
          </a:p>
          <a:p>
            <a:endParaRPr lang="uk-UA" dirty="0"/>
          </a:p>
        </p:txBody>
      </p:sp>
      <p:pic>
        <p:nvPicPr>
          <p:cNvPr id="14" name="Місце для вмісту 13">
            <a:extLst>
              <a:ext uri="{FF2B5EF4-FFF2-40B4-BE49-F238E27FC236}">
                <a16:creationId xmlns:a16="http://schemas.microsoft.com/office/drawing/2014/main" id="{79CEB1FB-4213-4952-BA10-E086115B3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r="16877"/>
          <a:stretch/>
        </p:blipFill>
        <p:spPr>
          <a:xfrm>
            <a:off x="8104095" y="329456"/>
            <a:ext cx="4087905" cy="6199087"/>
          </a:xfrm>
        </p:spPr>
      </p:pic>
    </p:spTree>
    <p:extLst>
      <p:ext uri="{BB962C8B-B14F-4D97-AF65-F5344CB8AC3E}">
        <p14:creationId xmlns:p14="http://schemas.microsoft.com/office/powerpoint/2010/main" val="145873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B22D-6893-40C7-B589-EA9C8C9F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435071" cy="914400"/>
          </a:xfrm>
        </p:spPr>
        <p:txBody>
          <a:bodyPr>
            <a:no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«театр абсурду» і представники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B973B77-8E4F-4611-800B-BF3592602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9" y="168088"/>
            <a:ext cx="3913094" cy="652182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25739B-5145-4DD5-89B8-39DA34D85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718" y="2057400"/>
            <a:ext cx="7104530" cy="4800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 терміну, британський літературознавець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Мартін </a:t>
            </a:r>
            <a:r>
              <a:rPr lang="uk-UA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Есслін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(1961)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впроваджує його на позначення схожих тенденцій у творчості драматургів, які офіційно не об’єднувалися у жодні формальні спілки, не виробляли маніфестів і не узгоджували поетичні принципи.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 «театру абсурду»: ф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ранцуз румунського походження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Ежен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Іонеско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Семюел Беккет, Жан Кокто, Жан Ануй, Поль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Клодель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швейцарець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Фрідріх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Дюрренматт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англієць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Гарольд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Пінтер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4369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9B292-C861-404A-96F0-EE3E114D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21024"/>
            <a:ext cx="6314047" cy="867988"/>
          </a:xfrm>
        </p:spPr>
        <p:txBody>
          <a:bodyPr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аспекти «театру абсурду»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119F99-1BD3-43D4-A739-8E147A97F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19518"/>
            <a:ext cx="6730906" cy="521745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 традиційних театральних умовностей – нові. «Під руїнами старої цивілізації вони хочуть знайти таємні істини, коріння, що пов’язує людину зі світом».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 буття – це буття до смерті. Отже, результат життя дорівнює нулю, а навколишнє середовище – світ самотніх людей, які не розуміють одне одного і самих себе.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Цивілізація – засіб нівелювання всього природного в людині та у стосунках (телевізор, відео, телефон тощо), який збільшує можливості маніпулювання людиною.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878F593E-D883-4E2E-8306-9269921B6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8" y="307325"/>
            <a:ext cx="3929436" cy="5561663"/>
          </a:xfrm>
        </p:spPr>
      </p:pic>
    </p:spTree>
    <p:extLst>
      <p:ext uri="{BB962C8B-B14F-4D97-AF65-F5344CB8AC3E}">
        <p14:creationId xmlns:p14="http://schemas.microsoft.com/office/powerpoint/2010/main" val="3989132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1081</Words>
  <Application>Microsoft Office PowerPoint</Application>
  <PresentationFormat>Широкий екран</PresentationFormat>
  <Paragraphs>70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Література країни, мова якої вивчається  (французька)</vt:lpstr>
      <vt:lpstr>Лекція № 1   Постмодернізм як світоглядно-мистецький напрям французької літератури другої половини ХХ ст.</vt:lpstr>
      <vt:lpstr>Культура постмодернізму: фактори формування світогляду і естетики другої половини ХХ ст.</vt:lpstr>
      <vt:lpstr>   Теодор Адорно «Після Освенциму»</vt:lpstr>
      <vt:lpstr>Франція – батьківщина філософської думки нового часу</vt:lpstr>
      <vt:lpstr>Французькі філософи – засновники філософської бази постмодернізму</vt:lpstr>
      <vt:lpstr>Світовідчуття травмованої війною людини у французькому «театрі абсурду»</vt:lpstr>
      <vt:lpstr>Термін «театр абсурду» і представники</vt:lpstr>
      <vt:lpstr>Філософські аспекти «театру абсурду»</vt:lpstr>
      <vt:lpstr>Ежен Йонеско (1912-1994)</vt:lpstr>
      <vt:lpstr>Е. Йонеско «Носороги» - абсурдистський трагіфарс</vt:lpstr>
      <vt:lpstr>Семюел Беккет (1906-1989) – лауреат Нобелівської премії 1969 р. «за сукупність новаторських творів у прозі та драматургії, в яких трагізм сучасної людини стає її тріумфом.</vt:lpstr>
      <vt:lpstr>Загальні тенденції театру абсурду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1  Постмодернізм як світоглядно-мистецький напрям другої половини ХХ ст.</dc:title>
  <dc:creator>Яна Кравченко</dc:creator>
  <cp:lastModifiedBy>Яна Кравченко</cp:lastModifiedBy>
  <cp:revision>141</cp:revision>
  <dcterms:created xsi:type="dcterms:W3CDTF">2021-11-02T17:46:00Z</dcterms:created>
  <dcterms:modified xsi:type="dcterms:W3CDTF">2025-02-25T17:52:05Z</dcterms:modified>
</cp:coreProperties>
</file>