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84" r:id="rId1"/>
  </p:sldMasterIdLst>
  <p:sldIdLst>
    <p:sldId id="256" r:id="rId2"/>
    <p:sldId id="260" r:id="rId3"/>
    <p:sldId id="261" r:id="rId4"/>
    <p:sldId id="262" r:id="rId5"/>
    <p:sldId id="263" r:id="rId6"/>
    <p:sldId id="266" r:id="rId7"/>
    <p:sldId id="283" r:id="rId8"/>
    <p:sldId id="284" r:id="rId9"/>
    <p:sldId id="286" r:id="rId10"/>
    <p:sldId id="285" r:id="rId11"/>
    <p:sldId id="287" r:id="rId12"/>
    <p:sldId id="272" r:id="rId13"/>
    <p:sldId id="288" r:id="rId14"/>
    <p:sldId id="276" r:id="rId15"/>
    <p:sldId id="289" r:id="rId16"/>
    <p:sldId id="278" r:id="rId17"/>
    <p:sldId id="290" r:id="rId18"/>
    <p:sldId id="273" r:id="rId19"/>
    <p:sldId id="291" r:id="rId20"/>
    <p:sldId id="274" r:id="rId21"/>
    <p:sldId id="275" r:id="rId22"/>
    <p:sldId id="281" r:id="rId23"/>
    <p:sldId id="282" r:id="rId24"/>
    <p:sldId id="292" r:id="rId25"/>
    <p:sldId id="280" r:id="rId2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8" d="100"/>
          <a:sy n="58" d="100"/>
        </p:scale>
        <p:origin x="68" y="196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#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5_4">
  <dgm:title val=""/>
  <dgm:desc val=""/>
  <dgm:catLst>
    <dgm:cat type="accent5" pri="11400"/>
  </dgm:catLst>
  <dgm:styleLbl name="node0">
    <dgm:fillClrLst meth="cycle">
      <a:schemeClr val="accent5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5">
        <a:shade val="50000"/>
      </a:schemeClr>
      <a:schemeClr val="accent5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5">
        <a:shade val="50000"/>
      </a:schemeClr>
      <a:schemeClr val="accent5">
        <a:tint val="55000"/>
      </a:schemeClr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5">
        <a:shade val="50000"/>
      </a:schemeClr>
      <a:schemeClr val="accent5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5">
        <a:shade val="80000"/>
        <a:alpha val="50000"/>
      </a:schemeClr>
      <a:schemeClr val="accent5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5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5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5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5">
        <a:shade val="90000"/>
      </a:schemeClr>
      <a:schemeClr val="accent5">
        <a:tint val="50000"/>
      </a:schemeClr>
    </dgm:fillClrLst>
    <dgm:linClrLst meth="cycle"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5">
        <a:shade val="90000"/>
      </a:schemeClr>
      <a:schemeClr val="accent5">
        <a:tint val="50000"/>
      </a:schemeClr>
    </dgm:fillClrLst>
    <dgm:linClrLst meth="cycle"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5">
        <a:shade val="90000"/>
      </a:schemeClr>
      <a:schemeClr val="accent5">
        <a:tint val="50000"/>
      </a:schemeClr>
    </dgm:fillClrLst>
    <dgm:linClrLst meth="cycle"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5">
        <a:shade val="90000"/>
      </a:schemeClr>
      <a:schemeClr val="accent5">
        <a:tint val="50000"/>
      </a:schemeClr>
    </dgm:fillClrLst>
    <dgm:linClrLst meth="cycle"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5">
        <a:shade val="90000"/>
      </a:schemeClr>
      <a:schemeClr val="accent5">
        <a:tint val="50000"/>
      </a:schemeClr>
    </dgm:fillClrLst>
    <dgm:linClrLst meth="cycle">
      <a:schemeClr val="accent5">
        <a:shade val="90000"/>
      </a:schemeClr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5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5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>
        <a:tint val="60000"/>
      </a:schemeClr>
    </dgm:fillClrLst>
    <dgm:linClrLst meth="repeat">
      <a:schemeClr val="accent5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5">
        <a:tint val="90000"/>
      </a:schemeClr>
    </dgm:fillClrLst>
    <dgm:linClrLst meth="repeat">
      <a:schemeClr val="accent5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5">
        <a:tint val="5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5">
        <a:shade val="8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>
        <a:tint val="90000"/>
      </a:schemeClr>
    </dgm:fillClrLst>
    <dgm:linClrLst meth="repeat">
      <a:schemeClr val="accent5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5">
        <a:alpha val="90000"/>
        <a:tint val="55000"/>
      </a:schemeClr>
    </dgm:fillClrLst>
    <dgm:linClrLst meth="repeat">
      <a:schemeClr val="accent5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5">
        <a:alpha val="90000"/>
        <a:tint val="55000"/>
      </a:schemeClr>
    </dgm:fillClrLst>
    <dgm:linClrLst meth="repeat">
      <a:schemeClr val="accent5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5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5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55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65886EC-8380-4D3A-B628-B2FE1132E759}" type="doc">
      <dgm:prSet loTypeId="urn:microsoft.com/office/officeart/2005/8/layout/pyramid1" loCatId="pyramid" qsTypeId="urn:microsoft.com/office/officeart/2005/8/quickstyle/3d3" qsCatId="3D" csTypeId="urn:microsoft.com/office/officeart/2005/8/colors/colorful1#1" csCatId="colorful" phldr="1"/>
      <dgm:spPr/>
    </dgm:pt>
    <dgm:pt modelId="{AEEFFF98-2C22-4FFC-BE23-D69F27483AF6}">
      <dgm:prSet phldrT="[Текст]"/>
      <dgm:spPr/>
      <dgm:t>
        <a:bodyPr/>
        <a:lstStyle/>
        <a:p>
          <a:r>
            <a:rPr lang="uk-UA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1. </a:t>
          </a:r>
          <a:r>
            <a:rPr lang="uk-UA" b="1" dirty="0" smtClean="0">
              <a:solidFill>
                <a:schemeClr val="bg1">
                  <a:lumMod val="6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Метасоціологія (соціологія соціології)</a:t>
          </a:r>
          <a:endParaRPr lang="uk-UA" b="1" dirty="0">
            <a:solidFill>
              <a:schemeClr val="bg1">
                <a:lumMod val="65000"/>
              </a:schemeClr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FDCD6889-2936-4F2C-9667-5922E15B10E8}" type="parTrans" cxnId="{064F1BDA-152C-4F27-8719-037910CEBF1F}">
      <dgm:prSet/>
      <dgm:spPr/>
      <dgm:t>
        <a:bodyPr/>
        <a:lstStyle/>
        <a:p>
          <a:endParaRPr lang="uk-UA"/>
        </a:p>
      </dgm:t>
    </dgm:pt>
    <dgm:pt modelId="{744984C1-EE85-4CFB-B528-54691681C56E}" type="sibTrans" cxnId="{064F1BDA-152C-4F27-8719-037910CEBF1F}">
      <dgm:prSet/>
      <dgm:spPr/>
      <dgm:t>
        <a:bodyPr/>
        <a:lstStyle/>
        <a:p>
          <a:endParaRPr lang="uk-UA"/>
        </a:p>
      </dgm:t>
    </dgm:pt>
    <dgm:pt modelId="{8D87C238-8EB0-4BDF-937A-F6E747B7EAED}">
      <dgm:prSet phldrT="[Текст]"/>
      <dgm:spPr/>
      <dgm:t>
        <a:bodyPr/>
        <a:lstStyle/>
        <a:p>
          <a:r>
            <a:rPr lang="uk-UA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4. Емпірична соціологія</a:t>
          </a:r>
          <a:endParaRPr lang="uk-UA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E0FD7A96-9F16-4981-BD9C-1D7F318DE0E1}" type="parTrans" cxnId="{4B70348B-16C8-4CF0-9B53-5DA60C1374AD}">
      <dgm:prSet/>
      <dgm:spPr/>
      <dgm:t>
        <a:bodyPr/>
        <a:lstStyle/>
        <a:p>
          <a:endParaRPr lang="uk-UA"/>
        </a:p>
      </dgm:t>
    </dgm:pt>
    <dgm:pt modelId="{8D4ECF45-E3A3-46B5-AD6F-B08C4035C2A9}" type="sibTrans" cxnId="{4B70348B-16C8-4CF0-9B53-5DA60C1374AD}">
      <dgm:prSet/>
      <dgm:spPr/>
      <dgm:t>
        <a:bodyPr/>
        <a:lstStyle/>
        <a:p>
          <a:endParaRPr lang="uk-UA"/>
        </a:p>
      </dgm:t>
    </dgm:pt>
    <dgm:pt modelId="{91C8D814-A505-41D0-83C3-4FC03D56F7F7}">
      <dgm:prSet phldrT="[Текст]"/>
      <dgm:spPr>
        <a:solidFill>
          <a:srgbClr val="00B0F0"/>
        </a:solidFill>
      </dgm:spPr>
      <dgm:t>
        <a:bodyPr/>
        <a:lstStyle/>
        <a:p>
          <a:r>
            <a:rPr lang="uk-UA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5. Прикладна соціологія + соціоінженерія (діагностика, планування, програмування та прогнозування) </a:t>
          </a:r>
          <a:endParaRPr lang="uk-UA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67B12B91-EDEB-4BAB-93B6-9B76E2EF43DB}" type="parTrans" cxnId="{5158590D-1ACE-4014-9D3B-C226FB6649B5}">
      <dgm:prSet/>
      <dgm:spPr/>
      <dgm:t>
        <a:bodyPr/>
        <a:lstStyle/>
        <a:p>
          <a:endParaRPr lang="uk-UA"/>
        </a:p>
      </dgm:t>
    </dgm:pt>
    <dgm:pt modelId="{1A8C95CE-BB7A-4F08-A364-E2FA5A8DFD48}" type="sibTrans" cxnId="{5158590D-1ACE-4014-9D3B-C226FB6649B5}">
      <dgm:prSet/>
      <dgm:spPr/>
      <dgm:t>
        <a:bodyPr/>
        <a:lstStyle/>
        <a:p>
          <a:endParaRPr lang="uk-UA"/>
        </a:p>
      </dgm:t>
    </dgm:pt>
    <dgm:pt modelId="{751348E5-D4A4-4E56-98BE-B4E5DD1D948C}">
      <dgm:prSet/>
      <dgm:spPr/>
      <dgm:t>
        <a:bodyPr/>
        <a:lstStyle/>
        <a:p>
          <a:r>
            <a:rPr lang="uk-UA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2. Теоретична (фундаментальна соціологія)</a:t>
          </a:r>
          <a:endParaRPr lang="uk-UA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72978520-718C-48E7-878F-80FFDFF28499}" type="parTrans" cxnId="{25C7E707-132B-4FD7-A8BB-CC817EEF3355}">
      <dgm:prSet/>
      <dgm:spPr/>
      <dgm:t>
        <a:bodyPr/>
        <a:lstStyle/>
        <a:p>
          <a:endParaRPr lang="uk-UA"/>
        </a:p>
      </dgm:t>
    </dgm:pt>
    <dgm:pt modelId="{F1590F16-5BD6-4824-9CD0-B35EE6CF60C3}" type="sibTrans" cxnId="{25C7E707-132B-4FD7-A8BB-CC817EEF3355}">
      <dgm:prSet/>
      <dgm:spPr/>
      <dgm:t>
        <a:bodyPr/>
        <a:lstStyle/>
        <a:p>
          <a:endParaRPr lang="uk-UA"/>
        </a:p>
      </dgm:t>
    </dgm:pt>
    <dgm:pt modelId="{8DC2354A-674B-4C08-800B-DEAE65949E8A}">
      <dgm:prSet/>
      <dgm:spPr/>
      <dgm:t>
        <a:bodyPr/>
        <a:lstStyle/>
        <a:p>
          <a:r>
            <a:rPr lang="uk-UA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3. Теорії середнього рівня</a:t>
          </a:r>
          <a:endParaRPr lang="uk-UA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2B9020E3-5461-49EA-900B-17787DC52EAC}" type="parTrans" cxnId="{F1AF5531-3F5F-44F3-AB30-9DAF77EF9DFD}">
      <dgm:prSet/>
      <dgm:spPr/>
      <dgm:t>
        <a:bodyPr/>
        <a:lstStyle/>
        <a:p>
          <a:endParaRPr lang="uk-UA"/>
        </a:p>
      </dgm:t>
    </dgm:pt>
    <dgm:pt modelId="{DB5E7479-DDF1-438C-8F35-051AC6313325}" type="sibTrans" cxnId="{F1AF5531-3F5F-44F3-AB30-9DAF77EF9DFD}">
      <dgm:prSet/>
      <dgm:spPr/>
      <dgm:t>
        <a:bodyPr/>
        <a:lstStyle/>
        <a:p>
          <a:endParaRPr lang="uk-UA"/>
        </a:p>
      </dgm:t>
    </dgm:pt>
    <dgm:pt modelId="{746CBE4F-6E57-4314-BC69-1EE9D1040BE2}" type="pres">
      <dgm:prSet presAssocID="{065886EC-8380-4D3A-B628-B2FE1132E759}" presName="Name0" presStyleCnt="0">
        <dgm:presLayoutVars>
          <dgm:dir/>
          <dgm:animLvl val="lvl"/>
          <dgm:resizeHandles val="exact"/>
        </dgm:presLayoutVars>
      </dgm:prSet>
      <dgm:spPr/>
    </dgm:pt>
    <dgm:pt modelId="{A65C55E8-597C-4729-BCF3-6609DDD85682}" type="pres">
      <dgm:prSet presAssocID="{AEEFFF98-2C22-4FFC-BE23-D69F27483AF6}" presName="Name8" presStyleCnt="0"/>
      <dgm:spPr/>
    </dgm:pt>
    <dgm:pt modelId="{7F07D2ED-49B7-40E3-AB84-C6BD5D8E0199}" type="pres">
      <dgm:prSet presAssocID="{AEEFFF98-2C22-4FFC-BE23-D69F27483AF6}" presName="level" presStyleLbl="node1" presStyleIdx="0" presStyleCnt="5" custScaleX="101626">
        <dgm:presLayoutVars>
          <dgm:chMax val="1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B362E6CA-6FE0-45CA-84E0-7D2715B3D47C}" type="pres">
      <dgm:prSet presAssocID="{AEEFFF98-2C22-4FFC-BE23-D69F27483AF6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4AD7D078-880D-44EB-9A93-CC89B54A7575}" type="pres">
      <dgm:prSet presAssocID="{751348E5-D4A4-4E56-98BE-B4E5DD1D948C}" presName="Name8" presStyleCnt="0"/>
      <dgm:spPr/>
    </dgm:pt>
    <dgm:pt modelId="{8CAE0C14-7F82-4EDA-B26F-07F1960E677D}" type="pres">
      <dgm:prSet presAssocID="{751348E5-D4A4-4E56-98BE-B4E5DD1D948C}" presName="level" presStyleLbl="node1" presStyleIdx="1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31E09E5C-74BD-4DAC-83A0-7BFB91E8288E}" type="pres">
      <dgm:prSet presAssocID="{751348E5-D4A4-4E56-98BE-B4E5DD1D948C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DD429A30-533B-460C-81FF-D62A5198FF80}" type="pres">
      <dgm:prSet presAssocID="{8DC2354A-674B-4C08-800B-DEAE65949E8A}" presName="Name8" presStyleCnt="0"/>
      <dgm:spPr/>
    </dgm:pt>
    <dgm:pt modelId="{BEBBE48F-1367-4BEB-8D37-CDDEA0E77DC7}" type="pres">
      <dgm:prSet presAssocID="{8DC2354A-674B-4C08-800B-DEAE65949E8A}" presName="level" presStyleLbl="node1" presStyleIdx="2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D133DEA1-3710-4CFA-9590-65826B545EDA}" type="pres">
      <dgm:prSet presAssocID="{8DC2354A-674B-4C08-800B-DEAE65949E8A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6DC89ADA-6A84-4700-A6B4-0E2390785272}" type="pres">
      <dgm:prSet presAssocID="{8D87C238-8EB0-4BDF-937A-F6E747B7EAED}" presName="Name8" presStyleCnt="0"/>
      <dgm:spPr/>
    </dgm:pt>
    <dgm:pt modelId="{88BE3EAF-BF31-4EF9-8549-7FA989B841EA}" type="pres">
      <dgm:prSet presAssocID="{8D87C238-8EB0-4BDF-937A-F6E747B7EAED}" presName="level" presStyleLbl="node1" presStyleIdx="3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62E70310-D643-4049-A5B8-F39712194F3A}" type="pres">
      <dgm:prSet presAssocID="{8D87C238-8EB0-4BDF-937A-F6E747B7EAED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8D6A2FB0-C7EA-4E2F-B7F7-67C39DAE2B5B}" type="pres">
      <dgm:prSet presAssocID="{91C8D814-A505-41D0-83C3-4FC03D56F7F7}" presName="Name8" presStyleCnt="0"/>
      <dgm:spPr/>
    </dgm:pt>
    <dgm:pt modelId="{C126B584-61D9-4ED8-A4FE-CA2EC8489916}" type="pres">
      <dgm:prSet presAssocID="{91C8D814-A505-41D0-83C3-4FC03D56F7F7}" presName="level" presStyleLbl="node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DDD7F8F9-C302-424D-B92D-86841A083019}" type="pres">
      <dgm:prSet presAssocID="{91C8D814-A505-41D0-83C3-4FC03D56F7F7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uk-UA"/>
        </a:p>
      </dgm:t>
    </dgm:pt>
  </dgm:ptLst>
  <dgm:cxnLst>
    <dgm:cxn modelId="{064F1BDA-152C-4F27-8719-037910CEBF1F}" srcId="{065886EC-8380-4D3A-B628-B2FE1132E759}" destId="{AEEFFF98-2C22-4FFC-BE23-D69F27483AF6}" srcOrd="0" destOrd="0" parTransId="{FDCD6889-2936-4F2C-9667-5922E15B10E8}" sibTransId="{744984C1-EE85-4CFB-B528-54691681C56E}"/>
    <dgm:cxn modelId="{25C7E707-132B-4FD7-A8BB-CC817EEF3355}" srcId="{065886EC-8380-4D3A-B628-B2FE1132E759}" destId="{751348E5-D4A4-4E56-98BE-B4E5DD1D948C}" srcOrd="1" destOrd="0" parTransId="{72978520-718C-48E7-878F-80FFDFF28499}" sibTransId="{F1590F16-5BD6-4824-9CD0-B35EE6CF60C3}"/>
    <dgm:cxn modelId="{3854EA70-F423-4A69-BE87-51BEAC4243F7}" type="presOf" srcId="{AEEFFF98-2C22-4FFC-BE23-D69F27483AF6}" destId="{B362E6CA-6FE0-45CA-84E0-7D2715B3D47C}" srcOrd="1" destOrd="0" presId="urn:microsoft.com/office/officeart/2005/8/layout/pyramid1"/>
    <dgm:cxn modelId="{EADD8639-0565-42EA-A6EB-75305AC64593}" type="presOf" srcId="{8D87C238-8EB0-4BDF-937A-F6E747B7EAED}" destId="{62E70310-D643-4049-A5B8-F39712194F3A}" srcOrd="1" destOrd="0" presId="urn:microsoft.com/office/officeart/2005/8/layout/pyramid1"/>
    <dgm:cxn modelId="{FD58D123-54D4-44C5-AC41-D2231882C4A5}" type="presOf" srcId="{8DC2354A-674B-4C08-800B-DEAE65949E8A}" destId="{BEBBE48F-1367-4BEB-8D37-CDDEA0E77DC7}" srcOrd="0" destOrd="0" presId="urn:microsoft.com/office/officeart/2005/8/layout/pyramid1"/>
    <dgm:cxn modelId="{4B70348B-16C8-4CF0-9B53-5DA60C1374AD}" srcId="{065886EC-8380-4D3A-B628-B2FE1132E759}" destId="{8D87C238-8EB0-4BDF-937A-F6E747B7EAED}" srcOrd="3" destOrd="0" parTransId="{E0FD7A96-9F16-4981-BD9C-1D7F318DE0E1}" sibTransId="{8D4ECF45-E3A3-46B5-AD6F-B08C4035C2A9}"/>
    <dgm:cxn modelId="{5158590D-1ACE-4014-9D3B-C226FB6649B5}" srcId="{065886EC-8380-4D3A-B628-B2FE1132E759}" destId="{91C8D814-A505-41D0-83C3-4FC03D56F7F7}" srcOrd="4" destOrd="0" parTransId="{67B12B91-EDEB-4BAB-93B6-9B76E2EF43DB}" sibTransId="{1A8C95CE-BB7A-4F08-A364-E2FA5A8DFD48}"/>
    <dgm:cxn modelId="{8E5F213D-0B84-45E6-A711-EC6169594BF4}" type="presOf" srcId="{8D87C238-8EB0-4BDF-937A-F6E747B7EAED}" destId="{88BE3EAF-BF31-4EF9-8549-7FA989B841EA}" srcOrd="0" destOrd="0" presId="urn:microsoft.com/office/officeart/2005/8/layout/pyramid1"/>
    <dgm:cxn modelId="{DF57AEFE-3390-4E22-A620-DD668BFB1259}" type="presOf" srcId="{91C8D814-A505-41D0-83C3-4FC03D56F7F7}" destId="{DDD7F8F9-C302-424D-B92D-86841A083019}" srcOrd="1" destOrd="0" presId="urn:microsoft.com/office/officeart/2005/8/layout/pyramid1"/>
    <dgm:cxn modelId="{1CE16797-D470-4F7C-AE1E-62E25A85B0C6}" type="presOf" srcId="{751348E5-D4A4-4E56-98BE-B4E5DD1D948C}" destId="{31E09E5C-74BD-4DAC-83A0-7BFB91E8288E}" srcOrd="1" destOrd="0" presId="urn:microsoft.com/office/officeart/2005/8/layout/pyramid1"/>
    <dgm:cxn modelId="{541BADCB-4D01-42CE-80FA-59DC9D770A79}" type="presOf" srcId="{065886EC-8380-4D3A-B628-B2FE1132E759}" destId="{746CBE4F-6E57-4314-BC69-1EE9D1040BE2}" srcOrd="0" destOrd="0" presId="urn:microsoft.com/office/officeart/2005/8/layout/pyramid1"/>
    <dgm:cxn modelId="{F1AF5531-3F5F-44F3-AB30-9DAF77EF9DFD}" srcId="{065886EC-8380-4D3A-B628-B2FE1132E759}" destId="{8DC2354A-674B-4C08-800B-DEAE65949E8A}" srcOrd="2" destOrd="0" parTransId="{2B9020E3-5461-49EA-900B-17787DC52EAC}" sibTransId="{DB5E7479-DDF1-438C-8F35-051AC6313325}"/>
    <dgm:cxn modelId="{7A1D388D-4D2B-430C-A41B-027F9D3A8371}" type="presOf" srcId="{8DC2354A-674B-4C08-800B-DEAE65949E8A}" destId="{D133DEA1-3710-4CFA-9590-65826B545EDA}" srcOrd="1" destOrd="0" presId="urn:microsoft.com/office/officeart/2005/8/layout/pyramid1"/>
    <dgm:cxn modelId="{F2E313EB-4B0F-40B3-A25A-F37031ECBD81}" type="presOf" srcId="{751348E5-D4A4-4E56-98BE-B4E5DD1D948C}" destId="{8CAE0C14-7F82-4EDA-B26F-07F1960E677D}" srcOrd="0" destOrd="0" presId="urn:microsoft.com/office/officeart/2005/8/layout/pyramid1"/>
    <dgm:cxn modelId="{BFEB9DF5-730D-4B27-BAE8-6F79C14E9364}" type="presOf" srcId="{91C8D814-A505-41D0-83C3-4FC03D56F7F7}" destId="{C126B584-61D9-4ED8-A4FE-CA2EC8489916}" srcOrd="0" destOrd="0" presId="urn:microsoft.com/office/officeart/2005/8/layout/pyramid1"/>
    <dgm:cxn modelId="{B970541F-997E-4B12-9D0B-204B13C65B87}" type="presOf" srcId="{AEEFFF98-2C22-4FFC-BE23-D69F27483AF6}" destId="{7F07D2ED-49B7-40E3-AB84-C6BD5D8E0199}" srcOrd="0" destOrd="0" presId="urn:microsoft.com/office/officeart/2005/8/layout/pyramid1"/>
    <dgm:cxn modelId="{D66E0D79-FB04-40E3-B720-917DE79729CF}" type="presParOf" srcId="{746CBE4F-6E57-4314-BC69-1EE9D1040BE2}" destId="{A65C55E8-597C-4729-BCF3-6609DDD85682}" srcOrd="0" destOrd="0" presId="urn:microsoft.com/office/officeart/2005/8/layout/pyramid1"/>
    <dgm:cxn modelId="{8D7500C4-125B-4376-8D92-F97D84934373}" type="presParOf" srcId="{A65C55E8-597C-4729-BCF3-6609DDD85682}" destId="{7F07D2ED-49B7-40E3-AB84-C6BD5D8E0199}" srcOrd="0" destOrd="0" presId="urn:microsoft.com/office/officeart/2005/8/layout/pyramid1"/>
    <dgm:cxn modelId="{0B6AD51A-B0D3-4CCA-AA10-94FBC740C35C}" type="presParOf" srcId="{A65C55E8-597C-4729-BCF3-6609DDD85682}" destId="{B362E6CA-6FE0-45CA-84E0-7D2715B3D47C}" srcOrd="1" destOrd="0" presId="urn:microsoft.com/office/officeart/2005/8/layout/pyramid1"/>
    <dgm:cxn modelId="{80584CEC-85B7-4D18-AA73-6319E47DA418}" type="presParOf" srcId="{746CBE4F-6E57-4314-BC69-1EE9D1040BE2}" destId="{4AD7D078-880D-44EB-9A93-CC89B54A7575}" srcOrd="1" destOrd="0" presId="urn:microsoft.com/office/officeart/2005/8/layout/pyramid1"/>
    <dgm:cxn modelId="{709BAA41-E7B0-4063-A8F3-40E7B34A2A7A}" type="presParOf" srcId="{4AD7D078-880D-44EB-9A93-CC89B54A7575}" destId="{8CAE0C14-7F82-4EDA-B26F-07F1960E677D}" srcOrd="0" destOrd="0" presId="urn:microsoft.com/office/officeart/2005/8/layout/pyramid1"/>
    <dgm:cxn modelId="{3AA38DFD-BB5B-4FE3-A38D-CD2F7D6DF4C8}" type="presParOf" srcId="{4AD7D078-880D-44EB-9A93-CC89B54A7575}" destId="{31E09E5C-74BD-4DAC-83A0-7BFB91E8288E}" srcOrd="1" destOrd="0" presId="urn:microsoft.com/office/officeart/2005/8/layout/pyramid1"/>
    <dgm:cxn modelId="{44A7CD55-F7E9-409A-BB8F-7A95834C9002}" type="presParOf" srcId="{746CBE4F-6E57-4314-BC69-1EE9D1040BE2}" destId="{DD429A30-533B-460C-81FF-D62A5198FF80}" srcOrd="2" destOrd="0" presId="urn:microsoft.com/office/officeart/2005/8/layout/pyramid1"/>
    <dgm:cxn modelId="{C1204726-D060-45EA-BF44-5BC0A821E25C}" type="presParOf" srcId="{DD429A30-533B-460C-81FF-D62A5198FF80}" destId="{BEBBE48F-1367-4BEB-8D37-CDDEA0E77DC7}" srcOrd="0" destOrd="0" presId="urn:microsoft.com/office/officeart/2005/8/layout/pyramid1"/>
    <dgm:cxn modelId="{090FC64C-6EA5-4D71-9C55-F24B1AA8356B}" type="presParOf" srcId="{DD429A30-533B-460C-81FF-D62A5198FF80}" destId="{D133DEA1-3710-4CFA-9590-65826B545EDA}" srcOrd="1" destOrd="0" presId="urn:microsoft.com/office/officeart/2005/8/layout/pyramid1"/>
    <dgm:cxn modelId="{DA89C4AE-0F1C-4FB5-8B8B-3A2BC9D2065F}" type="presParOf" srcId="{746CBE4F-6E57-4314-BC69-1EE9D1040BE2}" destId="{6DC89ADA-6A84-4700-A6B4-0E2390785272}" srcOrd="3" destOrd="0" presId="urn:microsoft.com/office/officeart/2005/8/layout/pyramid1"/>
    <dgm:cxn modelId="{1AC68F4C-AC3B-41F3-BBB9-DB76E8FEF25B}" type="presParOf" srcId="{6DC89ADA-6A84-4700-A6B4-0E2390785272}" destId="{88BE3EAF-BF31-4EF9-8549-7FA989B841EA}" srcOrd="0" destOrd="0" presId="urn:microsoft.com/office/officeart/2005/8/layout/pyramid1"/>
    <dgm:cxn modelId="{0386B277-FF89-4446-B3E4-81A24AF9C27A}" type="presParOf" srcId="{6DC89ADA-6A84-4700-A6B4-0E2390785272}" destId="{62E70310-D643-4049-A5B8-F39712194F3A}" srcOrd="1" destOrd="0" presId="urn:microsoft.com/office/officeart/2005/8/layout/pyramid1"/>
    <dgm:cxn modelId="{BC19163E-1552-4E8D-A030-12C065D02DAF}" type="presParOf" srcId="{746CBE4F-6E57-4314-BC69-1EE9D1040BE2}" destId="{8D6A2FB0-C7EA-4E2F-B7F7-67C39DAE2B5B}" srcOrd="4" destOrd="0" presId="urn:microsoft.com/office/officeart/2005/8/layout/pyramid1"/>
    <dgm:cxn modelId="{AB1C6F53-B976-4407-9B93-8AC21BA8197B}" type="presParOf" srcId="{8D6A2FB0-C7EA-4E2F-B7F7-67C39DAE2B5B}" destId="{C126B584-61D9-4ED8-A4FE-CA2EC8489916}" srcOrd="0" destOrd="0" presId="urn:microsoft.com/office/officeart/2005/8/layout/pyramid1"/>
    <dgm:cxn modelId="{BC32F930-611B-40B7-86DB-2EEFA3B08F0C}" type="presParOf" srcId="{8D6A2FB0-C7EA-4E2F-B7F7-67C39DAE2B5B}" destId="{DDD7F8F9-C302-424D-B92D-86841A083019}" srcOrd="1" destOrd="0" presId="urn:microsoft.com/office/officeart/2005/8/layout/pyramid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6796BA1-B0CD-4596-B5D1-28508E1117A7}" type="doc">
      <dgm:prSet loTypeId="urn:microsoft.com/office/officeart/2005/8/layout/radial4" loCatId="relationship" qsTypeId="urn:microsoft.com/office/officeart/2005/8/quickstyle/simple1" qsCatId="simple" csTypeId="urn:microsoft.com/office/officeart/2005/8/colors/accent5_4" csCatId="accent5" phldr="1"/>
      <dgm:spPr/>
      <dgm:t>
        <a:bodyPr/>
        <a:lstStyle/>
        <a:p>
          <a:endParaRPr lang="uk-UA"/>
        </a:p>
      </dgm:t>
    </dgm:pt>
    <dgm:pt modelId="{3F6D1963-53C9-4D71-BA4C-BC53B863C4B2}">
      <dgm:prSet phldrT="[Текст]"/>
      <dgm:spPr/>
      <dgm:t>
        <a:bodyPr/>
        <a:lstStyle/>
        <a:p>
          <a:r>
            <a:rPr lang="uk-UA" dirty="0" smtClean="0"/>
            <a:t>Індивід</a:t>
          </a:r>
          <a:endParaRPr lang="uk-UA" dirty="0"/>
        </a:p>
      </dgm:t>
    </dgm:pt>
    <dgm:pt modelId="{0A891388-EDD1-4598-B18D-ECDE8CDC147B}" type="parTrans" cxnId="{1403B935-EAAB-4CE0-BFA4-52F0F4D5928B}">
      <dgm:prSet/>
      <dgm:spPr/>
      <dgm:t>
        <a:bodyPr/>
        <a:lstStyle/>
        <a:p>
          <a:endParaRPr lang="uk-UA"/>
        </a:p>
      </dgm:t>
    </dgm:pt>
    <dgm:pt modelId="{F01DE7CE-6D3D-4429-B82E-5CC2E5D0904A}" type="sibTrans" cxnId="{1403B935-EAAB-4CE0-BFA4-52F0F4D5928B}">
      <dgm:prSet/>
      <dgm:spPr/>
      <dgm:t>
        <a:bodyPr/>
        <a:lstStyle/>
        <a:p>
          <a:endParaRPr lang="uk-UA"/>
        </a:p>
      </dgm:t>
    </dgm:pt>
    <dgm:pt modelId="{CC7086BB-17F6-428D-BCBD-6CEAD951CF7A}">
      <dgm:prSet phldrT="[Текст]"/>
      <dgm:spPr/>
      <dgm:t>
        <a:bodyPr/>
        <a:lstStyle/>
        <a:p>
          <a:r>
            <a:rPr lang="uk-UA" dirty="0" smtClean="0"/>
            <a:t>Освіта</a:t>
          </a:r>
          <a:endParaRPr lang="uk-UA" dirty="0"/>
        </a:p>
      </dgm:t>
    </dgm:pt>
    <dgm:pt modelId="{67E2A1B5-C9A8-4B9B-B75C-12EA95E0CA08}" type="parTrans" cxnId="{07708804-766D-4903-9E22-EC86BB6BB43C}">
      <dgm:prSet/>
      <dgm:spPr/>
      <dgm:t>
        <a:bodyPr/>
        <a:lstStyle/>
        <a:p>
          <a:endParaRPr lang="uk-UA"/>
        </a:p>
      </dgm:t>
    </dgm:pt>
    <dgm:pt modelId="{81863411-EBFB-4F1C-BF51-4838B5495D0C}" type="sibTrans" cxnId="{07708804-766D-4903-9E22-EC86BB6BB43C}">
      <dgm:prSet/>
      <dgm:spPr/>
      <dgm:t>
        <a:bodyPr/>
        <a:lstStyle/>
        <a:p>
          <a:endParaRPr lang="uk-UA"/>
        </a:p>
      </dgm:t>
    </dgm:pt>
    <dgm:pt modelId="{75906CC3-374A-4335-8C6B-697A28F330E4}">
      <dgm:prSet phldrT="[Текст]"/>
      <dgm:spPr/>
      <dgm:t>
        <a:bodyPr/>
        <a:lstStyle/>
        <a:p>
          <a:r>
            <a:rPr lang="uk-UA" dirty="0" smtClean="0"/>
            <a:t>Сім'я </a:t>
          </a:r>
          <a:endParaRPr lang="uk-UA" dirty="0"/>
        </a:p>
      </dgm:t>
    </dgm:pt>
    <dgm:pt modelId="{FE3E6572-59B6-403B-93D3-DAF2B2741F78}" type="parTrans" cxnId="{8375E3EC-4EF0-4A05-97D7-9AE79E54039F}">
      <dgm:prSet/>
      <dgm:spPr/>
      <dgm:t>
        <a:bodyPr/>
        <a:lstStyle/>
        <a:p>
          <a:endParaRPr lang="uk-UA"/>
        </a:p>
      </dgm:t>
    </dgm:pt>
    <dgm:pt modelId="{D6E927D3-52D9-4612-A307-080270DE8FA0}" type="sibTrans" cxnId="{8375E3EC-4EF0-4A05-97D7-9AE79E54039F}">
      <dgm:prSet/>
      <dgm:spPr/>
      <dgm:t>
        <a:bodyPr/>
        <a:lstStyle/>
        <a:p>
          <a:endParaRPr lang="uk-UA"/>
        </a:p>
      </dgm:t>
    </dgm:pt>
    <dgm:pt modelId="{CF2FE759-78BA-4BC3-B3A9-0D509848B983}">
      <dgm:prSet phldrT="[Текст]"/>
      <dgm:spPr/>
      <dgm:t>
        <a:bodyPr/>
        <a:lstStyle/>
        <a:p>
          <a:r>
            <a:rPr lang="uk-UA" dirty="0" smtClean="0"/>
            <a:t>Релігія Мораль Право</a:t>
          </a:r>
        </a:p>
      </dgm:t>
    </dgm:pt>
    <dgm:pt modelId="{503BAA55-3780-4B60-BB61-152840DBE341}" type="parTrans" cxnId="{95FA7ACD-57AE-4BE9-825D-8E31974B801F}">
      <dgm:prSet/>
      <dgm:spPr/>
      <dgm:t>
        <a:bodyPr/>
        <a:lstStyle/>
        <a:p>
          <a:endParaRPr lang="uk-UA"/>
        </a:p>
      </dgm:t>
    </dgm:pt>
    <dgm:pt modelId="{6FCF7586-E1DA-43F3-8551-9403854F8BD6}" type="sibTrans" cxnId="{95FA7ACD-57AE-4BE9-825D-8E31974B801F}">
      <dgm:prSet/>
      <dgm:spPr/>
      <dgm:t>
        <a:bodyPr/>
        <a:lstStyle/>
        <a:p>
          <a:endParaRPr lang="uk-UA"/>
        </a:p>
      </dgm:t>
    </dgm:pt>
    <dgm:pt modelId="{1C422484-8033-4F71-8DA5-0F03AECE2C77}">
      <dgm:prSet/>
      <dgm:spPr/>
      <dgm:t>
        <a:bodyPr/>
        <a:lstStyle/>
        <a:p>
          <a:r>
            <a:rPr lang="uk-UA" dirty="0" smtClean="0"/>
            <a:t>Держава</a:t>
          </a:r>
          <a:endParaRPr lang="uk-UA" dirty="0"/>
        </a:p>
      </dgm:t>
    </dgm:pt>
    <dgm:pt modelId="{1ADF63DE-FDD7-425B-8D5C-A5616A4CB0B3}" type="parTrans" cxnId="{60E28CAA-E342-4B93-8DFD-6B12B0912A84}">
      <dgm:prSet/>
      <dgm:spPr/>
      <dgm:t>
        <a:bodyPr/>
        <a:lstStyle/>
        <a:p>
          <a:endParaRPr lang="uk-UA"/>
        </a:p>
      </dgm:t>
    </dgm:pt>
    <dgm:pt modelId="{6C38101F-3640-40E0-B119-3B3F75278429}" type="sibTrans" cxnId="{60E28CAA-E342-4B93-8DFD-6B12B0912A84}">
      <dgm:prSet/>
      <dgm:spPr/>
      <dgm:t>
        <a:bodyPr/>
        <a:lstStyle/>
        <a:p>
          <a:endParaRPr lang="uk-UA"/>
        </a:p>
      </dgm:t>
    </dgm:pt>
    <dgm:pt modelId="{16C85465-5593-493D-AE4E-6C71B76431CF}">
      <dgm:prSet/>
      <dgm:spPr/>
      <dgm:t>
        <a:bodyPr/>
        <a:lstStyle/>
        <a:p>
          <a:r>
            <a:rPr lang="uk-UA" dirty="0" smtClean="0"/>
            <a:t>ЗМК</a:t>
          </a:r>
          <a:endParaRPr lang="uk-UA" dirty="0"/>
        </a:p>
      </dgm:t>
    </dgm:pt>
    <dgm:pt modelId="{FE4B18FC-E60B-4A78-95C2-ED45B8C3D8B0}" type="parTrans" cxnId="{6687F7B3-3870-418C-88C8-FA1319EFC40C}">
      <dgm:prSet/>
      <dgm:spPr/>
      <dgm:t>
        <a:bodyPr/>
        <a:lstStyle/>
        <a:p>
          <a:endParaRPr lang="uk-UA"/>
        </a:p>
      </dgm:t>
    </dgm:pt>
    <dgm:pt modelId="{BD2AB492-F34E-4A94-AC03-2E0CCFBE3074}" type="sibTrans" cxnId="{6687F7B3-3870-418C-88C8-FA1319EFC40C}">
      <dgm:prSet/>
      <dgm:spPr/>
      <dgm:t>
        <a:bodyPr/>
        <a:lstStyle/>
        <a:p>
          <a:endParaRPr lang="uk-UA"/>
        </a:p>
      </dgm:t>
    </dgm:pt>
    <dgm:pt modelId="{23ACEBB8-1CC4-480C-9D79-5E6C9EBEBB65}" type="pres">
      <dgm:prSet presAssocID="{86796BA1-B0CD-4596-B5D1-28508E1117A7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uk-UA"/>
        </a:p>
      </dgm:t>
    </dgm:pt>
    <dgm:pt modelId="{3C2F51E0-4651-48E3-969C-613D0BE53DA3}" type="pres">
      <dgm:prSet presAssocID="{3F6D1963-53C9-4D71-BA4C-BC53B863C4B2}" presName="centerShape" presStyleLbl="node0" presStyleIdx="0" presStyleCnt="1"/>
      <dgm:spPr/>
      <dgm:t>
        <a:bodyPr/>
        <a:lstStyle/>
        <a:p>
          <a:endParaRPr lang="uk-UA"/>
        </a:p>
      </dgm:t>
    </dgm:pt>
    <dgm:pt modelId="{F6B8EC50-F605-49DA-BD43-EB11ABBF94D4}" type="pres">
      <dgm:prSet presAssocID="{67E2A1B5-C9A8-4B9B-B75C-12EA95E0CA08}" presName="parTrans" presStyleLbl="bgSibTrans2D1" presStyleIdx="0" presStyleCnt="5"/>
      <dgm:spPr/>
      <dgm:t>
        <a:bodyPr/>
        <a:lstStyle/>
        <a:p>
          <a:endParaRPr lang="uk-UA"/>
        </a:p>
      </dgm:t>
    </dgm:pt>
    <dgm:pt modelId="{59B40776-5A17-4BE9-8BCC-0B40CA82AE4F}" type="pres">
      <dgm:prSet presAssocID="{CC7086BB-17F6-428D-BCBD-6CEAD951CF7A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992A163C-9575-474E-AA0F-3E8613EB188D}" type="pres">
      <dgm:prSet presAssocID="{FE3E6572-59B6-403B-93D3-DAF2B2741F78}" presName="parTrans" presStyleLbl="bgSibTrans2D1" presStyleIdx="1" presStyleCnt="5"/>
      <dgm:spPr/>
      <dgm:t>
        <a:bodyPr/>
        <a:lstStyle/>
        <a:p>
          <a:endParaRPr lang="uk-UA"/>
        </a:p>
      </dgm:t>
    </dgm:pt>
    <dgm:pt modelId="{E91D6839-CA40-4794-99EE-9F061A75756F}" type="pres">
      <dgm:prSet presAssocID="{75906CC3-374A-4335-8C6B-697A28F330E4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336A5D68-0DDB-455F-BB56-6E0145881725}" type="pres">
      <dgm:prSet presAssocID="{503BAA55-3780-4B60-BB61-152840DBE341}" presName="parTrans" presStyleLbl="bgSibTrans2D1" presStyleIdx="2" presStyleCnt="5"/>
      <dgm:spPr/>
      <dgm:t>
        <a:bodyPr/>
        <a:lstStyle/>
        <a:p>
          <a:endParaRPr lang="uk-UA"/>
        </a:p>
      </dgm:t>
    </dgm:pt>
    <dgm:pt modelId="{0CF5DF82-FC63-4E63-B92A-166B63654845}" type="pres">
      <dgm:prSet presAssocID="{CF2FE759-78BA-4BC3-B3A9-0D509848B983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FD1CC6FB-8EF2-44E4-AB44-21818182FF0B}" type="pres">
      <dgm:prSet presAssocID="{1ADF63DE-FDD7-425B-8D5C-A5616A4CB0B3}" presName="parTrans" presStyleLbl="bgSibTrans2D1" presStyleIdx="3" presStyleCnt="5"/>
      <dgm:spPr/>
      <dgm:t>
        <a:bodyPr/>
        <a:lstStyle/>
        <a:p>
          <a:endParaRPr lang="uk-UA"/>
        </a:p>
      </dgm:t>
    </dgm:pt>
    <dgm:pt modelId="{5E9FA02C-8E89-4445-80B5-64D4A867EACD}" type="pres">
      <dgm:prSet presAssocID="{1C422484-8033-4F71-8DA5-0F03AECE2C77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7433E1E5-83E6-4D2E-A78D-EAAE1C360E33}" type="pres">
      <dgm:prSet presAssocID="{FE4B18FC-E60B-4A78-95C2-ED45B8C3D8B0}" presName="parTrans" presStyleLbl="bgSibTrans2D1" presStyleIdx="4" presStyleCnt="5"/>
      <dgm:spPr/>
      <dgm:t>
        <a:bodyPr/>
        <a:lstStyle/>
        <a:p>
          <a:endParaRPr lang="uk-UA"/>
        </a:p>
      </dgm:t>
    </dgm:pt>
    <dgm:pt modelId="{1043AAC3-CF6B-4E2A-9877-AC8225EF24ED}" type="pres">
      <dgm:prSet presAssocID="{16C85465-5593-493D-AE4E-6C71B76431CF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</dgm:ptLst>
  <dgm:cxnLst>
    <dgm:cxn modelId="{1403B935-EAAB-4CE0-BFA4-52F0F4D5928B}" srcId="{86796BA1-B0CD-4596-B5D1-28508E1117A7}" destId="{3F6D1963-53C9-4D71-BA4C-BC53B863C4B2}" srcOrd="0" destOrd="0" parTransId="{0A891388-EDD1-4598-B18D-ECDE8CDC147B}" sibTransId="{F01DE7CE-6D3D-4429-B82E-5CC2E5D0904A}"/>
    <dgm:cxn modelId="{044F14FE-C86B-45C9-B364-173B464DB948}" type="presOf" srcId="{16C85465-5593-493D-AE4E-6C71B76431CF}" destId="{1043AAC3-CF6B-4E2A-9877-AC8225EF24ED}" srcOrd="0" destOrd="0" presId="urn:microsoft.com/office/officeart/2005/8/layout/radial4"/>
    <dgm:cxn modelId="{A8D7216B-123F-4CF4-A7BE-5FFF1526F887}" type="presOf" srcId="{3F6D1963-53C9-4D71-BA4C-BC53B863C4B2}" destId="{3C2F51E0-4651-48E3-969C-613D0BE53DA3}" srcOrd="0" destOrd="0" presId="urn:microsoft.com/office/officeart/2005/8/layout/radial4"/>
    <dgm:cxn modelId="{BFBB71CB-C31B-4852-BD97-993376DC4BAE}" type="presOf" srcId="{CC7086BB-17F6-428D-BCBD-6CEAD951CF7A}" destId="{59B40776-5A17-4BE9-8BCC-0B40CA82AE4F}" srcOrd="0" destOrd="0" presId="urn:microsoft.com/office/officeart/2005/8/layout/radial4"/>
    <dgm:cxn modelId="{60E28CAA-E342-4B93-8DFD-6B12B0912A84}" srcId="{3F6D1963-53C9-4D71-BA4C-BC53B863C4B2}" destId="{1C422484-8033-4F71-8DA5-0F03AECE2C77}" srcOrd="3" destOrd="0" parTransId="{1ADF63DE-FDD7-425B-8D5C-A5616A4CB0B3}" sibTransId="{6C38101F-3640-40E0-B119-3B3F75278429}"/>
    <dgm:cxn modelId="{5B8ECF43-4F92-44E7-BC02-103AFEAB8A23}" type="presOf" srcId="{CF2FE759-78BA-4BC3-B3A9-0D509848B983}" destId="{0CF5DF82-FC63-4E63-B92A-166B63654845}" srcOrd="0" destOrd="0" presId="urn:microsoft.com/office/officeart/2005/8/layout/radial4"/>
    <dgm:cxn modelId="{BE5EB005-1394-4451-929C-BB34DC9F68C9}" type="presOf" srcId="{1C422484-8033-4F71-8DA5-0F03AECE2C77}" destId="{5E9FA02C-8E89-4445-80B5-64D4A867EACD}" srcOrd="0" destOrd="0" presId="urn:microsoft.com/office/officeart/2005/8/layout/radial4"/>
    <dgm:cxn modelId="{FE013E7B-85DE-47C8-9D8F-7DABD758EB48}" type="presOf" srcId="{FE4B18FC-E60B-4A78-95C2-ED45B8C3D8B0}" destId="{7433E1E5-83E6-4D2E-A78D-EAAE1C360E33}" srcOrd="0" destOrd="0" presId="urn:microsoft.com/office/officeart/2005/8/layout/radial4"/>
    <dgm:cxn modelId="{A9507638-EEBA-48DF-9395-5A78DF2A0510}" type="presOf" srcId="{1ADF63DE-FDD7-425B-8D5C-A5616A4CB0B3}" destId="{FD1CC6FB-8EF2-44E4-AB44-21818182FF0B}" srcOrd="0" destOrd="0" presId="urn:microsoft.com/office/officeart/2005/8/layout/radial4"/>
    <dgm:cxn modelId="{6687F7B3-3870-418C-88C8-FA1319EFC40C}" srcId="{3F6D1963-53C9-4D71-BA4C-BC53B863C4B2}" destId="{16C85465-5593-493D-AE4E-6C71B76431CF}" srcOrd="4" destOrd="0" parTransId="{FE4B18FC-E60B-4A78-95C2-ED45B8C3D8B0}" sibTransId="{BD2AB492-F34E-4A94-AC03-2E0CCFBE3074}"/>
    <dgm:cxn modelId="{95FA7ACD-57AE-4BE9-825D-8E31974B801F}" srcId="{3F6D1963-53C9-4D71-BA4C-BC53B863C4B2}" destId="{CF2FE759-78BA-4BC3-B3A9-0D509848B983}" srcOrd="2" destOrd="0" parTransId="{503BAA55-3780-4B60-BB61-152840DBE341}" sibTransId="{6FCF7586-E1DA-43F3-8551-9403854F8BD6}"/>
    <dgm:cxn modelId="{E500EF0B-2797-4E2B-9AA2-5419AB930A13}" type="presOf" srcId="{86796BA1-B0CD-4596-B5D1-28508E1117A7}" destId="{23ACEBB8-1CC4-480C-9D79-5E6C9EBEBB65}" srcOrd="0" destOrd="0" presId="urn:microsoft.com/office/officeart/2005/8/layout/radial4"/>
    <dgm:cxn modelId="{A1B731D3-3F02-4BEF-9359-E026E2F13CCB}" type="presOf" srcId="{FE3E6572-59B6-403B-93D3-DAF2B2741F78}" destId="{992A163C-9575-474E-AA0F-3E8613EB188D}" srcOrd="0" destOrd="0" presId="urn:microsoft.com/office/officeart/2005/8/layout/radial4"/>
    <dgm:cxn modelId="{8375E3EC-4EF0-4A05-97D7-9AE79E54039F}" srcId="{3F6D1963-53C9-4D71-BA4C-BC53B863C4B2}" destId="{75906CC3-374A-4335-8C6B-697A28F330E4}" srcOrd="1" destOrd="0" parTransId="{FE3E6572-59B6-403B-93D3-DAF2B2741F78}" sibTransId="{D6E927D3-52D9-4612-A307-080270DE8FA0}"/>
    <dgm:cxn modelId="{07708804-766D-4903-9E22-EC86BB6BB43C}" srcId="{3F6D1963-53C9-4D71-BA4C-BC53B863C4B2}" destId="{CC7086BB-17F6-428D-BCBD-6CEAD951CF7A}" srcOrd="0" destOrd="0" parTransId="{67E2A1B5-C9A8-4B9B-B75C-12EA95E0CA08}" sibTransId="{81863411-EBFB-4F1C-BF51-4838B5495D0C}"/>
    <dgm:cxn modelId="{16CBE49C-C874-49BD-9E32-64B95A415EAC}" type="presOf" srcId="{67E2A1B5-C9A8-4B9B-B75C-12EA95E0CA08}" destId="{F6B8EC50-F605-49DA-BD43-EB11ABBF94D4}" srcOrd="0" destOrd="0" presId="urn:microsoft.com/office/officeart/2005/8/layout/radial4"/>
    <dgm:cxn modelId="{7E633DD5-7FCB-4FD8-ACEF-13630BC7933E}" type="presOf" srcId="{75906CC3-374A-4335-8C6B-697A28F330E4}" destId="{E91D6839-CA40-4794-99EE-9F061A75756F}" srcOrd="0" destOrd="0" presId="urn:microsoft.com/office/officeart/2005/8/layout/radial4"/>
    <dgm:cxn modelId="{77A39776-0B8B-4456-BE9F-32791A0661A4}" type="presOf" srcId="{503BAA55-3780-4B60-BB61-152840DBE341}" destId="{336A5D68-0DDB-455F-BB56-6E0145881725}" srcOrd="0" destOrd="0" presId="urn:microsoft.com/office/officeart/2005/8/layout/radial4"/>
    <dgm:cxn modelId="{598EE2FE-52CD-4516-9DC1-289E48F874B0}" type="presParOf" srcId="{23ACEBB8-1CC4-480C-9D79-5E6C9EBEBB65}" destId="{3C2F51E0-4651-48E3-969C-613D0BE53DA3}" srcOrd="0" destOrd="0" presId="urn:microsoft.com/office/officeart/2005/8/layout/radial4"/>
    <dgm:cxn modelId="{C7F81497-896C-42EC-BD14-9C3D829DE89B}" type="presParOf" srcId="{23ACEBB8-1CC4-480C-9D79-5E6C9EBEBB65}" destId="{F6B8EC50-F605-49DA-BD43-EB11ABBF94D4}" srcOrd="1" destOrd="0" presId="urn:microsoft.com/office/officeart/2005/8/layout/radial4"/>
    <dgm:cxn modelId="{79D8B124-6163-46AB-8753-B995BF2882AC}" type="presParOf" srcId="{23ACEBB8-1CC4-480C-9D79-5E6C9EBEBB65}" destId="{59B40776-5A17-4BE9-8BCC-0B40CA82AE4F}" srcOrd="2" destOrd="0" presId="urn:microsoft.com/office/officeart/2005/8/layout/radial4"/>
    <dgm:cxn modelId="{4862746E-183C-4779-9F3B-F2A848794653}" type="presParOf" srcId="{23ACEBB8-1CC4-480C-9D79-5E6C9EBEBB65}" destId="{992A163C-9575-474E-AA0F-3E8613EB188D}" srcOrd="3" destOrd="0" presId="urn:microsoft.com/office/officeart/2005/8/layout/radial4"/>
    <dgm:cxn modelId="{9A5501BC-7CCE-44F2-9B28-2678AFB40DCA}" type="presParOf" srcId="{23ACEBB8-1CC4-480C-9D79-5E6C9EBEBB65}" destId="{E91D6839-CA40-4794-99EE-9F061A75756F}" srcOrd="4" destOrd="0" presId="urn:microsoft.com/office/officeart/2005/8/layout/radial4"/>
    <dgm:cxn modelId="{01EBE70E-0578-475F-86F7-716B6EEDD3AA}" type="presParOf" srcId="{23ACEBB8-1CC4-480C-9D79-5E6C9EBEBB65}" destId="{336A5D68-0DDB-455F-BB56-6E0145881725}" srcOrd="5" destOrd="0" presId="urn:microsoft.com/office/officeart/2005/8/layout/radial4"/>
    <dgm:cxn modelId="{0F73BAB5-1B76-456F-A502-DCEBDEDD07E0}" type="presParOf" srcId="{23ACEBB8-1CC4-480C-9D79-5E6C9EBEBB65}" destId="{0CF5DF82-FC63-4E63-B92A-166B63654845}" srcOrd="6" destOrd="0" presId="urn:microsoft.com/office/officeart/2005/8/layout/radial4"/>
    <dgm:cxn modelId="{C01F2C6D-A5F5-437C-A45F-4F9D8DD5F19F}" type="presParOf" srcId="{23ACEBB8-1CC4-480C-9D79-5E6C9EBEBB65}" destId="{FD1CC6FB-8EF2-44E4-AB44-21818182FF0B}" srcOrd="7" destOrd="0" presId="urn:microsoft.com/office/officeart/2005/8/layout/radial4"/>
    <dgm:cxn modelId="{5B4B7221-974A-4E38-AAA0-157E72D6BC05}" type="presParOf" srcId="{23ACEBB8-1CC4-480C-9D79-5E6C9EBEBB65}" destId="{5E9FA02C-8E89-4445-80B5-64D4A867EACD}" srcOrd="8" destOrd="0" presId="urn:microsoft.com/office/officeart/2005/8/layout/radial4"/>
    <dgm:cxn modelId="{F42AE91B-BC0D-4E2B-A937-EAB34AEFC567}" type="presParOf" srcId="{23ACEBB8-1CC4-480C-9D79-5E6C9EBEBB65}" destId="{7433E1E5-83E6-4D2E-A78D-EAAE1C360E33}" srcOrd="9" destOrd="0" presId="urn:microsoft.com/office/officeart/2005/8/layout/radial4"/>
    <dgm:cxn modelId="{C199D770-F135-4194-8EFE-8D05F6EE1B66}" type="presParOf" srcId="{23ACEBB8-1CC4-480C-9D79-5E6C9EBEBB65}" destId="{1043AAC3-CF6B-4E2A-9877-AC8225EF24ED}" srcOrd="10" destOrd="0" presId="urn:microsoft.com/office/officeart/2005/8/layout/radial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60723C87-4456-495C-BFB5-7A1817B67FCD}" type="doc">
      <dgm:prSet loTypeId="urn:microsoft.com/office/officeart/2005/8/layout/equation2" loCatId="relationship" qsTypeId="urn:microsoft.com/office/officeart/2005/8/quickstyle/simple1" qsCatId="simple" csTypeId="urn:microsoft.com/office/officeart/2005/8/colors/colorful4" csCatId="colorful" phldr="1"/>
      <dgm:spPr/>
    </dgm:pt>
    <dgm:pt modelId="{39CDAB9B-F23E-4481-AA84-0AF61E37D481}">
      <dgm:prSet phldrT="[Текст]" custT="1"/>
      <dgm:spPr/>
      <dgm:t>
        <a:bodyPr/>
        <a:lstStyle/>
        <a:p>
          <a:r>
            <a:rPr lang="uk-UA" sz="2500" dirty="0" smtClean="0"/>
            <a:t>Індивід</a:t>
          </a:r>
          <a:endParaRPr lang="uk-UA" sz="2500" dirty="0"/>
        </a:p>
      </dgm:t>
    </dgm:pt>
    <dgm:pt modelId="{E059189F-827A-49DB-AEA5-7A98D48EE7AA}" type="parTrans" cxnId="{F4F0F421-6A5E-43C6-BB2E-D01506AA3CD6}">
      <dgm:prSet/>
      <dgm:spPr/>
      <dgm:t>
        <a:bodyPr/>
        <a:lstStyle/>
        <a:p>
          <a:endParaRPr lang="uk-UA"/>
        </a:p>
      </dgm:t>
    </dgm:pt>
    <dgm:pt modelId="{C0ECDEC9-0643-45F2-B516-D27EBB2D4916}" type="sibTrans" cxnId="{F4F0F421-6A5E-43C6-BB2E-D01506AA3CD6}">
      <dgm:prSet custT="1"/>
      <dgm:spPr/>
      <dgm:t>
        <a:bodyPr/>
        <a:lstStyle/>
        <a:p>
          <a:r>
            <a:rPr lang="uk-UA" sz="20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взаємодія</a:t>
          </a:r>
          <a:endParaRPr lang="uk-UA" sz="20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9C963A17-8E6D-4F5F-8ACF-CBB8CA136287}">
      <dgm:prSet phldrT="[Текст]"/>
      <dgm:spPr/>
      <dgm:t>
        <a:bodyPr/>
        <a:lstStyle/>
        <a:p>
          <a:r>
            <a:rPr lang="uk-UA" dirty="0" smtClean="0"/>
            <a:t>Індивід</a:t>
          </a:r>
          <a:endParaRPr lang="uk-UA" dirty="0"/>
        </a:p>
      </dgm:t>
    </dgm:pt>
    <dgm:pt modelId="{0B49A6AB-C387-47D1-9A4C-F84B233B9FCF}" type="parTrans" cxnId="{B378A164-37BB-44C1-AFBD-51676076EA89}">
      <dgm:prSet/>
      <dgm:spPr/>
      <dgm:t>
        <a:bodyPr/>
        <a:lstStyle/>
        <a:p>
          <a:endParaRPr lang="uk-UA"/>
        </a:p>
      </dgm:t>
    </dgm:pt>
    <dgm:pt modelId="{36E0E4FE-D6B8-4E16-95FE-92DC8361740C}" type="sibTrans" cxnId="{B378A164-37BB-44C1-AFBD-51676076EA89}">
      <dgm:prSet/>
      <dgm:spPr/>
      <dgm:t>
        <a:bodyPr/>
        <a:lstStyle/>
        <a:p>
          <a:endParaRPr lang="uk-UA"/>
        </a:p>
      </dgm:t>
    </dgm:pt>
    <dgm:pt modelId="{225A9DDF-0FC6-4DD3-8484-9822ECA24DB8}">
      <dgm:prSet phldrT="[Текст]" custT="1"/>
      <dgm:spPr/>
      <dgm:t>
        <a:bodyPr/>
        <a:lstStyle/>
        <a:p>
          <a:r>
            <a:rPr lang="uk-UA" sz="2800" dirty="0" smtClean="0"/>
            <a:t>Суспільство</a:t>
          </a:r>
          <a:endParaRPr lang="uk-UA" sz="2800" dirty="0"/>
        </a:p>
      </dgm:t>
    </dgm:pt>
    <dgm:pt modelId="{E89D69FB-828F-43FD-9022-8AEC07C8D488}" type="parTrans" cxnId="{6212552B-ED99-42F8-81E0-366033E09B2C}">
      <dgm:prSet/>
      <dgm:spPr/>
      <dgm:t>
        <a:bodyPr/>
        <a:lstStyle/>
        <a:p>
          <a:endParaRPr lang="uk-UA"/>
        </a:p>
      </dgm:t>
    </dgm:pt>
    <dgm:pt modelId="{2EA8B691-2E18-4B6A-AC15-F64EA081C02E}" type="sibTrans" cxnId="{6212552B-ED99-42F8-81E0-366033E09B2C}">
      <dgm:prSet/>
      <dgm:spPr/>
      <dgm:t>
        <a:bodyPr/>
        <a:lstStyle/>
        <a:p>
          <a:endParaRPr lang="uk-UA"/>
        </a:p>
      </dgm:t>
    </dgm:pt>
    <dgm:pt modelId="{4EEAFD5C-F544-45F1-ACFF-EBE2C9C81C33}" type="pres">
      <dgm:prSet presAssocID="{60723C87-4456-495C-BFB5-7A1817B67FCD}" presName="Name0" presStyleCnt="0">
        <dgm:presLayoutVars>
          <dgm:dir/>
          <dgm:resizeHandles val="exact"/>
        </dgm:presLayoutVars>
      </dgm:prSet>
      <dgm:spPr/>
    </dgm:pt>
    <dgm:pt modelId="{F7DF33E9-0F22-45BA-8D32-66433EE37E64}" type="pres">
      <dgm:prSet presAssocID="{60723C87-4456-495C-BFB5-7A1817B67FCD}" presName="vNodes" presStyleCnt="0"/>
      <dgm:spPr/>
    </dgm:pt>
    <dgm:pt modelId="{8DACE451-6434-4B48-8A30-5838C2C7A317}" type="pres">
      <dgm:prSet presAssocID="{39CDAB9B-F23E-4481-AA84-0AF61E37D481}" presName="node" presStyleLbl="node1" presStyleIdx="0" presStyleCnt="3" custScaleX="157391" custLinFactNeighborX="0" custLinFactNeighborY="-1137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AB599A30-5E58-4F37-AE3F-AC3209017D6E}" type="pres">
      <dgm:prSet presAssocID="{C0ECDEC9-0643-45F2-B516-D27EBB2D4916}" presName="spacerT" presStyleCnt="0"/>
      <dgm:spPr/>
    </dgm:pt>
    <dgm:pt modelId="{2B7F3B76-1B85-4C12-BF5F-6886E86B42FA}" type="pres">
      <dgm:prSet presAssocID="{C0ECDEC9-0643-45F2-B516-D27EBB2D4916}" presName="sibTrans" presStyleLbl="sibTrans2D1" presStyleIdx="0" presStyleCnt="2" custScaleX="421623" custScaleY="346494"/>
      <dgm:spPr/>
      <dgm:t>
        <a:bodyPr/>
        <a:lstStyle/>
        <a:p>
          <a:endParaRPr lang="uk-UA"/>
        </a:p>
      </dgm:t>
    </dgm:pt>
    <dgm:pt modelId="{05960FB7-ACEB-498C-B559-F3666A3FF05E}" type="pres">
      <dgm:prSet presAssocID="{C0ECDEC9-0643-45F2-B516-D27EBB2D4916}" presName="spacerB" presStyleCnt="0"/>
      <dgm:spPr/>
    </dgm:pt>
    <dgm:pt modelId="{82F6E8A8-2761-4C4D-AF0A-E2A512E554C2}" type="pres">
      <dgm:prSet presAssocID="{9C963A17-8E6D-4F5F-8ACF-CBB8CA136287}" presName="node" presStyleLbl="node1" presStyleIdx="1" presStyleCnt="3" custScaleX="157391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E1290B50-7B22-419C-933C-E871D453CE0B}" type="pres">
      <dgm:prSet presAssocID="{60723C87-4456-495C-BFB5-7A1817B67FCD}" presName="sibTransLast" presStyleLbl="sibTrans2D1" presStyleIdx="1" presStyleCnt="2"/>
      <dgm:spPr/>
      <dgm:t>
        <a:bodyPr/>
        <a:lstStyle/>
        <a:p>
          <a:endParaRPr lang="uk-UA"/>
        </a:p>
      </dgm:t>
    </dgm:pt>
    <dgm:pt modelId="{3D8496D3-0CA9-462A-8E95-B7513DCA40B0}" type="pres">
      <dgm:prSet presAssocID="{60723C87-4456-495C-BFB5-7A1817B67FCD}" presName="connectorText" presStyleLbl="sibTrans2D1" presStyleIdx="1" presStyleCnt="2"/>
      <dgm:spPr/>
      <dgm:t>
        <a:bodyPr/>
        <a:lstStyle/>
        <a:p>
          <a:endParaRPr lang="uk-UA"/>
        </a:p>
      </dgm:t>
    </dgm:pt>
    <dgm:pt modelId="{8DCDFA65-20BA-4F73-A616-7FB481D0B1E2}" type="pres">
      <dgm:prSet presAssocID="{60723C87-4456-495C-BFB5-7A1817B67FCD}" presName="lastNode" presStyleLbl="node1" presStyleIdx="2" presStyleCnt="3" custScaleX="136813" custScaleY="109542" custLinFactX="3236" custLinFactNeighborX="100000" custLinFactNeighborY="-2568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</dgm:ptLst>
  <dgm:cxnLst>
    <dgm:cxn modelId="{6C01A347-1D12-47B8-98EB-EFABA5EDB8E9}" type="presOf" srcId="{C0ECDEC9-0643-45F2-B516-D27EBB2D4916}" destId="{2B7F3B76-1B85-4C12-BF5F-6886E86B42FA}" srcOrd="0" destOrd="0" presId="urn:microsoft.com/office/officeart/2005/8/layout/equation2"/>
    <dgm:cxn modelId="{575E43A0-EA94-47EA-9F77-17ED8A5004AA}" type="presOf" srcId="{225A9DDF-0FC6-4DD3-8484-9822ECA24DB8}" destId="{8DCDFA65-20BA-4F73-A616-7FB481D0B1E2}" srcOrd="0" destOrd="0" presId="urn:microsoft.com/office/officeart/2005/8/layout/equation2"/>
    <dgm:cxn modelId="{3E3D83DD-B0F4-45AF-B4F8-A301B2C97D4A}" type="presOf" srcId="{36E0E4FE-D6B8-4E16-95FE-92DC8361740C}" destId="{E1290B50-7B22-419C-933C-E871D453CE0B}" srcOrd="0" destOrd="0" presId="urn:microsoft.com/office/officeart/2005/8/layout/equation2"/>
    <dgm:cxn modelId="{4B97CC75-3101-46D8-84A9-E3852EB39C5E}" type="presOf" srcId="{60723C87-4456-495C-BFB5-7A1817B67FCD}" destId="{4EEAFD5C-F544-45F1-ACFF-EBE2C9C81C33}" srcOrd="0" destOrd="0" presId="urn:microsoft.com/office/officeart/2005/8/layout/equation2"/>
    <dgm:cxn modelId="{F4F0F421-6A5E-43C6-BB2E-D01506AA3CD6}" srcId="{60723C87-4456-495C-BFB5-7A1817B67FCD}" destId="{39CDAB9B-F23E-4481-AA84-0AF61E37D481}" srcOrd="0" destOrd="0" parTransId="{E059189F-827A-49DB-AEA5-7A98D48EE7AA}" sibTransId="{C0ECDEC9-0643-45F2-B516-D27EBB2D4916}"/>
    <dgm:cxn modelId="{8E2BD548-D0CB-4449-9530-64C3D1ECC018}" type="presOf" srcId="{36E0E4FE-D6B8-4E16-95FE-92DC8361740C}" destId="{3D8496D3-0CA9-462A-8E95-B7513DCA40B0}" srcOrd="1" destOrd="0" presId="urn:microsoft.com/office/officeart/2005/8/layout/equation2"/>
    <dgm:cxn modelId="{6212552B-ED99-42F8-81E0-366033E09B2C}" srcId="{60723C87-4456-495C-BFB5-7A1817B67FCD}" destId="{225A9DDF-0FC6-4DD3-8484-9822ECA24DB8}" srcOrd="2" destOrd="0" parTransId="{E89D69FB-828F-43FD-9022-8AEC07C8D488}" sibTransId="{2EA8B691-2E18-4B6A-AC15-F64EA081C02E}"/>
    <dgm:cxn modelId="{B378A164-37BB-44C1-AFBD-51676076EA89}" srcId="{60723C87-4456-495C-BFB5-7A1817B67FCD}" destId="{9C963A17-8E6D-4F5F-8ACF-CBB8CA136287}" srcOrd="1" destOrd="0" parTransId="{0B49A6AB-C387-47D1-9A4C-F84B233B9FCF}" sibTransId="{36E0E4FE-D6B8-4E16-95FE-92DC8361740C}"/>
    <dgm:cxn modelId="{065827EC-257F-4D68-986F-3AEDAAACAA5F}" type="presOf" srcId="{9C963A17-8E6D-4F5F-8ACF-CBB8CA136287}" destId="{82F6E8A8-2761-4C4D-AF0A-E2A512E554C2}" srcOrd="0" destOrd="0" presId="urn:microsoft.com/office/officeart/2005/8/layout/equation2"/>
    <dgm:cxn modelId="{1F0BB655-DDE6-446B-A52F-2DB8F5647F64}" type="presOf" srcId="{39CDAB9B-F23E-4481-AA84-0AF61E37D481}" destId="{8DACE451-6434-4B48-8A30-5838C2C7A317}" srcOrd="0" destOrd="0" presId="urn:microsoft.com/office/officeart/2005/8/layout/equation2"/>
    <dgm:cxn modelId="{8C6E598A-B2AE-42F9-AD4F-5CFE01B3B9F1}" type="presParOf" srcId="{4EEAFD5C-F544-45F1-ACFF-EBE2C9C81C33}" destId="{F7DF33E9-0F22-45BA-8D32-66433EE37E64}" srcOrd="0" destOrd="0" presId="urn:microsoft.com/office/officeart/2005/8/layout/equation2"/>
    <dgm:cxn modelId="{0061A1A4-E5DA-4D5D-BF57-6FD340624CBB}" type="presParOf" srcId="{F7DF33E9-0F22-45BA-8D32-66433EE37E64}" destId="{8DACE451-6434-4B48-8A30-5838C2C7A317}" srcOrd="0" destOrd="0" presId="urn:microsoft.com/office/officeart/2005/8/layout/equation2"/>
    <dgm:cxn modelId="{FAFBF8FE-637F-4FC8-9770-0FAFEB1FC63E}" type="presParOf" srcId="{F7DF33E9-0F22-45BA-8D32-66433EE37E64}" destId="{AB599A30-5E58-4F37-AE3F-AC3209017D6E}" srcOrd="1" destOrd="0" presId="urn:microsoft.com/office/officeart/2005/8/layout/equation2"/>
    <dgm:cxn modelId="{413EDBC0-8BB0-43FD-9073-EB9C8C6F8942}" type="presParOf" srcId="{F7DF33E9-0F22-45BA-8D32-66433EE37E64}" destId="{2B7F3B76-1B85-4C12-BF5F-6886E86B42FA}" srcOrd="2" destOrd="0" presId="urn:microsoft.com/office/officeart/2005/8/layout/equation2"/>
    <dgm:cxn modelId="{FC7C7B01-FAEE-4E68-BD31-C6E8C26B3F6E}" type="presParOf" srcId="{F7DF33E9-0F22-45BA-8D32-66433EE37E64}" destId="{05960FB7-ACEB-498C-B559-F3666A3FF05E}" srcOrd="3" destOrd="0" presId="urn:microsoft.com/office/officeart/2005/8/layout/equation2"/>
    <dgm:cxn modelId="{8D1E3276-517E-4A54-9E6F-833F3528BB22}" type="presParOf" srcId="{F7DF33E9-0F22-45BA-8D32-66433EE37E64}" destId="{82F6E8A8-2761-4C4D-AF0A-E2A512E554C2}" srcOrd="4" destOrd="0" presId="urn:microsoft.com/office/officeart/2005/8/layout/equation2"/>
    <dgm:cxn modelId="{09B2D0DB-6407-4572-8703-DE9F5E1ED213}" type="presParOf" srcId="{4EEAFD5C-F544-45F1-ACFF-EBE2C9C81C33}" destId="{E1290B50-7B22-419C-933C-E871D453CE0B}" srcOrd="1" destOrd="0" presId="urn:microsoft.com/office/officeart/2005/8/layout/equation2"/>
    <dgm:cxn modelId="{2919B5E6-8511-44F8-A4F8-B114ECFEF60D}" type="presParOf" srcId="{E1290B50-7B22-419C-933C-E871D453CE0B}" destId="{3D8496D3-0CA9-462A-8E95-B7513DCA40B0}" srcOrd="0" destOrd="0" presId="urn:microsoft.com/office/officeart/2005/8/layout/equation2"/>
    <dgm:cxn modelId="{B08A2BE5-AC9C-4FFB-8695-4F6C65BECFAE}" type="presParOf" srcId="{4EEAFD5C-F544-45F1-ACFF-EBE2C9C81C33}" destId="{8DCDFA65-20BA-4F73-A616-7FB481D0B1E2}" srcOrd="2" destOrd="0" presId="urn:microsoft.com/office/officeart/2005/8/layout/equati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60723C87-4456-495C-BFB5-7A1817B67FCD}" type="doc">
      <dgm:prSet loTypeId="urn:microsoft.com/office/officeart/2005/8/layout/equation2" loCatId="relationship" qsTypeId="urn:microsoft.com/office/officeart/2005/8/quickstyle/simple1" qsCatId="simple" csTypeId="urn:microsoft.com/office/officeart/2005/8/colors/colorful4" csCatId="colorful" phldr="1"/>
      <dgm:spPr/>
    </dgm:pt>
    <dgm:pt modelId="{39CDAB9B-F23E-4481-AA84-0AF61E37D481}">
      <dgm:prSet phldrT="[Текст]" custT="1"/>
      <dgm:spPr/>
      <dgm:t>
        <a:bodyPr/>
        <a:lstStyle/>
        <a:p>
          <a:r>
            <a:rPr lang="uk-UA" sz="2500" dirty="0" smtClean="0"/>
            <a:t>Індивід</a:t>
          </a:r>
          <a:endParaRPr lang="uk-UA" sz="2500" dirty="0"/>
        </a:p>
      </dgm:t>
    </dgm:pt>
    <dgm:pt modelId="{E059189F-827A-49DB-AEA5-7A98D48EE7AA}" type="parTrans" cxnId="{F4F0F421-6A5E-43C6-BB2E-D01506AA3CD6}">
      <dgm:prSet/>
      <dgm:spPr/>
      <dgm:t>
        <a:bodyPr/>
        <a:lstStyle/>
        <a:p>
          <a:endParaRPr lang="uk-UA"/>
        </a:p>
      </dgm:t>
    </dgm:pt>
    <dgm:pt modelId="{C0ECDEC9-0643-45F2-B516-D27EBB2D4916}" type="sibTrans" cxnId="{F4F0F421-6A5E-43C6-BB2E-D01506AA3CD6}">
      <dgm:prSet custT="1"/>
      <dgm:spPr/>
      <dgm:t>
        <a:bodyPr/>
        <a:lstStyle/>
        <a:p>
          <a:r>
            <a:rPr lang="uk-UA" sz="20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взаємодія</a:t>
          </a:r>
          <a:endParaRPr lang="uk-UA" sz="20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9C963A17-8E6D-4F5F-8ACF-CBB8CA136287}">
      <dgm:prSet phldrT="[Текст]"/>
      <dgm:spPr/>
      <dgm:t>
        <a:bodyPr/>
        <a:lstStyle/>
        <a:p>
          <a:r>
            <a:rPr lang="uk-UA" dirty="0" smtClean="0"/>
            <a:t>Індивід</a:t>
          </a:r>
          <a:endParaRPr lang="uk-UA" dirty="0"/>
        </a:p>
      </dgm:t>
    </dgm:pt>
    <dgm:pt modelId="{0B49A6AB-C387-47D1-9A4C-F84B233B9FCF}" type="parTrans" cxnId="{B378A164-37BB-44C1-AFBD-51676076EA89}">
      <dgm:prSet/>
      <dgm:spPr/>
      <dgm:t>
        <a:bodyPr/>
        <a:lstStyle/>
        <a:p>
          <a:endParaRPr lang="uk-UA"/>
        </a:p>
      </dgm:t>
    </dgm:pt>
    <dgm:pt modelId="{36E0E4FE-D6B8-4E16-95FE-92DC8361740C}" type="sibTrans" cxnId="{B378A164-37BB-44C1-AFBD-51676076EA89}">
      <dgm:prSet/>
      <dgm:spPr/>
      <dgm:t>
        <a:bodyPr/>
        <a:lstStyle/>
        <a:p>
          <a:endParaRPr lang="uk-UA"/>
        </a:p>
      </dgm:t>
    </dgm:pt>
    <dgm:pt modelId="{225A9DDF-0FC6-4DD3-8484-9822ECA24DB8}">
      <dgm:prSet phldrT="[Текст]" custT="1"/>
      <dgm:spPr/>
      <dgm:t>
        <a:bodyPr/>
        <a:lstStyle/>
        <a:p>
          <a:r>
            <a:rPr lang="uk-UA" sz="2800" dirty="0" smtClean="0"/>
            <a:t>Суспільство</a:t>
          </a:r>
          <a:endParaRPr lang="uk-UA" sz="2800" dirty="0"/>
        </a:p>
      </dgm:t>
    </dgm:pt>
    <dgm:pt modelId="{E89D69FB-828F-43FD-9022-8AEC07C8D488}" type="parTrans" cxnId="{6212552B-ED99-42F8-81E0-366033E09B2C}">
      <dgm:prSet/>
      <dgm:spPr/>
      <dgm:t>
        <a:bodyPr/>
        <a:lstStyle/>
        <a:p>
          <a:endParaRPr lang="uk-UA"/>
        </a:p>
      </dgm:t>
    </dgm:pt>
    <dgm:pt modelId="{2EA8B691-2E18-4B6A-AC15-F64EA081C02E}" type="sibTrans" cxnId="{6212552B-ED99-42F8-81E0-366033E09B2C}">
      <dgm:prSet/>
      <dgm:spPr/>
      <dgm:t>
        <a:bodyPr/>
        <a:lstStyle/>
        <a:p>
          <a:endParaRPr lang="uk-UA"/>
        </a:p>
      </dgm:t>
    </dgm:pt>
    <dgm:pt modelId="{4EEAFD5C-F544-45F1-ACFF-EBE2C9C81C33}" type="pres">
      <dgm:prSet presAssocID="{60723C87-4456-495C-BFB5-7A1817B67FCD}" presName="Name0" presStyleCnt="0">
        <dgm:presLayoutVars>
          <dgm:dir/>
          <dgm:resizeHandles val="exact"/>
        </dgm:presLayoutVars>
      </dgm:prSet>
      <dgm:spPr/>
    </dgm:pt>
    <dgm:pt modelId="{F7DF33E9-0F22-45BA-8D32-66433EE37E64}" type="pres">
      <dgm:prSet presAssocID="{60723C87-4456-495C-BFB5-7A1817B67FCD}" presName="vNodes" presStyleCnt="0"/>
      <dgm:spPr/>
    </dgm:pt>
    <dgm:pt modelId="{8DACE451-6434-4B48-8A30-5838C2C7A317}" type="pres">
      <dgm:prSet presAssocID="{39CDAB9B-F23E-4481-AA84-0AF61E37D481}" presName="node" presStyleLbl="node1" presStyleIdx="0" presStyleCnt="3" custScaleX="157391" custLinFactNeighborX="0" custLinFactNeighborY="-1137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AB599A30-5E58-4F37-AE3F-AC3209017D6E}" type="pres">
      <dgm:prSet presAssocID="{C0ECDEC9-0643-45F2-B516-D27EBB2D4916}" presName="spacerT" presStyleCnt="0"/>
      <dgm:spPr/>
    </dgm:pt>
    <dgm:pt modelId="{2B7F3B76-1B85-4C12-BF5F-6886E86B42FA}" type="pres">
      <dgm:prSet presAssocID="{C0ECDEC9-0643-45F2-B516-D27EBB2D4916}" presName="sibTrans" presStyleLbl="sibTrans2D1" presStyleIdx="0" presStyleCnt="2" custScaleX="421623" custScaleY="346494"/>
      <dgm:spPr/>
      <dgm:t>
        <a:bodyPr/>
        <a:lstStyle/>
        <a:p>
          <a:endParaRPr lang="uk-UA"/>
        </a:p>
      </dgm:t>
    </dgm:pt>
    <dgm:pt modelId="{05960FB7-ACEB-498C-B559-F3666A3FF05E}" type="pres">
      <dgm:prSet presAssocID="{C0ECDEC9-0643-45F2-B516-D27EBB2D4916}" presName="spacerB" presStyleCnt="0"/>
      <dgm:spPr/>
    </dgm:pt>
    <dgm:pt modelId="{82F6E8A8-2761-4C4D-AF0A-E2A512E554C2}" type="pres">
      <dgm:prSet presAssocID="{9C963A17-8E6D-4F5F-8ACF-CBB8CA136287}" presName="node" presStyleLbl="node1" presStyleIdx="1" presStyleCnt="3" custScaleX="157391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E1290B50-7B22-419C-933C-E871D453CE0B}" type="pres">
      <dgm:prSet presAssocID="{60723C87-4456-495C-BFB5-7A1817B67FCD}" presName="sibTransLast" presStyleLbl="sibTrans2D1" presStyleIdx="1" presStyleCnt="2" custScaleX="129341" custScaleY="107806" custLinFactNeighborX="-12397" custLinFactNeighborY="-1793"/>
      <dgm:spPr>
        <a:prstGeom prst="leftRightArrow">
          <a:avLst/>
        </a:prstGeom>
      </dgm:spPr>
      <dgm:t>
        <a:bodyPr/>
        <a:lstStyle/>
        <a:p>
          <a:endParaRPr lang="uk-UA"/>
        </a:p>
      </dgm:t>
    </dgm:pt>
    <dgm:pt modelId="{3D8496D3-0CA9-462A-8E95-B7513DCA40B0}" type="pres">
      <dgm:prSet presAssocID="{60723C87-4456-495C-BFB5-7A1817B67FCD}" presName="connectorText" presStyleLbl="sibTrans2D1" presStyleIdx="1" presStyleCnt="2"/>
      <dgm:spPr/>
      <dgm:t>
        <a:bodyPr/>
        <a:lstStyle/>
        <a:p>
          <a:endParaRPr lang="uk-UA"/>
        </a:p>
      </dgm:t>
    </dgm:pt>
    <dgm:pt modelId="{8DCDFA65-20BA-4F73-A616-7FB481D0B1E2}" type="pres">
      <dgm:prSet presAssocID="{60723C87-4456-495C-BFB5-7A1817B67FCD}" presName="lastNode" presStyleLbl="node1" presStyleIdx="2" presStyleCnt="3" custScaleX="169545" custScaleY="104575" custLinFactX="47782" custLinFactNeighborX="100000" custLinFactNeighborY="-1819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</dgm:ptLst>
  <dgm:cxnLst>
    <dgm:cxn modelId="{7D3121BA-5EB8-43CD-8048-9A88CEDA75D1}" type="presOf" srcId="{225A9DDF-0FC6-4DD3-8484-9822ECA24DB8}" destId="{8DCDFA65-20BA-4F73-A616-7FB481D0B1E2}" srcOrd="0" destOrd="0" presId="urn:microsoft.com/office/officeart/2005/8/layout/equation2"/>
    <dgm:cxn modelId="{16791D8E-DE5D-4FD5-9A23-A43B127DE4D7}" type="presOf" srcId="{39CDAB9B-F23E-4481-AA84-0AF61E37D481}" destId="{8DACE451-6434-4B48-8A30-5838C2C7A317}" srcOrd="0" destOrd="0" presId="urn:microsoft.com/office/officeart/2005/8/layout/equation2"/>
    <dgm:cxn modelId="{85C1CFC5-6D1F-4F9A-B86A-1F10727BF67F}" type="presOf" srcId="{9C963A17-8E6D-4F5F-8ACF-CBB8CA136287}" destId="{82F6E8A8-2761-4C4D-AF0A-E2A512E554C2}" srcOrd="0" destOrd="0" presId="urn:microsoft.com/office/officeart/2005/8/layout/equation2"/>
    <dgm:cxn modelId="{BE13BC45-5DA2-470F-92D5-2114AC67C0CC}" type="presOf" srcId="{C0ECDEC9-0643-45F2-B516-D27EBB2D4916}" destId="{2B7F3B76-1B85-4C12-BF5F-6886E86B42FA}" srcOrd="0" destOrd="0" presId="urn:microsoft.com/office/officeart/2005/8/layout/equation2"/>
    <dgm:cxn modelId="{0BABA180-9769-4EB4-9C28-455BF8397443}" type="presOf" srcId="{60723C87-4456-495C-BFB5-7A1817B67FCD}" destId="{4EEAFD5C-F544-45F1-ACFF-EBE2C9C81C33}" srcOrd="0" destOrd="0" presId="urn:microsoft.com/office/officeart/2005/8/layout/equation2"/>
    <dgm:cxn modelId="{F4F0F421-6A5E-43C6-BB2E-D01506AA3CD6}" srcId="{60723C87-4456-495C-BFB5-7A1817B67FCD}" destId="{39CDAB9B-F23E-4481-AA84-0AF61E37D481}" srcOrd="0" destOrd="0" parTransId="{E059189F-827A-49DB-AEA5-7A98D48EE7AA}" sibTransId="{C0ECDEC9-0643-45F2-B516-D27EBB2D4916}"/>
    <dgm:cxn modelId="{6212552B-ED99-42F8-81E0-366033E09B2C}" srcId="{60723C87-4456-495C-BFB5-7A1817B67FCD}" destId="{225A9DDF-0FC6-4DD3-8484-9822ECA24DB8}" srcOrd="2" destOrd="0" parTransId="{E89D69FB-828F-43FD-9022-8AEC07C8D488}" sibTransId="{2EA8B691-2E18-4B6A-AC15-F64EA081C02E}"/>
    <dgm:cxn modelId="{B378A164-37BB-44C1-AFBD-51676076EA89}" srcId="{60723C87-4456-495C-BFB5-7A1817B67FCD}" destId="{9C963A17-8E6D-4F5F-8ACF-CBB8CA136287}" srcOrd="1" destOrd="0" parTransId="{0B49A6AB-C387-47D1-9A4C-F84B233B9FCF}" sibTransId="{36E0E4FE-D6B8-4E16-95FE-92DC8361740C}"/>
    <dgm:cxn modelId="{282A40B7-E3C0-4DCE-A400-63297A1B21E6}" type="presOf" srcId="{36E0E4FE-D6B8-4E16-95FE-92DC8361740C}" destId="{3D8496D3-0CA9-462A-8E95-B7513DCA40B0}" srcOrd="1" destOrd="0" presId="urn:microsoft.com/office/officeart/2005/8/layout/equation2"/>
    <dgm:cxn modelId="{64D38BB8-BB0A-44F3-9153-59CB5F68EE71}" type="presOf" srcId="{36E0E4FE-D6B8-4E16-95FE-92DC8361740C}" destId="{E1290B50-7B22-419C-933C-E871D453CE0B}" srcOrd="0" destOrd="0" presId="urn:microsoft.com/office/officeart/2005/8/layout/equation2"/>
    <dgm:cxn modelId="{6B1AC1D0-B5CF-4D47-A8B2-A8ECFE313374}" type="presParOf" srcId="{4EEAFD5C-F544-45F1-ACFF-EBE2C9C81C33}" destId="{F7DF33E9-0F22-45BA-8D32-66433EE37E64}" srcOrd="0" destOrd="0" presId="urn:microsoft.com/office/officeart/2005/8/layout/equation2"/>
    <dgm:cxn modelId="{039C0796-8EAA-4771-8672-561E44491C20}" type="presParOf" srcId="{F7DF33E9-0F22-45BA-8D32-66433EE37E64}" destId="{8DACE451-6434-4B48-8A30-5838C2C7A317}" srcOrd="0" destOrd="0" presId="urn:microsoft.com/office/officeart/2005/8/layout/equation2"/>
    <dgm:cxn modelId="{863FA5F2-03D3-4E05-9EB4-9070FD81CC6C}" type="presParOf" srcId="{F7DF33E9-0F22-45BA-8D32-66433EE37E64}" destId="{AB599A30-5E58-4F37-AE3F-AC3209017D6E}" srcOrd="1" destOrd="0" presId="urn:microsoft.com/office/officeart/2005/8/layout/equation2"/>
    <dgm:cxn modelId="{53D42B2E-E7D8-4C83-A75F-41CBE6B0142D}" type="presParOf" srcId="{F7DF33E9-0F22-45BA-8D32-66433EE37E64}" destId="{2B7F3B76-1B85-4C12-BF5F-6886E86B42FA}" srcOrd="2" destOrd="0" presId="urn:microsoft.com/office/officeart/2005/8/layout/equation2"/>
    <dgm:cxn modelId="{305B8F8D-359E-41D5-8BB8-35985CF1C02B}" type="presParOf" srcId="{F7DF33E9-0F22-45BA-8D32-66433EE37E64}" destId="{05960FB7-ACEB-498C-B559-F3666A3FF05E}" srcOrd="3" destOrd="0" presId="urn:microsoft.com/office/officeart/2005/8/layout/equation2"/>
    <dgm:cxn modelId="{E7FF82DA-AD89-4DB9-9EE3-10BC408E3708}" type="presParOf" srcId="{F7DF33E9-0F22-45BA-8D32-66433EE37E64}" destId="{82F6E8A8-2761-4C4D-AF0A-E2A512E554C2}" srcOrd="4" destOrd="0" presId="urn:microsoft.com/office/officeart/2005/8/layout/equation2"/>
    <dgm:cxn modelId="{06160E24-361A-40AC-B0C3-12292837066F}" type="presParOf" srcId="{4EEAFD5C-F544-45F1-ACFF-EBE2C9C81C33}" destId="{E1290B50-7B22-419C-933C-E871D453CE0B}" srcOrd="1" destOrd="0" presId="urn:microsoft.com/office/officeart/2005/8/layout/equation2"/>
    <dgm:cxn modelId="{3FD7F2C2-A332-4D25-B14C-9A3597C337E6}" type="presParOf" srcId="{E1290B50-7B22-419C-933C-E871D453CE0B}" destId="{3D8496D3-0CA9-462A-8E95-B7513DCA40B0}" srcOrd="0" destOrd="0" presId="urn:microsoft.com/office/officeart/2005/8/layout/equation2"/>
    <dgm:cxn modelId="{88426A41-CB80-4AC8-AB3D-24B57B81FDE3}" type="presParOf" srcId="{4EEAFD5C-F544-45F1-ACFF-EBE2C9C81C33}" destId="{8DCDFA65-20BA-4F73-A616-7FB481D0B1E2}" srcOrd="2" destOrd="0" presId="urn:microsoft.com/office/officeart/2005/8/layout/equati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F07D2ED-49B7-40E3-AB84-C6BD5D8E0199}">
      <dsp:nvSpPr>
        <dsp:cNvPr id="0" name=""/>
        <dsp:cNvSpPr/>
      </dsp:nvSpPr>
      <dsp:spPr>
        <a:xfrm>
          <a:off x="3733800" y="0"/>
          <a:ext cx="1904999" cy="944880"/>
        </a:xfrm>
        <a:prstGeom prst="trapezoid">
          <a:avLst>
            <a:gd name="adj" fmla="val 99194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7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1. </a:t>
          </a:r>
          <a:r>
            <a:rPr lang="uk-UA" sz="1700" b="1" kern="1200" dirty="0" smtClean="0">
              <a:solidFill>
                <a:schemeClr val="bg1">
                  <a:lumMod val="6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Метасоціологія (соціологія соціології)</a:t>
          </a:r>
          <a:endParaRPr lang="uk-UA" sz="1700" b="1" kern="1200" dirty="0">
            <a:solidFill>
              <a:schemeClr val="bg1">
                <a:lumMod val="65000"/>
              </a:schemeClr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3733800" y="0"/>
        <a:ext cx="1904999" cy="944880"/>
      </dsp:txXfrm>
    </dsp:sp>
    <dsp:sp modelId="{8CAE0C14-7F82-4EDA-B26F-07F1960E677D}">
      <dsp:nvSpPr>
        <dsp:cNvPr id="0" name=""/>
        <dsp:cNvSpPr/>
      </dsp:nvSpPr>
      <dsp:spPr>
        <a:xfrm>
          <a:off x="2811779" y="944879"/>
          <a:ext cx="3749040" cy="944880"/>
        </a:xfrm>
        <a:prstGeom prst="trapezoid">
          <a:avLst>
            <a:gd name="adj" fmla="val 99194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7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2. Теоретична (фундаментальна соціологія)</a:t>
          </a:r>
          <a:endParaRPr lang="uk-UA" sz="17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3467862" y="944879"/>
        <a:ext cx="2436876" cy="944880"/>
      </dsp:txXfrm>
    </dsp:sp>
    <dsp:sp modelId="{BEBBE48F-1367-4BEB-8D37-CDDEA0E77DC7}">
      <dsp:nvSpPr>
        <dsp:cNvPr id="0" name=""/>
        <dsp:cNvSpPr/>
      </dsp:nvSpPr>
      <dsp:spPr>
        <a:xfrm>
          <a:off x="1874519" y="1889759"/>
          <a:ext cx="5623560" cy="944880"/>
        </a:xfrm>
        <a:prstGeom prst="trapezoid">
          <a:avLst>
            <a:gd name="adj" fmla="val 99194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7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3. Теорії середнього рівня</a:t>
          </a:r>
          <a:endParaRPr lang="uk-UA" sz="17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2858642" y="1889759"/>
        <a:ext cx="3655314" cy="944880"/>
      </dsp:txXfrm>
    </dsp:sp>
    <dsp:sp modelId="{88BE3EAF-BF31-4EF9-8549-7FA989B841EA}">
      <dsp:nvSpPr>
        <dsp:cNvPr id="0" name=""/>
        <dsp:cNvSpPr/>
      </dsp:nvSpPr>
      <dsp:spPr>
        <a:xfrm>
          <a:off x="937259" y="2834640"/>
          <a:ext cx="7498080" cy="944880"/>
        </a:xfrm>
        <a:prstGeom prst="trapezoid">
          <a:avLst>
            <a:gd name="adj" fmla="val 99194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7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4. Емпірична соціологія</a:t>
          </a:r>
          <a:endParaRPr lang="uk-UA" sz="17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2249423" y="2834640"/>
        <a:ext cx="4873752" cy="944880"/>
      </dsp:txXfrm>
    </dsp:sp>
    <dsp:sp modelId="{C126B584-61D9-4ED8-A4FE-CA2EC8489916}">
      <dsp:nvSpPr>
        <dsp:cNvPr id="0" name=""/>
        <dsp:cNvSpPr/>
      </dsp:nvSpPr>
      <dsp:spPr>
        <a:xfrm>
          <a:off x="0" y="3779519"/>
          <a:ext cx="9372600" cy="944880"/>
        </a:xfrm>
        <a:prstGeom prst="trapezoid">
          <a:avLst>
            <a:gd name="adj" fmla="val 99194"/>
          </a:avLst>
        </a:prstGeom>
        <a:solidFill>
          <a:srgbClr val="00B0F0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7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5. Прикладна соціологія + соціоінженерія (діагностика, планування, програмування та прогнозування) </a:t>
          </a:r>
          <a:endParaRPr lang="uk-UA" sz="17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1640204" y="3779519"/>
        <a:ext cx="6092190" cy="94488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C2F51E0-4651-48E3-969C-613D0BE53DA3}">
      <dsp:nvSpPr>
        <dsp:cNvPr id="0" name=""/>
        <dsp:cNvSpPr/>
      </dsp:nvSpPr>
      <dsp:spPr>
        <a:xfrm>
          <a:off x="4692211" y="2144434"/>
          <a:ext cx="1588377" cy="1588377"/>
        </a:xfrm>
        <a:prstGeom prst="ellipse">
          <a:avLst/>
        </a:prstGeom>
        <a:solidFill>
          <a:schemeClr val="accent5">
            <a:shade val="6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875" tIns="15875" rIns="15875" bIns="15875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500" kern="1200" dirty="0" smtClean="0"/>
            <a:t>Індивід</a:t>
          </a:r>
          <a:endParaRPr lang="uk-UA" sz="2500" kern="1200" dirty="0"/>
        </a:p>
      </dsp:txBody>
      <dsp:txXfrm>
        <a:off x="4924823" y="2377046"/>
        <a:ext cx="1123153" cy="1123153"/>
      </dsp:txXfrm>
    </dsp:sp>
    <dsp:sp modelId="{F6B8EC50-F605-49DA-BD43-EB11ABBF94D4}">
      <dsp:nvSpPr>
        <dsp:cNvPr id="0" name=""/>
        <dsp:cNvSpPr/>
      </dsp:nvSpPr>
      <dsp:spPr>
        <a:xfrm rot="10800000">
          <a:off x="3152348" y="2712279"/>
          <a:ext cx="1455170" cy="452687"/>
        </a:xfrm>
        <a:prstGeom prst="leftArrow">
          <a:avLst>
            <a:gd name="adj1" fmla="val 60000"/>
            <a:gd name="adj2" fmla="val 50000"/>
          </a:avLst>
        </a:prstGeom>
        <a:solidFill>
          <a:schemeClr val="accent5">
            <a:shade val="9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9B40776-5A17-4BE9-8BCC-0B40CA82AE4F}">
      <dsp:nvSpPr>
        <dsp:cNvPr id="0" name=""/>
        <dsp:cNvSpPr/>
      </dsp:nvSpPr>
      <dsp:spPr>
        <a:xfrm>
          <a:off x="2397869" y="2335039"/>
          <a:ext cx="1508958" cy="1207166"/>
        </a:xfrm>
        <a:prstGeom prst="roundRect">
          <a:avLst>
            <a:gd name="adj" fmla="val 10000"/>
          </a:avLst>
        </a:prstGeom>
        <a:solidFill>
          <a:schemeClr val="accent5">
            <a:shade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7625" tIns="47625" rIns="47625" bIns="47625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500" kern="1200" dirty="0" smtClean="0"/>
            <a:t>Освіта</a:t>
          </a:r>
          <a:endParaRPr lang="uk-UA" sz="2500" kern="1200" dirty="0"/>
        </a:p>
      </dsp:txBody>
      <dsp:txXfrm>
        <a:off x="2433226" y="2370396"/>
        <a:ext cx="1438244" cy="1136452"/>
      </dsp:txXfrm>
    </dsp:sp>
    <dsp:sp modelId="{992A163C-9575-474E-AA0F-3E8613EB188D}">
      <dsp:nvSpPr>
        <dsp:cNvPr id="0" name=""/>
        <dsp:cNvSpPr/>
      </dsp:nvSpPr>
      <dsp:spPr>
        <a:xfrm rot="13500000">
          <a:off x="3622871" y="1576336"/>
          <a:ext cx="1455170" cy="452687"/>
        </a:xfrm>
        <a:prstGeom prst="leftArrow">
          <a:avLst>
            <a:gd name="adj1" fmla="val 60000"/>
            <a:gd name="adj2" fmla="val 50000"/>
          </a:avLst>
        </a:prstGeom>
        <a:solidFill>
          <a:schemeClr val="accent5">
            <a:shade val="90000"/>
            <a:hueOff val="-338695"/>
            <a:satOff val="0"/>
            <a:lumOff val="15614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91D6839-CA40-4794-99EE-9F061A75756F}">
      <dsp:nvSpPr>
        <dsp:cNvPr id="0" name=""/>
        <dsp:cNvSpPr/>
      </dsp:nvSpPr>
      <dsp:spPr>
        <a:xfrm>
          <a:off x="3081497" y="684616"/>
          <a:ext cx="1508958" cy="1207166"/>
        </a:xfrm>
        <a:prstGeom prst="roundRect">
          <a:avLst>
            <a:gd name="adj" fmla="val 10000"/>
          </a:avLst>
        </a:prstGeom>
        <a:solidFill>
          <a:schemeClr val="accent5">
            <a:shade val="50000"/>
            <a:hueOff val="-318776"/>
            <a:satOff val="0"/>
            <a:lumOff val="19321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7625" tIns="47625" rIns="47625" bIns="47625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500" kern="1200" dirty="0" smtClean="0"/>
            <a:t>Сім'я </a:t>
          </a:r>
          <a:endParaRPr lang="uk-UA" sz="2500" kern="1200" dirty="0"/>
        </a:p>
      </dsp:txBody>
      <dsp:txXfrm>
        <a:off x="3116854" y="719973"/>
        <a:ext cx="1438244" cy="1136452"/>
      </dsp:txXfrm>
    </dsp:sp>
    <dsp:sp modelId="{336A5D68-0DDB-455F-BB56-6E0145881725}">
      <dsp:nvSpPr>
        <dsp:cNvPr id="0" name=""/>
        <dsp:cNvSpPr/>
      </dsp:nvSpPr>
      <dsp:spPr>
        <a:xfrm rot="16200000">
          <a:off x="4758814" y="1105813"/>
          <a:ext cx="1455170" cy="452687"/>
        </a:xfrm>
        <a:prstGeom prst="leftArrow">
          <a:avLst>
            <a:gd name="adj1" fmla="val 60000"/>
            <a:gd name="adj2" fmla="val 50000"/>
          </a:avLst>
        </a:prstGeom>
        <a:solidFill>
          <a:schemeClr val="accent5">
            <a:shade val="90000"/>
            <a:hueOff val="-677390"/>
            <a:satOff val="0"/>
            <a:lumOff val="31227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CF5DF82-FC63-4E63-B92A-166B63654845}">
      <dsp:nvSpPr>
        <dsp:cNvPr id="0" name=""/>
        <dsp:cNvSpPr/>
      </dsp:nvSpPr>
      <dsp:spPr>
        <a:xfrm>
          <a:off x="4731920" y="988"/>
          <a:ext cx="1508958" cy="1207166"/>
        </a:xfrm>
        <a:prstGeom prst="roundRect">
          <a:avLst>
            <a:gd name="adj" fmla="val 10000"/>
          </a:avLst>
        </a:prstGeom>
        <a:solidFill>
          <a:schemeClr val="accent5">
            <a:shade val="50000"/>
            <a:hueOff val="-637552"/>
            <a:satOff val="0"/>
            <a:lumOff val="38642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7625" tIns="47625" rIns="47625" bIns="47625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500" kern="1200" dirty="0" smtClean="0"/>
            <a:t>Релігія Мораль Право</a:t>
          </a:r>
        </a:p>
      </dsp:txBody>
      <dsp:txXfrm>
        <a:off x="4767277" y="36345"/>
        <a:ext cx="1438244" cy="1136452"/>
      </dsp:txXfrm>
    </dsp:sp>
    <dsp:sp modelId="{FD1CC6FB-8EF2-44E4-AB44-21818182FF0B}">
      <dsp:nvSpPr>
        <dsp:cNvPr id="0" name=""/>
        <dsp:cNvSpPr/>
      </dsp:nvSpPr>
      <dsp:spPr>
        <a:xfrm rot="18900000">
          <a:off x="5894757" y="1576336"/>
          <a:ext cx="1455170" cy="452687"/>
        </a:xfrm>
        <a:prstGeom prst="leftArrow">
          <a:avLst>
            <a:gd name="adj1" fmla="val 60000"/>
            <a:gd name="adj2" fmla="val 50000"/>
          </a:avLst>
        </a:prstGeom>
        <a:solidFill>
          <a:schemeClr val="accent5">
            <a:shade val="90000"/>
            <a:hueOff val="-677390"/>
            <a:satOff val="0"/>
            <a:lumOff val="31227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E9FA02C-8E89-4445-80B5-64D4A867EACD}">
      <dsp:nvSpPr>
        <dsp:cNvPr id="0" name=""/>
        <dsp:cNvSpPr/>
      </dsp:nvSpPr>
      <dsp:spPr>
        <a:xfrm>
          <a:off x="6382344" y="684616"/>
          <a:ext cx="1508958" cy="1207166"/>
        </a:xfrm>
        <a:prstGeom prst="roundRect">
          <a:avLst>
            <a:gd name="adj" fmla="val 10000"/>
          </a:avLst>
        </a:prstGeom>
        <a:solidFill>
          <a:schemeClr val="accent5">
            <a:shade val="50000"/>
            <a:hueOff val="-637552"/>
            <a:satOff val="0"/>
            <a:lumOff val="38642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7625" tIns="47625" rIns="47625" bIns="47625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500" kern="1200" dirty="0" smtClean="0"/>
            <a:t>Держава</a:t>
          </a:r>
          <a:endParaRPr lang="uk-UA" sz="2500" kern="1200" dirty="0"/>
        </a:p>
      </dsp:txBody>
      <dsp:txXfrm>
        <a:off x="6417701" y="719973"/>
        <a:ext cx="1438244" cy="1136452"/>
      </dsp:txXfrm>
    </dsp:sp>
    <dsp:sp modelId="{7433E1E5-83E6-4D2E-A78D-EAAE1C360E33}">
      <dsp:nvSpPr>
        <dsp:cNvPr id="0" name=""/>
        <dsp:cNvSpPr/>
      </dsp:nvSpPr>
      <dsp:spPr>
        <a:xfrm>
          <a:off x="6365281" y="2712279"/>
          <a:ext cx="1455170" cy="452687"/>
        </a:xfrm>
        <a:prstGeom prst="leftArrow">
          <a:avLst>
            <a:gd name="adj1" fmla="val 60000"/>
            <a:gd name="adj2" fmla="val 50000"/>
          </a:avLst>
        </a:prstGeom>
        <a:solidFill>
          <a:schemeClr val="accent5">
            <a:shade val="90000"/>
            <a:hueOff val="-338695"/>
            <a:satOff val="0"/>
            <a:lumOff val="15614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043AAC3-CF6B-4E2A-9877-AC8225EF24ED}">
      <dsp:nvSpPr>
        <dsp:cNvPr id="0" name=""/>
        <dsp:cNvSpPr/>
      </dsp:nvSpPr>
      <dsp:spPr>
        <a:xfrm>
          <a:off x="7065972" y="2335039"/>
          <a:ext cx="1508958" cy="1207166"/>
        </a:xfrm>
        <a:prstGeom prst="roundRect">
          <a:avLst>
            <a:gd name="adj" fmla="val 10000"/>
          </a:avLst>
        </a:prstGeom>
        <a:solidFill>
          <a:schemeClr val="accent5">
            <a:shade val="50000"/>
            <a:hueOff val="-318776"/>
            <a:satOff val="0"/>
            <a:lumOff val="19321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7625" tIns="47625" rIns="47625" bIns="47625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500" kern="1200" dirty="0" smtClean="0"/>
            <a:t>ЗМК</a:t>
          </a:r>
          <a:endParaRPr lang="uk-UA" sz="2500" kern="1200" dirty="0"/>
        </a:p>
      </dsp:txBody>
      <dsp:txXfrm>
        <a:off x="7101329" y="2370396"/>
        <a:ext cx="1438244" cy="1136452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DACE451-6434-4B48-8A30-5838C2C7A317}">
      <dsp:nvSpPr>
        <dsp:cNvPr id="0" name=""/>
        <dsp:cNvSpPr/>
      </dsp:nvSpPr>
      <dsp:spPr>
        <a:xfrm>
          <a:off x="3066085" y="0"/>
          <a:ext cx="1551619" cy="985837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0" tIns="31750" rIns="31750" bIns="317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500" kern="1200" dirty="0" smtClean="0"/>
            <a:t>Індивід</a:t>
          </a:r>
          <a:endParaRPr lang="uk-UA" sz="2500" kern="1200" dirty="0"/>
        </a:p>
      </dsp:txBody>
      <dsp:txXfrm>
        <a:off x="3293314" y="144372"/>
        <a:ext cx="1097161" cy="697093"/>
      </dsp:txXfrm>
    </dsp:sp>
    <dsp:sp modelId="{2B7F3B76-1B85-4C12-BF5F-6886E86B42FA}">
      <dsp:nvSpPr>
        <dsp:cNvPr id="0" name=""/>
        <dsp:cNvSpPr/>
      </dsp:nvSpPr>
      <dsp:spPr>
        <a:xfrm>
          <a:off x="2636504" y="1066798"/>
          <a:ext cx="2410780" cy="1981203"/>
        </a:xfrm>
        <a:prstGeom prst="mathPlus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взаємодія</a:t>
          </a:r>
          <a:endParaRPr lang="uk-UA" sz="20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2956053" y="1824410"/>
        <a:ext cx="1771682" cy="465979"/>
      </dsp:txXfrm>
    </dsp:sp>
    <dsp:sp modelId="{82F6E8A8-2761-4C4D-AF0A-E2A512E554C2}">
      <dsp:nvSpPr>
        <dsp:cNvPr id="0" name=""/>
        <dsp:cNvSpPr/>
      </dsp:nvSpPr>
      <dsp:spPr>
        <a:xfrm>
          <a:off x="3066085" y="3128051"/>
          <a:ext cx="1551619" cy="985837"/>
        </a:xfrm>
        <a:prstGeom prst="ellipse">
          <a:avLst/>
        </a:prstGeom>
        <a:solidFill>
          <a:schemeClr val="accent4">
            <a:hueOff val="-5430226"/>
            <a:satOff val="30863"/>
            <a:lumOff val="-17059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kern="1200" dirty="0" smtClean="0"/>
            <a:t>Індивід</a:t>
          </a:r>
          <a:endParaRPr lang="uk-UA" sz="2400" kern="1200" dirty="0"/>
        </a:p>
      </dsp:txBody>
      <dsp:txXfrm>
        <a:off x="3293314" y="3272423"/>
        <a:ext cx="1097161" cy="697093"/>
      </dsp:txXfrm>
    </dsp:sp>
    <dsp:sp modelId="{E1290B50-7B22-419C-933C-E871D453CE0B}">
      <dsp:nvSpPr>
        <dsp:cNvPr id="0" name=""/>
        <dsp:cNvSpPr/>
      </dsp:nvSpPr>
      <dsp:spPr>
        <a:xfrm rot="21554620">
          <a:off x="5359004" y="1849188"/>
          <a:ext cx="660963" cy="366731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-10860451"/>
            <a:satOff val="61727"/>
            <a:lumOff val="-34118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uk-UA" sz="1600" kern="1200"/>
        </a:p>
      </dsp:txBody>
      <dsp:txXfrm>
        <a:off x="5359009" y="1923260"/>
        <a:ext cx="550944" cy="220039"/>
      </dsp:txXfrm>
    </dsp:sp>
    <dsp:sp modelId="{8DCDFA65-20BA-4F73-A616-7FB481D0B1E2}">
      <dsp:nvSpPr>
        <dsp:cNvPr id="0" name=""/>
        <dsp:cNvSpPr/>
      </dsp:nvSpPr>
      <dsp:spPr>
        <a:xfrm>
          <a:off x="6294093" y="926861"/>
          <a:ext cx="2697507" cy="2159812"/>
        </a:xfrm>
        <a:prstGeom prst="ellipse">
          <a:avLst/>
        </a:prstGeom>
        <a:solidFill>
          <a:schemeClr val="accent4">
            <a:hueOff val="-10860451"/>
            <a:satOff val="61727"/>
            <a:lumOff val="-3411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800" kern="1200" dirty="0" smtClean="0"/>
            <a:t>Суспільство</a:t>
          </a:r>
          <a:endParaRPr lang="uk-UA" sz="2800" kern="1200" dirty="0"/>
        </a:p>
      </dsp:txBody>
      <dsp:txXfrm>
        <a:off x="6689134" y="1243158"/>
        <a:ext cx="1907425" cy="1527218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DACE451-6434-4B48-8A30-5838C2C7A317}">
      <dsp:nvSpPr>
        <dsp:cNvPr id="0" name=""/>
        <dsp:cNvSpPr/>
      </dsp:nvSpPr>
      <dsp:spPr>
        <a:xfrm>
          <a:off x="2743400" y="0"/>
          <a:ext cx="1551619" cy="985837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0" tIns="31750" rIns="31750" bIns="317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500" kern="1200" dirty="0" smtClean="0"/>
            <a:t>Індивід</a:t>
          </a:r>
          <a:endParaRPr lang="uk-UA" sz="2500" kern="1200" dirty="0"/>
        </a:p>
      </dsp:txBody>
      <dsp:txXfrm>
        <a:off x="2970629" y="144372"/>
        <a:ext cx="1097161" cy="697093"/>
      </dsp:txXfrm>
    </dsp:sp>
    <dsp:sp modelId="{2B7F3B76-1B85-4C12-BF5F-6886E86B42FA}">
      <dsp:nvSpPr>
        <dsp:cNvPr id="0" name=""/>
        <dsp:cNvSpPr/>
      </dsp:nvSpPr>
      <dsp:spPr>
        <a:xfrm>
          <a:off x="2313820" y="1066798"/>
          <a:ext cx="2410780" cy="1981203"/>
        </a:xfrm>
        <a:prstGeom prst="mathPlus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взаємодія</a:t>
          </a:r>
          <a:endParaRPr lang="uk-UA" sz="20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2633369" y="1824410"/>
        <a:ext cx="1771682" cy="465979"/>
      </dsp:txXfrm>
    </dsp:sp>
    <dsp:sp modelId="{82F6E8A8-2761-4C4D-AF0A-E2A512E554C2}">
      <dsp:nvSpPr>
        <dsp:cNvPr id="0" name=""/>
        <dsp:cNvSpPr/>
      </dsp:nvSpPr>
      <dsp:spPr>
        <a:xfrm>
          <a:off x="2743400" y="3128051"/>
          <a:ext cx="1551619" cy="985837"/>
        </a:xfrm>
        <a:prstGeom prst="ellipse">
          <a:avLst/>
        </a:prstGeom>
        <a:solidFill>
          <a:schemeClr val="accent4">
            <a:hueOff val="-5430226"/>
            <a:satOff val="30863"/>
            <a:lumOff val="-17059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kern="1200" dirty="0" smtClean="0"/>
            <a:t>Індивід</a:t>
          </a:r>
          <a:endParaRPr lang="uk-UA" sz="2400" kern="1200" dirty="0"/>
        </a:p>
      </dsp:txBody>
      <dsp:txXfrm>
        <a:off x="2970629" y="3272423"/>
        <a:ext cx="1097161" cy="697093"/>
      </dsp:txXfrm>
    </dsp:sp>
    <dsp:sp modelId="{E1290B50-7B22-419C-933C-E871D453CE0B}">
      <dsp:nvSpPr>
        <dsp:cNvPr id="0" name=""/>
        <dsp:cNvSpPr/>
      </dsp:nvSpPr>
      <dsp:spPr>
        <a:xfrm rot="21574993">
          <a:off x="4936709" y="1836462"/>
          <a:ext cx="1364911" cy="395358"/>
        </a:xfrm>
        <a:prstGeom prst="leftRightArrow">
          <a:avLst/>
        </a:prstGeom>
        <a:solidFill>
          <a:schemeClr val="accent4">
            <a:hueOff val="-10860451"/>
            <a:satOff val="61727"/>
            <a:lumOff val="-34118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uk-UA" sz="1800" kern="1200"/>
        </a:p>
      </dsp:txBody>
      <dsp:txXfrm>
        <a:off x="4936711" y="1915965"/>
        <a:ext cx="1246304" cy="237214"/>
      </dsp:txXfrm>
    </dsp:sp>
    <dsp:sp modelId="{8DCDFA65-20BA-4F73-A616-7FB481D0B1E2}">
      <dsp:nvSpPr>
        <dsp:cNvPr id="0" name=""/>
        <dsp:cNvSpPr/>
      </dsp:nvSpPr>
      <dsp:spPr>
        <a:xfrm>
          <a:off x="6715529" y="990595"/>
          <a:ext cx="3342876" cy="2061879"/>
        </a:xfrm>
        <a:prstGeom prst="ellipse">
          <a:avLst/>
        </a:prstGeom>
        <a:solidFill>
          <a:schemeClr val="accent4">
            <a:hueOff val="-10860451"/>
            <a:satOff val="61727"/>
            <a:lumOff val="-3411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800" kern="1200" dirty="0" smtClean="0"/>
            <a:t>Суспільство</a:t>
          </a:r>
          <a:endParaRPr lang="uk-UA" sz="2800" kern="1200" dirty="0"/>
        </a:p>
      </dsp:txBody>
      <dsp:txXfrm>
        <a:off x="7205082" y="1292550"/>
        <a:ext cx="2363770" cy="145796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yramid1">
  <dgm:title val=""/>
  <dgm:desc val=""/>
  <dgm:catLst>
    <dgm:cat type="pyramid" pri="1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pyra">
          <dgm:param type="linDir" val="fromB"/>
          <dgm:param type="txDir" val="fromT"/>
          <dgm:param type="pyraAcctPos" val="aft"/>
          <dgm:param type="pyraAcctTxMar" val="step"/>
          <dgm:param type="pyraAcctBkgdNode" val="acctBkgd"/>
          <dgm:param type="pyraAcctTxNode" val="acctTx"/>
          <dgm:param type="pyraLvlNode" val="level"/>
        </dgm:alg>
      </dgm:if>
      <dgm:else name="Name3">
        <dgm:alg type="pyra">
          <dgm:param type="linDir" val="fromB"/>
          <dgm:param type="txDir" val="fromT"/>
          <dgm:param type="pyraAcctPos" val="bef"/>
          <dgm:param type="pyraAcctTxMar" val="step"/>
          <dgm:param type="pyraAcctBkgdNode" val="acctBkgd"/>
          <dgm:param type="pyraAcctTxNode" val="acctTx"/>
          <dgm:param type="pyraLvlNode" val="level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ptType="all node" func="maxDepth" op="gte" val="2">
        <dgm:constrLst>
          <dgm:constr type="primFontSz" for="des" forName="levelTx" op="equ"/>
          <dgm:constr type="secFontSz" for="des" forName="acctTx" op="equ"/>
          <dgm:constr type="pyraAcctRatio" val="0.32"/>
        </dgm:constrLst>
      </dgm:if>
      <dgm:else name="Name6">
        <dgm:constrLst>
          <dgm:constr type="primFontSz" for="des" forName="levelTx" op="equ"/>
          <dgm:constr type="secFontSz" for="des" forName="acctTx" op="equ"/>
          <dgm:constr type="pyraAcctRatio"/>
        </dgm:constrLst>
      </dgm:else>
    </dgm:choose>
    <dgm:ruleLst/>
    <dgm:forEach name="Name7" axis="ch" ptType="node">
      <dgm:layoutNode name="Name8">
        <dgm:alg type="composite">
          <dgm:param type="horzAlign" val="none"/>
        </dgm:alg>
        <dgm:shape xmlns:r="http://schemas.openxmlformats.org/officeDocument/2006/relationships" r:blip="">
          <dgm:adjLst/>
        </dgm:shape>
        <dgm:presOf/>
        <dgm:choose name="Name9">
          <dgm:if name="Name10" axis="self" ptType="node" func="pos" op="equ" val="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/>
              <dgm:constr type="h" for="ch" forName="levelTx" refType="h" refFor="ch" refForName="level"/>
            </dgm:constrLst>
          </dgm:if>
          <dgm:else name="Name1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 fact="0.65"/>
              <dgm:constr type="h" for="ch" forName="levelTx" refType="h" refFor="ch" refForName="level"/>
            </dgm:constrLst>
          </dgm:else>
        </dgm:choose>
        <dgm:ruleLst/>
        <dgm:choose name="Name12">
          <dgm:if name="Name13" axis="ch" ptType="node" func="cnt" op="gte" val="1">
            <dgm:layoutNode name="acctBkgd" styleLbl="alignAcc1">
              <dgm:alg type="sp"/>
              <dgm:shape xmlns:r="http://schemas.openxmlformats.org/officeDocument/2006/relationships" type="nonIsoscelesTrapezoid" r:blip="">
                <dgm:adjLst/>
              </dgm:shape>
              <dgm:presOf axis="des" ptType="node"/>
              <dgm:constrLst/>
              <dgm:ruleLst/>
            </dgm:layoutNode>
            <dgm:layoutNode name="acctTx" styleLbl="alignAcc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nonIsoscelesTrapezoid" r:blip="" hideGeom="1">
                <dgm:adjLst/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3"/>
                <dgm:constr type="bMarg" refType="secFontSz" fact="0.3"/>
                <dgm:constr type="lMarg" refType="secFontSz" fact="0.3"/>
                <dgm:constr type="rMarg" refType="secFontSz" fact="0.3"/>
              </dgm:constrLst>
              <dgm:ruleLst>
                <dgm:rule type="secFontSz" val="5" fact="NaN" max="NaN"/>
              </dgm:ruleLst>
            </dgm:layoutNode>
          </dgm:if>
          <dgm:else name="Name14"/>
        </dgm:choose>
        <dgm:layoutNode name="level">
          <dgm:varLst>
            <dgm:chMax val="1"/>
            <dgm:bulletEnabled val="1"/>
          </dgm:varLst>
          <dgm:alg type="sp"/>
          <dgm:shape xmlns:r="http://schemas.openxmlformats.org/officeDocument/2006/relationships" type="trapezoid" r:blip="">
            <dgm:adjLst/>
          </dgm:shape>
          <dgm:presOf axis="self"/>
          <dgm:constrLst>
            <dgm:constr type="h" val="500"/>
            <dgm:constr type="w" val="1"/>
          </dgm:constrLst>
          <dgm:ruleLst/>
        </dgm:layoutNode>
        <dgm:layoutNode name="levelTx" styleLbl="revTx">
          <dgm:varLst>
            <dgm:chMax val="1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equation2">
  <dgm:title val=""/>
  <dgm:desc val=""/>
  <dgm:catLst>
    <dgm:cat type="relationship" pri="18000"/>
    <dgm:cat type="process" pri="26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>
          <dgm:param type="linDir" val="fromL"/>
          <dgm:param type="fallback" val="2D"/>
        </dgm:alg>
      </dgm:if>
      <dgm:else name="Name3">
        <dgm:alg type="lin">
          <dgm:param type="linDir" val="fromR"/>
          <dgm:param type="fallback" val="2D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ch" ptType="node" func="cnt" op="gte" val="3">
        <dgm:constrLst>
          <dgm:constr type="h" for="des" forName="node" refType="w" fact="0.5"/>
          <dgm:constr type="w" for="ch" forName="lastNode" refType="w"/>
          <dgm:constr type="w" for="des" forName="node" refType="h" refFor="des" refForName="node"/>
          <dgm:constr type="w" for="ch" forName="sibTransLast" refType="h" refFor="des" refForName="node" fact="0.6"/>
          <dgm:constr type="h" for="des" forName="sibTrans" refType="h" refFor="des" refForName="node" op="equ" fact="0.58"/>
          <dgm:constr type="w" for="des" forName="sibTrans" refType="h" refFor="des" refForName="sibTrans" op="equ"/>
          <dgm:constr type="primFontSz" for="ch" forName="lastNode" op="equ" val="65"/>
          <dgm:constr type="primFontSz" for="des" forName="node" op="equ" val="65"/>
          <dgm:constr type="primFontSz" for="des" forName="sibTrans" val="55"/>
          <dgm:constr type="primFontSz" for="des" forName="sibTrans" refType="primFontSz" refFor="des" refForName="node" op="lte" fact="0.8"/>
          <dgm:constr type="primFontSz" for="des" forName="connectorText" refType="primFontSz" refFor="des" refForName="node" op="lte" fact="0.8"/>
          <dgm:constr type="primFontSz" for="des" forName="connectorText" refType="primFontSz" refFor="des" refForName="sibTrans" op="equ"/>
          <dgm:constr type="h" for="des" forName="spacerT" refType="h" refFor="des" refForName="sibTrans" fact="0.14"/>
          <dgm:constr type="h" for="des" forName="spacerB" refType="h" refFor="des" refForName="sibTrans" fact="0.14"/>
        </dgm:constrLst>
      </dgm:if>
      <dgm:else name="Name6">
        <dgm:constrLst>
          <dgm:constr type="h" for="des" forName="node" refType="w"/>
          <dgm:constr type="w" for="ch" forName="lastNode" refType="w"/>
          <dgm:constr type="w" for="des" forName="node" refType="h" refFor="des" refForName="node"/>
          <dgm:constr type="w" for="ch" forName="sibTransLast" refType="h" refFor="des" refForName="node" fact="0.6"/>
          <dgm:constr type="h" for="des" forName="sibTrans" refType="h" refFor="des" refForName="node" op="equ" fact="0.58"/>
          <dgm:constr type="w" for="des" forName="sibTrans" refType="h" refFor="des" refForName="sibTrans" op="equ"/>
          <dgm:constr type="primFontSz" for="des" forName="node" val="65"/>
          <dgm:constr type="primFontSz" for="ch" forName="lastNode" refType="primFontSz" refFor="des" refForName="node" op="equ"/>
          <dgm:constr type="primFontSz" for="des" forName="sibTrans" val="55"/>
          <dgm:constr type="primFontSz" for="des" forName="connectorText" refType="primFontSz" refFor="des" refForName="node" op="lte" fact="0.8"/>
          <dgm:constr type="primFontSz" for="des" forName="connectorText" refType="primFontSz" refFor="des" refForName="sibTrans" op="equ"/>
          <dgm:constr type="h" for="des" forName="spacerT" refType="h" refFor="des" refForName="sibTrans" fact="0.14"/>
          <dgm:constr type="h" for="des" forName="spacerB" refType="h" refFor="des" refForName="sibTrans" fact="0.14"/>
        </dgm:constrLst>
      </dgm:else>
    </dgm:choose>
    <dgm:ruleLst/>
    <dgm:choose name="Name7">
      <dgm:if name="Name8" axis="ch" ptType="node" func="cnt" op="gte" val="1">
        <dgm:layoutNode name="vNodes">
          <dgm:alg type="lin">
            <dgm:param type="linDir" val="fromT"/>
            <dgm:param type="fallback" val="2D"/>
          </dgm:alg>
          <dgm:shape xmlns:r="http://schemas.openxmlformats.org/officeDocument/2006/relationships" r:blip="">
            <dgm:adjLst/>
          </dgm:shape>
          <dgm:presOf/>
          <dgm:constrLst/>
          <dgm:ruleLst/>
          <dgm:forEach name="Name9" axis="ch" ptType="node">
            <dgm:choose name="Name10">
              <dgm:if name="Name11" axis="self" func="revPos" op="neq" val="1">
                <dgm:layoutNode name="node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  <dgm:choose name="Name12">
                  <dgm:if name="Name13" axis="self" ptType="node" func="revPos" op="gt" val="2">
                    <dgm:forEach name="sibTransForEach" axis="followSib" ptType="sibTrans" cnt="1">
                      <dgm:layoutNode name="spacerT">
                        <dgm:alg type="sp"/>
                        <dgm:shape xmlns:r="http://schemas.openxmlformats.org/officeDocument/2006/relationships" r:blip="">
                          <dgm:adjLst/>
                        </dgm:shape>
                        <dgm:presOf axis="self"/>
                        <dgm:constrLst/>
                        <dgm:ruleLst/>
                      </dgm:layoutNode>
                      <dgm:layoutNode name="sibTrans">
                        <dgm:alg type="tx"/>
                        <dgm:shape xmlns:r="http://schemas.openxmlformats.org/officeDocument/2006/relationships" type="mathPlus" r:blip="">
                          <dgm:adjLst/>
                        </dgm:shape>
                        <dgm:presOf axis="self"/>
                        <dgm:constrLst>
                          <dgm:constr type="h" refType="w"/>
                          <dgm:constr type="lMarg"/>
                          <dgm:constr type="rMarg"/>
                          <dgm:constr type="tMarg"/>
                          <dgm:constr type="bMarg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spacerB">
                        <dgm:alg type="sp"/>
                        <dgm:shape xmlns:r="http://schemas.openxmlformats.org/officeDocument/2006/relationships" r:blip="">
                          <dgm:adjLst/>
                        </dgm:shape>
                        <dgm:presOf axis="self"/>
                        <dgm:constrLst/>
                        <dgm:ruleLst/>
                      </dgm:layoutNode>
                    </dgm:forEach>
                  </dgm:if>
                  <dgm:else name="Name14"/>
                </dgm:choose>
              </dgm:if>
              <dgm:else name="Name15"/>
            </dgm:choose>
          </dgm:forEach>
        </dgm:layoutNode>
        <dgm:choose name="Name16">
          <dgm:if name="Name17" axis="ch" ptType="node" func="cnt" op="gt" val="1">
            <dgm:layoutNode name="sibTransLast">
              <dgm:alg type="conn">
                <dgm:param type="begPts" val="auto"/>
                <dgm:param type="endPts" val="auto"/>
                <dgm:param type="srcNode" val="vNodes"/>
                <dgm:param type="dstNode" val="lastNode"/>
              </dgm:alg>
              <dgm:shape xmlns:r="http://schemas.openxmlformats.org/officeDocument/2006/relationships" type="conn" r:blip="">
                <dgm:adjLst/>
              </dgm:shape>
              <dgm:presOf axis="ch" ptType="sibTrans" st="-1" cnt="1"/>
              <dgm:constrLst>
                <dgm:constr type="h" refType="w" fact="0.62"/>
                <dgm:constr type="connDist"/>
                <dgm:constr type="begPad" refType="connDist" fact="0.25"/>
                <dgm:constr type="endPad" refType="connDist" fact="0.22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ch desOrSelf" ptType="sibTrans sibTrans" st="-1 1" cnt="1 0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if>
          <dgm:else name="Name18"/>
        </dgm:choose>
        <dgm:layoutNode name="lastNode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ellipse" r:blip="">
            <dgm:adjLst/>
          </dgm:shape>
          <dgm:presOf axis="ch desOrSelf" ptType="node node" st="-1 1" cnt="1 0"/>
          <dgm:constrLst>
            <dgm:constr type="h" refType="w"/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</dgm:if>
      <dgm:else name="Name19"/>
    </dgm:choos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equation2">
  <dgm:title val=""/>
  <dgm:desc val=""/>
  <dgm:catLst>
    <dgm:cat type="relationship" pri="18000"/>
    <dgm:cat type="process" pri="26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>
          <dgm:param type="linDir" val="fromL"/>
          <dgm:param type="fallback" val="2D"/>
        </dgm:alg>
      </dgm:if>
      <dgm:else name="Name3">
        <dgm:alg type="lin">
          <dgm:param type="linDir" val="fromR"/>
          <dgm:param type="fallback" val="2D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ch" ptType="node" func="cnt" op="gte" val="3">
        <dgm:constrLst>
          <dgm:constr type="h" for="des" forName="node" refType="w" fact="0.5"/>
          <dgm:constr type="w" for="ch" forName="lastNode" refType="w"/>
          <dgm:constr type="w" for="des" forName="node" refType="h" refFor="des" refForName="node"/>
          <dgm:constr type="w" for="ch" forName="sibTransLast" refType="h" refFor="des" refForName="node" fact="0.6"/>
          <dgm:constr type="h" for="des" forName="sibTrans" refType="h" refFor="des" refForName="node" op="equ" fact="0.58"/>
          <dgm:constr type="w" for="des" forName="sibTrans" refType="h" refFor="des" refForName="sibTrans" op="equ"/>
          <dgm:constr type="primFontSz" for="ch" forName="lastNode" op="equ" val="65"/>
          <dgm:constr type="primFontSz" for="des" forName="node" op="equ" val="65"/>
          <dgm:constr type="primFontSz" for="des" forName="sibTrans" val="55"/>
          <dgm:constr type="primFontSz" for="des" forName="sibTrans" refType="primFontSz" refFor="des" refForName="node" op="lte" fact="0.8"/>
          <dgm:constr type="primFontSz" for="des" forName="connectorText" refType="primFontSz" refFor="des" refForName="node" op="lte" fact="0.8"/>
          <dgm:constr type="primFontSz" for="des" forName="connectorText" refType="primFontSz" refFor="des" refForName="sibTrans" op="equ"/>
          <dgm:constr type="h" for="des" forName="spacerT" refType="h" refFor="des" refForName="sibTrans" fact="0.14"/>
          <dgm:constr type="h" for="des" forName="spacerB" refType="h" refFor="des" refForName="sibTrans" fact="0.14"/>
        </dgm:constrLst>
      </dgm:if>
      <dgm:else name="Name6">
        <dgm:constrLst>
          <dgm:constr type="h" for="des" forName="node" refType="w"/>
          <dgm:constr type="w" for="ch" forName="lastNode" refType="w"/>
          <dgm:constr type="w" for="des" forName="node" refType="h" refFor="des" refForName="node"/>
          <dgm:constr type="w" for="ch" forName="sibTransLast" refType="h" refFor="des" refForName="node" fact="0.6"/>
          <dgm:constr type="h" for="des" forName="sibTrans" refType="h" refFor="des" refForName="node" op="equ" fact="0.58"/>
          <dgm:constr type="w" for="des" forName="sibTrans" refType="h" refFor="des" refForName="sibTrans" op="equ"/>
          <dgm:constr type="primFontSz" for="des" forName="node" val="65"/>
          <dgm:constr type="primFontSz" for="ch" forName="lastNode" refType="primFontSz" refFor="des" refForName="node" op="equ"/>
          <dgm:constr type="primFontSz" for="des" forName="sibTrans" val="55"/>
          <dgm:constr type="primFontSz" for="des" forName="connectorText" refType="primFontSz" refFor="des" refForName="node" op="lte" fact="0.8"/>
          <dgm:constr type="primFontSz" for="des" forName="connectorText" refType="primFontSz" refFor="des" refForName="sibTrans" op="equ"/>
          <dgm:constr type="h" for="des" forName="spacerT" refType="h" refFor="des" refForName="sibTrans" fact="0.14"/>
          <dgm:constr type="h" for="des" forName="spacerB" refType="h" refFor="des" refForName="sibTrans" fact="0.14"/>
        </dgm:constrLst>
      </dgm:else>
    </dgm:choose>
    <dgm:ruleLst/>
    <dgm:choose name="Name7">
      <dgm:if name="Name8" axis="ch" ptType="node" func="cnt" op="gte" val="1">
        <dgm:layoutNode name="vNodes">
          <dgm:alg type="lin">
            <dgm:param type="linDir" val="fromT"/>
            <dgm:param type="fallback" val="2D"/>
          </dgm:alg>
          <dgm:shape xmlns:r="http://schemas.openxmlformats.org/officeDocument/2006/relationships" r:blip="">
            <dgm:adjLst/>
          </dgm:shape>
          <dgm:presOf/>
          <dgm:constrLst/>
          <dgm:ruleLst/>
          <dgm:forEach name="Name9" axis="ch" ptType="node">
            <dgm:choose name="Name10">
              <dgm:if name="Name11" axis="self" func="revPos" op="neq" val="1">
                <dgm:layoutNode name="node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  <dgm:choose name="Name12">
                  <dgm:if name="Name13" axis="self" ptType="node" func="revPos" op="gt" val="2">
                    <dgm:forEach name="sibTransForEach" axis="followSib" ptType="sibTrans" cnt="1">
                      <dgm:layoutNode name="spacerT">
                        <dgm:alg type="sp"/>
                        <dgm:shape xmlns:r="http://schemas.openxmlformats.org/officeDocument/2006/relationships" r:blip="">
                          <dgm:adjLst/>
                        </dgm:shape>
                        <dgm:presOf axis="self"/>
                        <dgm:constrLst/>
                        <dgm:ruleLst/>
                      </dgm:layoutNode>
                      <dgm:layoutNode name="sibTrans">
                        <dgm:alg type="tx"/>
                        <dgm:shape xmlns:r="http://schemas.openxmlformats.org/officeDocument/2006/relationships" type="mathPlus" r:blip="">
                          <dgm:adjLst/>
                        </dgm:shape>
                        <dgm:presOf axis="self"/>
                        <dgm:constrLst>
                          <dgm:constr type="h" refType="w"/>
                          <dgm:constr type="lMarg"/>
                          <dgm:constr type="rMarg"/>
                          <dgm:constr type="tMarg"/>
                          <dgm:constr type="bMarg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spacerB">
                        <dgm:alg type="sp"/>
                        <dgm:shape xmlns:r="http://schemas.openxmlformats.org/officeDocument/2006/relationships" r:blip="">
                          <dgm:adjLst/>
                        </dgm:shape>
                        <dgm:presOf axis="self"/>
                        <dgm:constrLst/>
                        <dgm:ruleLst/>
                      </dgm:layoutNode>
                    </dgm:forEach>
                  </dgm:if>
                  <dgm:else name="Name14"/>
                </dgm:choose>
              </dgm:if>
              <dgm:else name="Name15"/>
            </dgm:choose>
          </dgm:forEach>
        </dgm:layoutNode>
        <dgm:choose name="Name16">
          <dgm:if name="Name17" axis="ch" ptType="node" func="cnt" op="gt" val="1">
            <dgm:layoutNode name="sibTransLast">
              <dgm:alg type="conn">
                <dgm:param type="begPts" val="auto"/>
                <dgm:param type="endPts" val="auto"/>
                <dgm:param type="srcNode" val="vNodes"/>
                <dgm:param type="dstNode" val="lastNode"/>
              </dgm:alg>
              <dgm:shape xmlns:r="http://schemas.openxmlformats.org/officeDocument/2006/relationships" type="conn" r:blip="">
                <dgm:adjLst/>
              </dgm:shape>
              <dgm:presOf axis="ch" ptType="sibTrans" st="-1" cnt="1"/>
              <dgm:constrLst>
                <dgm:constr type="h" refType="w" fact="0.62"/>
                <dgm:constr type="connDist"/>
                <dgm:constr type="begPad" refType="connDist" fact="0.25"/>
                <dgm:constr type="endPad" refType="connDist" fact="0.22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ch desOrSelf" ptType="sibTrans sibTrans" st="-1 1" cnt="1 0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if>
          <dgm:else name="Name18"/>
        </dgm:choose>
        <dgm:layoutNode name="lastNode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ellipse" r:blip="">
            <dgm:adjLst/>
          </dgm:shape>
          <dgm:presOf axis="ch desOrSelf" ptType="node node" st="-1 1" cnt="1 0"/>
          <dgm:constrLst>
            <dgm:constr type="h" refType="w"/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</dgm:if>
      <dgm:else name="Name19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>
            <a:off x="10059311" y="877033"/>
            <a:ext cx="1732400" cy="577200"/>
          </a:xfrm>
          <a:prstGeom prst="triangle">
            <a:avLst>
              <a:gd name="adj" fmla="val 32425"/>
            </a:avLst>
          </a:prstGeom>
          <a:solidFill>
            <a:schemeClr val="accen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>
              <a:latin typeface="Arvo"/>
              <a:ea typeface="Arvo"/>
              <a:cs typeface="Arvo"/>
              <a:sym typeface="Arvo"/>
            </a:endParaRPr>
          </a:p>
        </p:txBody>
      </p:sp>
      <p:grpSp>
        <p:nvGrpSpPr>
          <p:cNvPr id="11" name="Google Shape;11;p2"/>
          <p:cNvGrpSpPr/>
          <p:nvPr/>
        </p:nvGrpSpPr>
        <p:grpSpPr>
          <a:xfrm>
            <a:off x="0" y="-9451"/>
            <a:ext cx="11548531" cy="6867451"/>
            <a:chOff x="0" y="-7088"/>
            <a:chExt cx="8661398" cy="5150588"/>
          </a:xfrm>
        </p:grpSpPr>
        <p:sp>
          <p:nvSpPr>
            <p:cNvPr id="12" name="Google Shape;12;p2"/>
            <p:cNvSpPr/>
            <p:nvPr/>
          </p:nvSpPr>
          <p:spPr>
            <a:xfrm>
              <a:off x="0" y="0"/>
              <a:ext cx="3525000" cy="514350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" name="Google Shape;13;p2"/>
            <p:cNvSpPr/>
            <p:nvPr/>
          </p:nvSpPr>
          <p:spPr>
            <a:xfrm rot="10800000" flipH="1">
              <a:off x="3517898" y="-7088"/>
              <a:ext cx="5143500" cy="5143500"/>
            </a:xfrm>
            <a:prstGeom prst="rtTriangle">
              <a:avLst/>
            </a:pr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latin typeface="Arvo"/>
                <a:ea typeface="Arvo"/>
                <a:cs typeface="Arvo"/>
                <a:sym typeface="Arvo"/>
              </a:endParaRPr>
            </a:p>
          </p:txBody>
        </p:sp>
      </p:grpSp>
      <p:grpSp>
        <p:nvGrpSpPr>
          <p:cNvPr id="14" name="Google Shape;14;p2"/>
          <p:cNvGrpSpPr/>
          <p:nvPr/>
        </p:nvGrpSpPr>
        <p:grpSpPr>
          <a:xfrm rot="10800000" flipH="1">
            <a:off x="2" y="1454351"/>
            <a:ext cx="11796669" cy="3949300"/>
            <a:chOff x="-8178042" y="-4493254"/>
            <a:chExt cx="19483598" cy="6522736"/>
          </a:xfrm>
        </p:grpSpPr>
        <p:sp>
          <p:nvSpPr>
            <p:cNvPr id="15" name="Google Shape;15;p2"/>
            <p:cNvSpPr/>
            <p:nvPr/>
          </p:nvSpPr>
          <p:spPr>
            <a:xfrm>
              <a:off x="-8178042" y="-4493118"/>
              <a:ext cx="12968400" cy="65226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latin typeface="Arvo"/>
                <a:ea typeface="Arvo"/>
                <a:cs typeface="Arvo"/>
                <a:sym typeface="Arvo"/>
              </a:endParaRPr>
            </a:p>
          </p:txBody>
        </p:sp>
        <p:sp>
          <p:nvSpPr>
            <p:cNvPr id="16" name="Google Shape;16;p2"/>
            <p:cNvSpPr/>
            <p:nvPr/>
          </p:nvSpPr>
          <p:spPr>
            <a:xfrm>
              <a:off x="4782955" y="-4493254"/>
              <a:ext cx="6522600" cy="6522600"/>
            </a:xfrm>
            <a:prstGeom prst="rtTriangle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latin typeface="Arvo"/>
                <a:ea typeface="Arvo"/>
                <a:cs typeface="Arvo"/>
                <a:sym typeface="Arvo"/>
              </a:endParaRPr>
            </a:p>
          </p:txBody>
        </p:sp>
      </p:grpSp>
      <p:grpSp>
        <p:nvGrpSpPr>
          <p:cNvPr id="17" name="Google Shape;17;p2"/>
          <p:cNvGrpSpPr/>
          <p:nvPr/>
        </p:nvGrpSpPr>
        <p:grpSpPr>
          <a:xfrm>
            <a:off x="4902982" y="5704465"/>
            <a:ext cx="7307772" cy="577328"/>
            <a:chOff x="5582265" y="4646738"/>
            <a:chExt cx="5480829" cy="432996"/>
          </a:xfrm>
        </p:grpSpPr>
        <p:sp>
          <p:nvSpPr>
            <p:cNvPr id="18" name="Google Shape;18;p2"/>
            <p:cNvSpPr/>
            <p:nvPr/>
          </p:nvSpPr>
          <p:spPr>
            <a:xfrm rot="10800000">
              <a:off x="5582265" y="4948334"/>
              <a:ext cx="394200" cy="131400"/>
            </a:xfrm>
            <a:prstGeom prst="triangle">
              <a:avLst>
                <a:gd name="adj" fmla="val 32425"/>
              </a:avLst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grpSp>
          <p:nvGrpSpPr>
            <p:cNvPr id="19" name="Google Shape;19;p2"/>
            <p:cNvGrpSpPr/>
            <p:nvPr/>
          </p:nvGrpSpPr>
          <p:grpSpPr>
            <a:xfrm flipH="1">
              <a:off x="5585232" y="4646738"/>
              <a:ext cx="5477861" cy="304551"/>
              <a:chOff x="-24158748" y="330075"/>
              <a:chExt cx="30568423" cy="1699506"/>
            </a:xfrm>
          </p:grpSpPr>
          <p:sp>
            <p:nvSpPr>
              <p:cNvPr id="20" name="Google Shape;20;p2"/>
              <p:cNvSpPr/>
              <p:nvPr/>
            </p:nvSpPr>
            <p:spPr>
              <a:xfrm>
                <a:off x="-24158748" y="330081"/>
                <a:ext cx="28908000" cy="1699500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1" name="Google Shape;21;p2"/>
              <p:cNvSpPr/>
              <p:nvPr/>
            </p:nvSpPr>
            <p:spPr>
              <a:xfrm>
                <a:off x="4710175" y="330075"/>
                <a:ext cx="1699500" cy="1699500"/>
              </a:xfrm>
              <a:prstGeom prst="rtTriangle">
                <a:avLst/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</p:grpSp>
      </p:grpSp>
      <p:sp>
        <p:nvSpPr>
          <p:cNvPr id="22" name="Google Shape;22;p2"/>
          <p:cNvSpPr txBox="1">
            <a:spLocks noGrp="1"/>
          </p:cNvSpPr>
          <p:nvPr>
            <p:ph type="ctrTitle"/>
          </p:nvPr>
        </p:nvSpPr>
        <p:spPr>
          <a:xfrm>
            <a:off x="914400" y="1454333"/>
            <a:ext cx="7157200" cy="3949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1pPr>
            <a:lvl2pPr lvl="1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2pPr>
            <a:lvl3pPr lvl="2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3pPr>
            <a:lvl4pPr lvl="3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4pPr>
            <a:lvl5pPr lvl="4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5pPr>
            <a:lvl6pPr lvl="5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6pPr>
            <a:lvl7pPr lvl="6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7pPr>
            <a:lvl8pPr lvl="7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8pPr>
            <a:lvl9pPr lvl="8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9pPr>
          </a:lstStyle>
          <a:p>
            <a:r>
              <a:rPr lang="uk-UA" smtClean="0"/>
              <a:t>Зразок заголовка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1425844942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14400" y="2130428"/>
            <a:ext cx="103632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09600" y="6356353"/>
            <a:ext cx="2844800" cy="365125"/>
          </a:xfrm>
          <a:prstGeom prst="rect">
            <a:avLst/>
          </a:prstGeom>
        </p:spPr>
        <p:txBody>
          <a:bodyPr/>
          <a:lstStyle/>
          <a:p>
            <a:fld id="{9AB3A824-1A51-4B26-AD58-A6D8E14F6C04}" type="datetimeFigureOut">
              <a:rPr lang="en-US" smtClean="0"/>
              <a:pPr/>
              <a:t>9/14/2023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165600" y="6356353"/>
            <a:ext cx="3860800" cy="365125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
              </a:t>
            </a:r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‹№›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31849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09600" y="6356353"/>
            <a:ext cx="2844800" cy="365125"/>
          </a:xfrm>
          <a:prstGeom prst="rect">
            <a:avLst/>
          </a:prstGeom>
        </p:spPr>
        <p:txBody>
          <a:bodyPr/>
          <a:lstStyle/>
          <a:p>
            <a:fld id="{97D162C4-EDD9-4389-A98B-B87ECEA2A816}" type="datetimeFigureOut">
              <a:rPr lang="en-US" smtClean="0"/>
              <a:pPr/>
              <a:t>9/14/2023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165600" y="6356353"/>
            <a:ext cx="3860800" cy="365125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
              </a:t>
            </a:r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‹№›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52031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ubtitle">
  <p:cSld name="Subtitle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3"/>
          <p:cNvSpPr/>
          <p:nvPr/>
        </p:nvSpPr>
        <p:spPr>
          <a:xfrm>
            <a:off x="7596285" y="3514025"/>
            <a:ext cx="1185600" cy="395200"/>
          </a:xfrm>
          <a:prstGeom prst="triangle">
            <a:avLst>
              <a:gd name="adj" fmla="val 32425"/>
            </a:avLst>
          </a:prstGeom>
          <a:solidFill>
            <a:srgbClr val="263248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>
              <a:latin typeface="Arvo"/>
              <a:ea typeface="Arvo"/>
              <a:cs typeface="Arvo"/>
              <a:sym typeface="Arvo"/>
            </a:endParaRPr>
          </a:p>
        </p:txBody>
      </p:sp>
      <p:grpSp>
        <p:nvGrpSpPr>
          <p:cNvPr id="25" name="Google Shape;25;p3"/>
          <p:cNvGrpSpPr/>
          <p:nvPr/>
        </p:nvGrpSpPr>
        <p:grpSpPr>
          <a:xfrm>
            <a:off x="0" y="-9451"/>
            <a:ext cx="11548531" cy="6867451"/>
            <a:chOff x="0" y="-7088"/>
            <a:chExt cx="8661398" cy="5150588"/>
          </a:xfrm>
        </p:grpSpPr>
        <p:sp>
          <p:nvSpPr>
            <p:cNvPr id="26" name="Google Shape;26;p3"/>
            <p:cNvSpPr/>
            <p:nvPr/>
          </p:nvSpPr>
          <p:spPr>
            <a:xfrm>
              <a:off x="0" y="0"/>
              <a:ext cx="3525000" cy="514350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" name="Google Shape;27;p3"/>
            <p:cNvSpPr/>
            <p:nvPr/>
          </p:nvSpPr>
          <p:spPr>
            <a:xfrm rot="10800000" flipH="1">
              <a:off x="3517898" y="-7088"/>
              <a:ext cx="5143500" cy="5143500"/>
            </a:xfrm>
            <a:prstGeom prst="rtTriangle">
              <a:avLst/>
            </a:pr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latin typeface="Arvo"/>
                <a:ea typeface="Arvo"/>
                <a:cs typeface="Arvo"/>
                <a:sym typeface="Arvo"/>
              </a:endParaRPr>
            </a:p>
          </p:txBody>
        </p:sp>
      </p:grpSp>
      <p:grpSp>
        <p:nvGrpSpPr>
          <p:cNvPr id="28" name="Google Shape;28;p3"/>
          <p:cNvGrpSpPr/>
          <p:nvPr/>
        </p:nvGrpSpPr>
        <p:grpSpPr>
          <a:xfrm rot="10800000" flipH="1">
            <a:off x="-2" y="3899768"/>
            <a:ext cx="8785449" cy="2703024"/>
            <a:chOff x="-9894852" y="-4493254"/>
            <a:chExt cx="21200407" cy="6522740"/>
          </a:xfrm>
        </p:grpSpPr>
        <p:sp>
          <p:nvSpPr>
            <p:cNvPr id="29" name="Google Shape;29;p3"/>
            <p:cNvSpPr/>
            <p:nvPr/>
          </p:nvSpPr>
          <p:spPr>
            <a:xfrm>
              <a:off x="-9894852" y="-4493114"/>
              <a:ext cx="14685300" cy="65226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latin typeface="Arvo"/>
                <a:ea typeface="Arvo"/>
                <a:cs typeface="Arvo"/>
                <a:sym typeface="Arvo"/>
              </a:endParaRPr>
            </a:p>
          </p:txBody>
        </p:sp>
        <p:sp>
          <p:nvSpPr>
            <p:cNvPr id="30" name="Google Shape;30;p3"/>
            <p:cNvSpPr/>
            <p:nvPr/>
          </p:nvSpPr>
          <p:spPr>
            <a:xfrm>
              <a:off x="4782955" y="-4493254"/>
              <a:ext cx="6522600" cy="6522600"/>
            </a:xfrm>
            <a:prstGeom prst="rtTriangle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latin typeface="Arvo"/>
                <a:ea typeface="Arvo"/>
                <a:cs typeface="Arvo"/>
                <a:sym typeface="Arvo"/>
              </a:endParaRPr>
            </a:p>
          </p:txBody>
        </p:sp>
      </p:grpSp>
      <p:grpSp>
        <p:nvGrpSpPr>
          <p:cNvPr id="31" name="Google Shape;31;p3"/>
          <p:cNvGrpSpPr/>
          <p:nvPr/>
        </p:nvGrpSpPr>
        <p:grpSpPr>
          <a:xfrm>
            <a:off x="9262456" y="5963632"/>
            <a:ext cx="2937107" cy="894393"/>
            <a:chOff x="5575242" y="4472723"/>
            <a:chExt cx="2202830" cy="670795"/>
          </a:xfrm>
        </p:grpSpPr>
        <p:sp>
          <p:nvSpPr>
            <p:cNvPr id="32" name="Google Shape;32;p3"/>
            <p:cNvSpPr/>
            <p:nvPr/>
          </p:nvSpPr>
          <p:spPr>
            <a:xfrm rot="10800000">
              <a:off x="5575242" y="4948334"/>
              <a:ext cx="394200" cy="131400"/>
            </a:xfrm>
            <a:prstGeom prst="triangle">
              <a:avLst>
                <a:gd name="adj" fmla="val 32425"/>
              </a:avLst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grpSp>
          <p:nvGrpSpPr>
            <p:cNvPr id="33" name="Google Shape;33;p3"/>
            <p:cNvGrpSpPr/>
            <p:nvPr/>
          </p:nvGrpSpPr>
          <p:grpSpPr>
            <a:xfrm flipH="1">
              <a:off x="5734850" y="4472723"/>
              <a:ext cx="2040837" cy="670795"/>
              <a:chOff x="1297954" y="330075"/>
              <a:chExt cx="5169293" cy="1699506"/>
            </a:xfrm>
          </p:grpSpPr>
          <p:sp>
            <p:nvSpPr>
              <p:cNvPr id="34" name="Google Shape;34;p3"/>
              <p:cNvSpPr/>
              <p:nvPr/>
            </p:nvSpPr>
            <p:spPr>
              <a:xfrm>
                <a:off x="1297954" y="330081"/>
                <a:ext cx="3476700" cy="1699500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5" name="Google Shape;35;p3"/>
              <p:cNvSpPr/>
              <p:nvPr/>
            </p:nvSpPr>
            <p:spPr>
              <a:xfrm>
                <a:off x="4767747" y="330075"/>
                <a:ext cx="1699500" cy="1699500"/>
              </a:xfrm>
              <a:prstGeom prst="rtTriangle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</p:grpSp>
        <p:grpSp>
          <p:nvGrpSpPr>
            <p:cNvPr id="36" name="Google Shape;36;p3"/>
            <p:cNvGrpSpPr/>
            <p:nvPr/>
          </p:nvGrpSpPr>
          <p:grpSpPr>
            <a:xfrm flipH="1">
              <a:off x="5578209" y="4646738"/>
              <a:ext cx="2199863" cy="304563"/>
              <a:chOff x="-5827153" y="330075"/>
              <a:chExt cx="12276019" cy="1699569"/>
            </a:xfrm>
          </p:grpSpPr>
          <p:sp>
            <p:nvSpPr>
              <p:cNvPr id="37" name="Google Shape;37;p3"/>
              <p:cNvSpPr/>
              <p:nvPr/>
            </p:nvSpPr>
            <p:spPr>
              <a:xfrm>
                <a:off x="-5827153" y="330144"/>
                <a:ext cx="10612200" cy="1699500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8" name="Google Shape;38;p3"/>
              <p:cNvSpPr/>
              <p:nvPr/>
            </p:nvSpPr>
            <p:spPr>
              <a:xfrm>
                <a:off x="4749366" y="330075"/>
                <a:ext cx="1699500" cy="1699500"/>
              </a:xfrm>
              <a:prstGeom prst="rtTriangle">
                <a:avLst/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</p:grpSp>
      </p:grpSp>
      <p:sp>
        <p:nvSpPr>
          <p:cNvPr id="39" name="Google Shape;39;p3"/>
          <p:cNvSpPr txBox="1">
            <a:spLocks noGrp="1"/>
          </p:cNvSpPr>
          <p:nvPr>
            <p:ph type="ctrTitle"/>
          </p:nvPr>
        </p:nvSpPr>
        <p:spPr>
          <a:xfrm>
            <a:off x="618033" y="3828197"/>
            <a:ext cx="5459200" cy="1546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9pPr>
          </a:lstStyle>
          <a:p>
            <a:r>
              <a:rPr lang="uk-UA" smtClean="0"/>
              <a:t>Зразок заголовка</a:t>
            </a:r>
            <a:endParaRPr/>
          </a:p>
        </p:txBody>
      </p:sp>
      <p:sp>
        <p:nvSpPr>
          <p:cNvPr id="40" name="Google Shape;40;p3"/>
          <p:cNvSpPr txBox="1">
            <a:spLocks noGrp="1"/>
          </p:cNvSpPr>
          <p:nvPr>
            <p:ph type="subTitle" idx="1"/>
          </p:nvPr>
        </p:nvSpPr>
        <p:spPr>
          <a:xfrm>
            <a:off x="618033" y="5300599"/>
            <a:ext cx="5459200" cy="104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000"/>
              <a:buNone/>
              <a:defRPr sz="2667">
                <a:solidFill>
                  <a:schemeClr val="accent5"/>
                </a:solidFill>
              </a:defRPr>
            </a:lvl1pPr>
            <a:lvl2pPr lvl="1" rtl="0">
              <a:spcBef>
                <a:spcPts val="1333"/>
              </a:spcBef>
              <a:spcAft>
                <a:spcPts val="0"/>
              </a:spcAft>
              <a:buClr>
                <a:schemeClr val="accent5"/>
              </a:buClr>
              <a:buSzPts val="2000"/>
              <a:buNone/>
              <a:defRPr sz="2667">
                <a:solidFill>
                  <a:schemeClr val="accent5"/>
                </a:solidFill>
              </a:defRPr>
            </a:lvl2pPr>
            <a:lvl3pPr lvl="2" rtl="0">
              <a:spcBef>
                <a:spcPts val="1333"/>
              </a:spcBef>
              <a:spcAft>
                <a:spcPts val="0"/>
              </a:spcAft>
              <a:buClr>
                <a:schemeClr val="accent5"/>
              </a:buClr>
              <a:buSzPts val="2000"/>
              <a:buNone/>
              <a:defRPr sz="2667">
                <a:solidFill>
                  <a:schemeClr val="accent5"/>
                </a:solidFill>
              </a:defRPr>
            </a:lvl3pPr>
            <a:lvl4pPr lvl="3" rtl="0">
              <a:spcBef>
                <a:spcPts val="1333"/>
              </a:spcBef>
              <a:spcAft>
                <a:spcPts val="0"/>
              </a:spcAft>
              <a:buClr>
                <a:schemeClr val="accent5"/>
              </a:buClr>
              <a:buSzPts val="2000"/>
              <a:buNone/>
              <a:defRPr sz="2667">
                <a:solidFill>
                  <a:schemeClr val="accent5"/>
                </a:solidFill>
              </a:defRPr>
            </a:lvl4pPr>
            <a:lvl5pPr lvl="4" rtl="0">
              <a:spcBef>
                <a:spcPts val="1333"/>
              </a:spcBef>
              <a:spcAft>
                <a:spcPts val="0"/>
              </a:spcAft>
              <a:buClr>
                <a:schemeClr val="accent5"/>
              </a:buClr>
              <a:buSzPts val="2000"/>
              <a:buNone/>
              <a:defRPr sz="2667">
                <a:solidFill>
                  <a:schemeClr val="accent5"/>
                </a:solidFill>
              </a:defRPr>
            </a:lvl5pPr>
            <a:lvl6pPr lvl="5" rtl="0">
              <a:spcBef>
                <a:spcPts val="1333"/>
              </a:spcBef>
              <a:spcAft>
                <a:spcPts val="0"/>
              </a:spcAft>
              <a:buClr>
                <a:schemeClr val="accent5"/>
              </a:buClr>
              <a:buSzPts val="2000"/>
              <a:buNone/>
              <a:defRPr sz="2667">
                <a:solidFill>
                  <a:schemeClr val="accent5"/>
                </a:solidFill>
              </a:defRPr>
            </a:lvl6pPr>
            <a:lvl7pPr lvl="6" rtl="0">
              <a:spcBef>
                <a:spcPts val="1333"/>
              </a:spcBef>
              <a:spcAft>
                <a:spcPts val="0"/>
              </a:spcAft>
              <a:buClr>
                <a:schemeClr val="accent5"/>
              </a:buClr>
              <a:buSzPts val="2000"/>
              <a:buNone/>
              <a:defRPr sz="2667">
                <a:solidFill>
                  <a:schemeClr val="accent5"/>
                </a:solidFill>
              </a:defRPr>
            </a:lvl7pPr>
            <a:lvl8pPr lvl="7" rtl="0">
              <a:spcBef>
                <a:spcPts val="1333"/>
              </a:spcBef>
              <a:spcAft>
                <a:spcPts val="0"/>
              </a:spcAft>
              <a:buClr>
                <a:schemeClr val="accent5"/>
              </a:buClr>
              <a:buSzPts val="2000"/>
              <a:buNone/>
              <a:defRPr sz="2667">
                <a:solidFill>
                  <a:schemeClr val="accent5"/>
                </a:solidFill>
              </a:defRPr>
            </a:lvl8pPr>
            <a:lvl9pPr lvl="8" rtl="0">
              <a:spcBef>
                <a:spcPts val="1333"/>
              </a:spcBef>
              <a:spcAft>
                <a:spcPts val="1333"/>
              </a:spcAft>
              <a:buClr>
                <a:schemeClr val="accent5"/>
              </a:buClr>
              <a:buSzPts val="2000"/>
              <a:buNone/>
              <a:defRPr sz="2667">
                <a:solidFill>
                  <a:schemeClr val="accent5"/>
                </a:solidFill>
              </a:defRPr>
            </a:lvl9pPr>
          </a:lstStyle>
          <a:p>
            <a:r>
              <a:rPr lang="uk-UA" smtClean="0"/>
              <a:t>Зразок підзаголовка</a:t>
            </a:r>
            <a:endParaRPr/>
          </a:p>
        </p:txBody>
      </p:sp>
      <p:sp>
        <p:nvSpPr>
          <p:cNvPr id="41" name="Google Shape;41;p3"/>
          <p:cNvSpPr txBox="1">
            <a:spLocks noGrp="1"/>
          </p:cNvSpPr>
          <p:nvPr>
            <p:ph type="sldNum" idx="12"/>
          </p:nvPr>
        </p:nvSpPr>
        <p:spPr>
          <a:xfrm>
            <a:off x="10157333" y="6182000"/>
            <a:ext cx="1983200" cy="42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6D22F896-40B5-4ADD-8801-0D06FADFA095}" type="slidenum">
              <a:rPr lang="en-US" smtClean="0"/>
              <a:pPr/>
              <a:t>‹№›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8824774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Quote">
  <p:cSld name="Quote"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oogle Shape;43;p4"/>
          <p:cNvGrpSpPr/>
          <p:nvPr/>
        </p:nvGrpSpPr>
        <p:grpSpPr>
          <a:xfrm>
            <a:off x="9262456" y="5963632"/>
            <a:ext cx="2937107" cy="894393"/>
            <a:chOff x="5575242" y="4472723"/>
            <a:chExt cx="2202830" cy="670795"/>
          </a:xfrm>
        </p:grpSpPr>
        <p:sp>
          <p:nvSpPr>
            <p:cNvPr id="44" name="Google Shape;44;p4"/>
            <p:cNvSpPr/>
            <p:nvPr/>
          </p:nvSpPr>
          <p:spPr>
            <a:xfrm rot="10800000">
              <a:off x="5575242" y="4948334"/>
              <a:ext cx="394200" cy="131400"/>
            </a:xfrm>
            <a:prstGeom prst="triangle">
              <a:avLst>
                <a:gd name="adj" fmla="val 32425"/>
              </a:avLst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grpSp>
          <p:nvGrpSpPr>
            <p:cNvPr id="45" name="Google Shape;45;p4"/>
            <p:cNvGrpSpPr/>
            <p:nvPr/>
          </p:nvGrpSpPr>
          <p:grpSpPr>
            <a:xfrm flipH="1">
              <a:off x="5734850" y="4472723"/>
              <a:ext cx="2040837" cy="670795"/>
              <a:chOff x="1297954" y="330075"/>
              <a:chExt cx="5169293" cy="1699506"/>
            </a:xfrm>
          </p:grpSpPr>
          <p:sp>
            <p:nvSpPr>
              <p:cNvPr id="46" name="Google Shape;46;p4"/>
              <p:cNvSpPr/>
              <p:nvPr/>
            </p:nvSpPr>
            <p:spPr>
              <a:xfrm>
                <a:off x="1297954" y="330081"/>
                <a:ext cx="3476700" cy="1699500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47" name="Google Shape;47;p4"/>
              <p:cNvSpPr/>
              <p:nvPr/>
            </p:nvSpPr>
            <p:spPr>
              <a:xfrm>
                <a:off x="4767747" y="330075"/>
                <a:ext cx="1699500" cy="1699500"/>
              </a:xfrm>
              <a:prstGeom prst="rtTriangle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</p:grpSp>
        <p:grpSp>
          <p:nvGrpSpPr>
            <p:cNvPr id="48" name="Google Shape;48;p4"/>
            <p:cNvGrpSpPr/>
            <p:nvPr/>
          </p:nvGrpSpPr>
          <p:grpSpPr>
            <a:xfrm flipH="1">
              <a:off x="5578209" y="4646738"/>
              <a:ext cx="2199863" cy="304563"/>
              <a:chOff x="-5827153" y="330075"/>
              <a:chExt cx="12276019" cy="1699569"/>
            </a:xfrm>
          </p:grpSpPr>
          <p:sp>
            <p:nvSpPr>
              <p:cNvPr id="49" name="Google Shape;49;p4"/>
              <p:cNvSpPr/>
              <p:nvPr/>
            </p:nvSpPr>
            <p:spPr>
              <a:xfrm>
                <a:off x="-5827153" y="330144"/>
                <a:ext cx="10612200" cy="1699500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50" name="Google Shape;50;p4"/>
              <p:cNvSpPr/>
              <p:nvPr/>
            </p:nvSpPr>
            <p:spPr>
              <a:xfrm>
                <a:off x="4749366" y="330075"/>
                <a:ext cx="1699500" cy="1699500"/>
              </a:xfrm>
              <a:prstGeom prst="rtTriangle">
                <a:avLst/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</p:grpSp>
      </p:grpSp>
      <p:sp>
        <p:nvSpPr>
          <p:cNvPr id="51" name="Google Shape;51;p4"/>
          <p:cNvSpPr/>
          <p:nvPr/>
        </p:nvSpPr>
        <p:spPr>
          <a:xfrm>
            <a:off x="10059311" y="877033"/>
            <a:ext cx="1732400" cy="577200"/>
          </a:xfrm>
          <a:prstGeom prst="triangle">
            <a:avLst>
              <a:gd name="adj" fmla="val 32425"/>
            </a:avLst>
          </a:prstGeom>
          <a:solidFill>
            <a:schemeClr val="accen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>
              <a:latin typeface="Arvo"/>
              <a:ea typeface="Arvo"/>
              <a:cs typeface="Arvo"/>
              <a:sym typeface="Arvo"/>
            </a:endParaRPr>
          </a:p>
        </p:txBody>
      </p:sp>
      <p:grpSp>
        <p:nvGrpSpPr>
          <p:cNvPr id="52" name="Google Shape;52;p4"/>
          <p:cNvGrpSpPr/>
          <p:nvPr/>
        </p:nvGrpSpPr>
        <p:grpSpPr>
          <a:xfrm>
            <a:off x="0" y="-9451"/>
            <a:ext cx="11548531" cy="6867451"/>
            <a:chOff x="0" y="-7088"/>
            <a:chExt cx="8661398" cy="5150588"/>
          </a:xfrm>
        </p:grpSpPr>
        <p:sp>
          <p:nvSpPr>
            <p:cNvPr id="53" name="Google Shape;53;p4"/>
            <p:cNvSpPr/>
            <p:nvPr/>
          </p:nvSpPr>
          <p:spPr>
            <a:xfrm>
              <a:off x="0" y="0"/>
              <a:ext cx="3525000" cy="514350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4" name="Google Shape;54;p4"/>
            <p:cNvSpPr/>
            <p:nvPr/>
          </p:nvSpPr>
          <p:spPr>
            <a:xfrm rot="10800000" flipH="1">
              <a:off x="3517898" y="-7088"/>
              <a:ext cx="5143500" cy="5143500"/>
            </a:xfrm>
            <a:prstGeom prst="rtTriangle">
              <a:avLst/>
            </a:pr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latin typeface="Arvo"/>
                <a:ea typeface="Arvo"/>
                <a:cs typeface="Arvo"/>
                <a:sym typeface="Arvo"/>
              </a:endParaRPr>
            </a:p>
          </p:txBody>
        </p:sp>
      </p:grpSp>
      <p:grpSp>
        <p:nvGrpSpPr>
          <p:cNvPr id="55" name="Google Shape;55;p4"/>
          <p:cNvGrpSpPr/>
          <p:nvPr/>
        </p:nvGrpSpPr>
        <p:grpSpPr>
          <a:xfrm rot="10800000" flipH="1">
            <a:off x="2" y="1454351"/>
            <a:ext cx="11796669" cy="3949300"/>
            <a:chOff x="-8178042" y="-4493254"/>
            <a:chExt cx="19483598" cy="6522736"/>
          </a:xfrm>
        </p:grpSpPr>
        <p:sp>
          <p:nvSpPr>
            <p:cNvPr id="56" name="Google Shape;56;p4"/>
            <p:cNvSpPr/>
            <p:nvPr/>
          </p:nvSpPr>
          <p:spPr>
            <a:xfrm>
              <a:off x="-8178042" y="-4493118"/>
              <a:ext cx="12968400" cy="65226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latin typeface="Arvo"/>
                <a:ea typeface="Arvo"/>
                <a:cs typeface="Arvo"/>
                <a:sym typeface="Arvo"/>
              </a:endParaRPr>
            </a:p>
          </p:txBody>
        </p:sp>
        <p:sp>
          <p:nvSpPr>
            <p:cNvPr id="57" name="Google Shape;57;p4"/>
            <p:cNvSpPr/>
            <p:nvPr/>
          </p:nvSpPr>
          <p:spPr>
            <a:xfrm>
              <a:off x="4782955" y="-4493254"/>
              <a:ext cx="6522600" cy="6522600"/>
            </a:xfrm>
            <a:prstGeom prst="rtTriangle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latin typeface="Arvo"/>
                <a:ea typeface="Arvo"/>
                <a:cs typeface="Arvo"/>
                <a:sym typeface="Arvo"/>
              </a:endParaRPr>
            </a:p>
          </p:txBody>
        </p:sp>
      </p:grpSp>
      <p:sp>
        <p:nvSpPr>
          <p:cNvPr id="58" name="Google Shape;58;p4"/>
          <p:cNvSpPr txBox="1">
            <a:spLocks noGrp="1"/>
          </p:cNvSpPr>
          <p:nvPr>
            <p:ph type="body" idx="1"/>
          </p:nvPr>
        </p:nvSpPr>
        <p:spPr>
          <a:xfrm>
            <a:off x="1106367" y="1602667"/>
            <a:ext cx="6787600" cy="3660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558786" rtl="0">
              <a:spcBef>
                <a:spcPts val="800"/>
              </a:spcBef>
              <a:spcAft>
                <a:spcPts val="0"/>
              </a:spcAft>
              <a:buClr>
                <a:srgbClr val="FFFFFF"/>
              </a:buClr>
              <a:buSzPts val="3000"/>
              <a:buChar char="▰"/>
              <a:defRPr sz="4000" i="1">
                <a:solidFill>
                  <a:srgbClr val="FFFFFF"/>
                </a:solidFill>
              </a:defRPr>
            </a:lvl1pPr>
            <a:lvl2pPr marL="1219170" lvl="1" indent="-558786" rtl="0">
              <a:spcBef>
                <a:spcPts val="640"/>
              </a:spcBef>
              <a:spcAft>
                <a:spcPts val="0"/>
              </a:spcAft>
              <a:buClr>
                <a:srgbClr val="FFFFFF"/>
              </a:buClr>
              <a:buSzPts val="3000"/>
              <a:buChar char="▻"/>
              <a:defRPr sz="4000" i="1">
                <a:solidFill>
                  <a:srgbClr val="FFFFFF"/>
                </a:solidFill>
              </a:defRPr>
            </a:lvl2pPr>
            <a:lvl3pPr marL="1828754" lvl="2" indent="-558786" rtl="0">
              <a:spcBef>
                <a:spcPts val="640"/>
              </a:spcBef>
              <a:spcAft>
                <a:spcPts val="0"/>
              </a:spcAft>
              <a:buClr>
                <a:srgbClr val="FFFFFF"/>
              </a:buClr>
              <a:buSzPts val="3000"/>
              <a:buChar char="▻"/>
              <a:defRPr sz="4000" i="1">
                <a:solidFill>
                  <a:srgbClr val="FFFFFF"/>
                </a:solidFill>
              </a:defRPr>
            </a:lvl3pPr>
            <a:lvl4pPr marL="2438339" lvl="3" indent="-558786" rtl="0">
              <a:spcBef>
                <a:spcPts val="480"/>
              </a:spcBef>
              <a:spcAft>
                <a:spcPts val="0"/>
              </a:spcAft>
              <a:buClr>
                <a:srgbClr val="FFFFFF"/>
              </a:buClr>
              <a:buSzPts val="3000"/>
              <a:buChar char="▻"/>
              <a:defRPr sz="4000" i="1">
                <a:solidFill>
                  <a:srgbClr val="FFFFFF"/>
                </a:solidFill>
              </a:defRPr>
            </a:lvl4pPr>
            <a:lvl5pPr marL="3047924" lvl="4" indent="-558786" rtl="0">
              <a:spcBef>
                <a:spcPts val="480"/>
              </a:spcBef>
              <a:spcAft>
                <a:spcPts val="0"/>
              </a:spcAft>
              <a:buClr>
                <a:srgbClr val="FFFFFF"/>
              </a:buClr>
              <a:buSzPts val="3000"/>
              <a:buChar char="▻"/>
              <a:defRPr sz="4000" i="1">
                <a:solidFill>
                  <a:srgbClr val="FFFFFF"/>
                </a:solidFill>
              </a:defRPr>
            </a:lvl5pPr>
            <a:lvl6pPr marL="3657509" lvl="5" indent="-558786" rtl="0">
              <a:spcBef>
                <a:spcPts val="480"/>
              </a:spcBef>
              <a:spcAft>
                <a:spcPts val="0"/>
              </a:spcAft>
              <a:buClr>
                <a:srgbClr val="FFFFFF"/>
              </a:buClr>
              <a:buSzPts val="3000"/>
              <a:buChar char="▻"/>
              <a:defRPr sz="4000" i="1">
                <a:solidFill>
                  <a:srgbClr val="FFFFFF"/>
                </a:solidFill>
              </a:defRPr>
            </a:lvl6pPr>
            <a:lvl7pPr marL="4267093" lvl="6" indent="-558786" rtl="0">
              <a:spcBef>
                <a:spcPts val="480"/>
              </a:spcBef>
              <a:spcAft>
                <a:spcPts val="0"/>
              </a:spcAft>
              <a:buClr>
                <a:srgbClr val="FFFFFF"/>
              </a:buClr>
              <a:buSzPts val="3000"/>
              <a:buChar char="▻"/>
              <a:defRPr sz="4000" i="1">
                <a:solidFill>
                  <a:srgbClr val="FFFFFF"/>
                </a:solidFill>
              </a:defRPr>
            </a:lvl7pPr>
            <a:lvl8pPr marL="4876678" lvl="7" indent="-558786" rtl="0">
              <a:spcBef>
                <a:spcPts val="480"/>
              </a:spcBef>
              <a:spcAft>
                <a:spcPts val="0"/>
              </a:spcAft>
              <a:buClr>
                <a:srgbClr val="FFFFFF"/>
              </a:buClr>
              <a:buSzPts val="3000"/>
              <a:buChar char="▻"/>
              <a:defRPr sz="4000" i="1">
                <a:solidFill>
                  <a:srgbClr val="FFFFFF"/>
                </a:solidFill>
              </a:defRPr>
            </a:lvl8pPr>
            <a:lvl9pPr marL="5486263" lvl="8" indent="-558786">
              <a:spcBef>
                <a:spcPts val="480"/>
              </a:spcBef>
              <a:spcAft>
                <a:spcPts val="0"/>
              </a:spcAft>
              <a:buClr>
                <a:srgbClr val="FFFFFF"/>
              </a:buClr>
              <a:buSzPts val="3000"/>
              <a:buChar char="▻"/>
              <a:defRPr sz="4000" i="1">
                <a:solidFill>
                  <a:srgbClr val="FFFFFF"/>
                </a:solidFill>
              </a:defRPr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59" name="Google Shape;59;p4"/>
          <p:cNvSpPr txBox="1"/>
          <p:nvPr/>
        </p:nvSpPr>
        <p:spPr>
          <a:xfrm>
            <a:off x="382133" y="1352767"/>
            <a:ext cx="902000" cy="87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600" b="1">
                <a:solidFill>
                  <a:schemeClr val="accent5"/>
                </a:solidFill>
              </a:rPr>
              <a:t>“</a:t>
            </a:r>
            <a:endParaRPr sz="9600" b="1">
              <a:solidFill>
                <a:schemeClr val="accent5"/>
              </a:solidFill>
            </a:endParaRPr>
          </a:p>
        </p:txBody>
      </p:sp>
      <p:sp>
        <p:nvSpPr>
          <p:cNvPr id="60" name="Google Shape;60;p4"/>
          <p:cNvSpPr txBox="1">
            <a:spLocks noGrp="1"/>
          </p:cNvSpPr>
          <p:nvPr>
            <p:ph type="sldNum" idx="12"/>
          </p:nvPr>
        </p:nvSpPr>
        <p:spPr>
          <a:xfrm>
            <a:off x="10157333" y="6182000"/>
            <a:ext cx="1983200" cy="42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fld id="{6D22F896-40B5-4ADD-8801-0D06FADFA095}" type="slidenum">
              <a:rPr lang="en-US" smtClean="0"/>
              <a:pPr/>
              <a:t>‹№›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8646666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1 column" type="tx">
  <p:cSld name="Title + 1 column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2" name="Google Shape;62;p5"/>
          <p:cNvGrpSpPr/>
          <p:nvPr/>
        </p:nvGrpSpPr>
        <p:grpSpPr>
          <a:xfrm>
            <a:off x="9262456" y="5963632"/>
            <a:ext cx="2937107" cy="894393"/>
            <a:chOff x="5575242" y="4472723"/>
            <a:chExt cx="2202830" cy="670795"/>
          </a:xfrm>
        </p:grpSpPr>
        <p:sp>
          <p:nvSpPr>
            <p:cNvPr id="63" name="Google Shape;63;p5"/>
            <p:cNvSpPr/>
            <p:nvPr/>
          </p:nvSpPr>
          <p:spPr>
            <a:xfrm rot="10800000">
              <a:off x="5575242" y="4948334"/>
              <a:ext cx="394200" cy="131400"/>
            </a:xfrm>
            <a:prstGeom prst="triangle">
              <a:avLst>
                <a:gd name="adj" fmla="val 32425"/>
              </a:avLst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grpSp>
          <p:nvGrpSpPr>
            <p:cNvPr id="64" name="Google Shape;64;p5"/>
            <p:cNvGrpSpPr/>
            <p:nvPr/>
          </p:nvGrpSpPr>
          <p:grpSpPr>
            <a:xfrm flipH="1">
              <a:off x="5734850" y="4472723"/>
              <a:ext cx="2040837" cy="670795"/>
              <a:chOff x="1297954" y="330075"/>
              <a:chExt cx="5169293" cy="1699506"/>
            </a:xfrm>
          </p:grpSpPr>
          <p:sp>
            <p:nvSpPr>
              <p:cNvPr id="65" name="Google Shape;65;p5"/>
              <p:cNvSpPr/>
              <p:nvPr/>
            </p:nvSpPr>
            <p:spPr>
              <a:xfrm>
                <a:off x="1297954" y="330081"/>
                <a:ext cx="3476700" cy="1699500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66" name="Google Shape;66;p5"/>
              <p:cNvSpPr/>
              <p:nvPr/>
            </p:nvSpPr>
            <p:spPr>
              <a:xfrm>
                <a:off x="4767747" y="330075"/>
                <a:ext cx="1699500" cy="1699500"/>
              </a:xfrm>
              <a:prstGeom prst="rtTriangle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</p:grpSp>
        <p:grpSp>
          <p:nvGrpSpPr>
            <p:cNvPr id="67" name="Google Shape;67;p5"/>
            <p:cNvGrpSpPr/>
            <p:nvPr/>
          </p:nvGrpSpPr>
          <p:grpSpPr>
            <a:xfrm flipH="1">
              <a:off x="5578209" y="4646738"/>
              <a:ext cx="2199863" cy="304563"/>
              <a:chOff x="-5827153" y="330075"/>
              <a:chExt cx="12276019" cy="1699569"/>
            </a:xfrm>
          </p:grpSpPr>
          <p:sp>
            <p:nvSpPr>
              <p:cNvPr id="68" name="Google Shape;68;p5"/>
              <p:cNvSpPr/>
              <p:nvPr/>
            </p:nvSpPr>
            <p:spPr>
              <a:xfrm>
                <a:off x="-5827153" y="330144"/>
                <a:ext cx="10612200" cy="1699500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69" name="Google Shape;69;p5"/>
              <p:cNvSpPr/>
              <p:nvPr/>
            </p:nvSpPr>
            <p:spPr>
              <a:xfrm>
                <a:off x="4749366" y="330075"/>
                <a:ext cx="1699500" cy="1699500"/>
              </a:xfrm>
              <a:prstGeom prst="rtTriangle">
                <a:avLst/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</p:grpSp>
      </p:grpSp>
      <p:grpSp>
        <p:nvGrpSpPr>
          <p:cNvPr id="70" name="Google Shape;70;p5"/>
          <p:cNvGrpSpPr/>
          <p:nvPr/>
        </p:nvGrpSpPr>
        <p:grpSpPr>
          <a:xfrm>
            <a:off x="-6" y="54"/>
            <a:ext cx="9429907" cy="1769753"/>
            <a:chOff x="-4" y="40"/>
            <a:chExt cx="7072430" cy="1327315"/>
          </a:xfrm>
        </p:grpSpPr>
        <p:sp>
          <p:nvSpPr>
            <p:cNvPr id="71" name="Google Shape;71;p5"/>
            <p:cNvSpPr/>
            <p:nvPr/>
          </p:nvSpPr>
          <p:spPr>
            <a:xfrm>
              <a:off x="6292649" y="126425"/>
              <a:ext cx="779700" cy="259800"/>
            </a:xfrm>
            <a:prstGeom prst="triangle">
              <a:avLst>
                <a:gd name="adj" fmla="val 32425"/>
              </a:avLst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latin typeface="Arvo"/>
                <a:ea typeface="Arvo"/>
                <a:cs typeface="Arvo"/>
                <a:sym typeface="Arvo"/>
              </a:endParaRPr>
            </a:p>
          </p:txBody>
        </p:sp>
        <p:grpSp>
          <p:nvGrpSpPr>
            <p:cNvPr id="72" name="Google Shape;72;p5"/>
            <p:cNvGrpSpPr/>
            <p:nvPr/>
          </p:nvGrpSpPr>
          <p:grpSpPr>
            <a:xfrm rot="10800000" flipH="1">
              <a:off x="3" y="40"/>
              <a:ext cx="6756168" cy="1327315"/>
              <a:chOff x="-2168138" y="330075"/>
              <a:chExt cx="8650663" cy="1699506"/>
            </a:xfrm>
          </p:grpSpPr>
          <p:sp>
            <p:nvSpPr>
              <p:cNvPr id="73" name="Google Shape;73;p5"/>
              <p:cNvSpPr/>
              <p:nvPr/>
            </p:nvSpPr>
            <p:spPr>
              <a:xfrm>
                <a:off x="-2168138" y="330081"/>
                <a:ext cx="6958200" cy="1699500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>
                  <a:latin typeface="Arvo"/>
                  <a:ea typeface="Arvo"/>
                  <a:cs typeface="Arvo"/>
                  <a:sym typeface="Arvo"/>
                </a:endParaRPr>
              </a:p>
            </p:txBody>
          </p:sp>
          <p:sp>
            <p:nvSpPr>
              <p:cNvPr id="74" name="Google Shape;74;p5"/>
              <p:cNvSpPr/>
              <p:nvPr/>
            </p:nvSpPr>
            <p:spPr>
              <a:xfrm>
                <a:off x="4783025" y="330075"/>
                <a:ext cx="1699500" cy="1699500"/>
              </a:xfrm>
              <a:prstGeom prst="rtTriangle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>
                  <a:latin typeface="Arvo"/>
                  <a:ea typeface="Arvo"/>
                  <a:cs typeface="Arvo"/>
                  <a:sym typeface="Arvo"/>
                </a:endParaRPr>
              </a:p>
            </p:txBody>
          </p:sp>
        </p:grpSp>
        <p:grpSp>
          <p:nvGrpSpPr>
            <p:cNvPr id="75" name="Google Shape;75;p5"/>
            <p:cNvGrpSpPr/>
            <p:nvPr/>
          </p:nvGrpSpPr>
          <p:grpSpPr>
            <a:xfrm rot="10800000" flipH="1">
              <a:off x="-4" y="381007"/>
              <a:ext cx="7072430" cy="771744"/>
              <a:chOff x="-9092084" y="330075"/>
              <a:chExt cx="15574609" cy="1699501"/>
            </a:xfrm>
          </p:grpSpPr>
          <p:sp>
            <p:nvSpPr>
              <p:cNvPr id="76" name="Google Shape;76;p5"/>
              <p:cNvSpPr/>
              <p:nvPr/>
            </p:nvSpPr>
            <p:spPr>
              <a:xfrm>
                <a:off x="-9092084" y="330076"/>
                <a:ext cx="13882200" cy="1699500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>
                  <a:latin typeface="Arvo"/>
                  <a:ea typeface="Arvo"/>
                  <a:cs typeface="Arvo"/>
                  <a:sym typeface="Arvo"/>
                </a:endParaRPr>
              </a:p>
            </p:txBody>
          </p:sp>
          <p:sp>
            <p:nvSpPr>
              <p:cNvPr id="77" name="Google Shape;77;p5"/>
              <p:cNvSpPr/>
              <p:nvPr/>
            </p:nvSpPr>
            <p:spPr>
              <a:xfrm>
                <a:off x="4783025" y="330075"/>
                <a:ext cx="1699500" cy="1699500"/>
              </a:xfrm>
              <a:prstGeom prst="rtTriangle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>
                  <a:latin typeface="Arvo"/>
                  <a:ea typeface="Arvo"/>
                  <a:cs typeface="Arvo"/>
                  <a:sym typeface="Arvo"/>
                </a:endParaRPr>
              </a:p>
            </p:txBody>
          </p:sp>
        </p:grpSp>
      </p:grpSp>
      <p:sp>
        <p:nvSpPr>
          <p:cNvPr id="78" name="Google Shape;78;p5"/>
          <p:cNvSpPr txBox="1">
            <a:spLocks noGrp="1"/>
          </p:cNvSpPr>
          <p:nvPr>
            <p:ph type="title"/>
          </p:nvPr>
        </p:nvSpPr>
        <p:spPr>
          <a:xfrm>
            <a:off x="1085700" y="523433"/>
            <a:ext cx="7323200" cy="1021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9pPr>
          </a:lstStyle>
          <a:p>
            <a:r>
              <a:rPr lang="uk-UA" smtClean="0"/>
              <a:t>Зразок заголовка</a:t>
            </a:r>
            <a:endParaRPr/>
          </a:p>
        </p:txBody>
      </p:sp>
      <p:sp>
        <p:nvSpPr>
          <p:cNvPr id="79" name="Google Shape;79;p5"/>
          <p:cNvSpPr txBox="1">
            <a:spLocks noGrp="1"/>
          </p:cNvSpPr>
          <p:nvPr>
            <p:ph type="body" idx="1"/>
          </p:nvPr>
        </p:nvSpPr>
        <p:spPr>
          <a:xfrm>
            <a:off x="1085700" y="1769800"/>
            <a:ext cx="8176800" cy="4194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609585" lvl="0" indent="-507987">
              <a:spcBef>
                <a:spcPts val="800"/>
              </a:spcBef>
              <a:spcAft>
                <a:spcPts val="0"/>
              </a:spcAft>
              <a:buSzPts val="2400"/>
              <a:buChar char="▰"/>
              <a:defRPr/>
            </a:lvl1pPr>
            <a:lvl2pPr marL="1219170" lvl="1" indent="-507987">
              <a:spcBef>
                <a:spcPts val="1333"/>
              </a:spcBef>
              <a:spcAft>
                <a:spcPts val="0"/>
              </a:spcAft>
              <a:buSzPts val="2400"/>
              <a:buChar char="▻"/>
              <a:defRPr/>
            </a:lvl2pPr>
            <a:lvl3pPr marL="1828754" lvl="2" indent="-507987">
              <a:spcBef>
                <a:spcPts val="1333"/>
              </a:spcBef>
              <a:spcAft>
                <a:spcPts val="0"/>
              </a:spcAft>
              <a:buSzPts val="2400"/>
              <a:buChar char="▻"/>
              <a:defRPr/>
            </a:lvl3pPr>
            <a:lvl4pPr marL="2438339" lvl="3" indent="-507987">
              <a:spcBef>
                <a:spcPts val="1333"/>
              </a:spcBef>
              <a:spcAft>
                <a:spcPts val="0"/>
              </a:spcAft>
              <a:buSzPts val="2400"/>
              <a:buChar char="▻"/>
              <a:defRPr/>
            </a:lvl4pPr>
            <a:lvl5pPr marL="3047924" lvl="4" indent="-507987">
              <a:spcBef>
                <a:spcPts val="1333"/>
              </a:spcBef>
              <a:spcAft>
                <a:spcPts val="0"/>
              </a:spcAft>
              <a:buSzPts val="2400"/>
              <a:buChar char="▻"/>
              <a:defRPr/>
            </a:lvl5pPr>
            <a:lvl6pPr marL="3657509" lvl="5" indent="-507987">
              <a:spcBef>
                <a:spcPts val="1333"/>
              </a:spcBef>
              <a:spcAft>
                <a:spcPts val="0"/>
              </a:spcAft>
              <a:buSzPts val="2400"/>
              <a:buChar char="▻"/>
              <a:defRPr/>
            </a:lvl6pPr>
            <a:lvl7pPr marL="4267093" lvl="6" indent="-507987">
              <a:spcBef>
                <a:spcPts val="1333"/>
              </a:spcBef>
              <a:spcAft>
                <a:spcPts val="0"/>
              </a:spcAft>
              <a:buSzPts val="2400"/>
              <a:buChar char="▻"/>
              <a:defRPr/>
            </a:lvl7pPr>
            <a:lvl8pPr marL="4876678" lvl="7" indent="-507987">
              <a:spcBef>
                <a:spcPts val="1333"/>
              </a:spcBef>
              <a:spcAft>
                <a:spcPts val="0"/>
              </a:spcAft>
              <a:buSzPts val="2400"/>
              <a:buChar char="▻"/>
              <a:defRPr/>
            </a:lvl8pPr>
            <a:lvl9pPr marL="5486263" lvl="8" indent="-507987">
              <a:spcBef>
                <a:spcPts val="1333"/>
              </a:spcBef>
              <a:spcAft>
                <a:spcPts val="1333"/>
              </a:spcAft>
              <a:buSzPts val="2400"/>
              <a:buChar char="▻"/>
              <a:defRPr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80" name="Google Shape;80;p5"/>
          <p:cNvSpPr txBox="1">
            <a:spLocks noGrp="1"/>
          </p:cNvSpPr>
          <p:nvPr>
            <p:ph type="sldNum" idx="12"/>
          </p:nvPr>
        </p:nvSpPr>
        <p:spPr>
          <a:xfrm>
            <a:off x="10157333" y="6182000"/>
            <a:ext cx="1983200" cy="42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6D22F896-40B5-4ADD-8801-0D06FADFA095}" type="slidenum">
              <a:rPr lang="en-US" smtClean="0"/>
              <a:pPr/>
              <a:t>‹№›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646965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2 columns" type="twoColTx">
  <p:cSld name="Title + 2 columns"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2" name="Google Shape;82;p6"/>
          <p:cNvGrpSpPr/>
          <p:nvPr/>
        </p:nvGrpSpPr>
        <p:grpSpPr>
          <a:xfrm>
            <a:off x="-6" y="54"/>
            <a:ext cx="9429907" cy="1769753"/>
            <a:chOff x="-4" y="40"/>
            <a:chExt cx="7072430" cy="1327315"/>
          </a:xfrm>
        </p:grpSpPr>
        <p:sp>
          <p:nvSpPr>
            <p:cNvPr id="83" name="Google Shape;83;p6"/>
            <p:cNvSpPr/>
            <p:nvPr/>
          </p:nvSpPr>
          <p:spPr>
            <a:xfrm>
              <a:off x="6292649" y="126425"/>
              <a:ext cx="779700" cy="259800"/>
            </a:xfrm>
            <a:prstGeom prst="triangle">
              <a:avLst>
                <a:gd name="adj" fmla="val 32425"/>
              </a:avLst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latin typeface="Arvo"/>
                <a:ea typeface="Arvo"/>
                <a:cs typeface="Arvo"/>
                <a:sym typeface="Arvo"/>
              </a:endParaRPr>
            </a:p>
          </p:txBody>
        </p:sp>
        <p:grpSp>
          <p:nvGrpSpPr>
            <p:cNvPr id="84" name="Google Shape;84;p6"/>
            <p:cNvGrpSpPr/>
            <p:nvPr/>
          </p:nvGrpSpPr>
          <p:grpSpPr>
            <a:xfrm rot="10800000" flipH="1">
              <a:off x="3" y="40"/>
              <a:ext cx="6756168" cy="1327315"/>
              <a:chOff x="-2168138" y="330075"/>
              <a:chExt cx="8650663" cy="1699506"/>
            </a:xfrm>
          </p:grpSpPr>
          <p:sp>
            <p:nvSpPr>
              <p:cNvPr id="85" name="Google Shape;85;p6"/>
              <p:cNvSpPr/>
              <p:nvPr/>
            </p:nvSpPr>
            <p:spPr>
              <a:xfrm>
                <a:off x="-2168138" y="330081"/>
                <a:ext cx="6958200" cy="1699500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>
                  <a:latin typeface="Arvo"/>
                  <a:ea typeface="Arvo"/>
                  <a:cs typeface="Arvo"/>
                  <a:sym typeface="Arvo"/>
                </a:endParaRPr>
              </a:p>
            </p:txBody>
          </p:sp>
          <p:sp>
            <p:nvSpPr>
              <p:cNvPr id="86" name="Google Shape;86;p6"/>
              <p:cNvSpPr/>
              <p:nvPr/>
            </p:nvSpPr>
            <p:spPr>
              <a:xfrm>
                <a:off x="4783025" y="330075"/>
                <a:ext cx="1699500" cy="1699500"/>
              </a:xfrm>
              <a:prstGeom prst="rtTriangle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>
                  <a:latin typeface="Arvo"/>
                  <a:ea typeface="Arvo"/>
                  <a:cs typeface="Arvo"/>
                  <a:sym typeface="Arvo"/>
                </a:endParaRPr>
              </a:p>
            </p:txBody>
          </p:sp>
        </p:grpSp>
        <p:grpSp>
          <p:nvGrpSpPr>
            <p:cNvPr id="87" name="Google Shape;87;p6"/>
            <p:cNvGrpSpPr/>
            <p:nvPr/>
          </p:nvGrpSpPr>
          <p:grpSpPr>
            <a:xfrm rot="10800000" flipH="1">
              <a:off x="-4" y="381007"/>
              <a:ext cx="7072430" cy="771744"/>
              <a:chOff x="-9092084" y="330075"/>
              <a:chExt cx="15574609" cy="1699501"/>
            </a:xfrm>
          </p:grpSpPr>
          <p:sp>
            <p:nvSpPr>
              <p:cNvPr id="88" name="Google Shape;88;p6"/>
              <p:cNvSpPr/>
              <p:nvPr/>
            </p:nvSpPr>
            <p:spPr>
              <a:xfrm>
                <a:off x="-9092084" y="330076"/>
                <a:ext cx="13882200" cy="1699500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>
                  <a:latin typeface="Arvo"/>
                  <a:ea typeface="Arvo"/>
                  <a:cs typeface="Arvo"/>
                  <a:sym typeface="Arvo"/>
                </a:endParaRPr>
              </a:p>
            </p:txBody>
          </p:sp>
          <p:sp>
            <p:nvSpPr>
              <p:cNvPr id="89" name="Google Shape;89;p6"/>
              <p:cNvSpPr/>
              <p:nvPr/>
            </p:nvSpPr>
            <p:spPr>
              <a:xfrm>
                <a:off x="4783025" y="330075"/>
                <a:ext cx="1699500" cy="1699500"/>
              </a:xfrm>
              <a:prstGeom prst="rtTriangle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>
                  <a:latin typeface="Arvo"/>
                  <a:ea typeface="Arvo"/>
                  <a:cs typeface="Arvo"/>
                  <a:sym typeface="Arvo"/>
                </a:endParaRPr>
              </a:p>
            </p:txBody>
          </p:sp>
        </p:grpSp>
      </p:grpSp>
      <p:grpSp>
        <p:nvGrpSpPr>
          <p:cNvPr id="90" name="Google Shape;90;p6"/>
          <p:cNvGrpSpPr/>
          <p:nvPr/>
        </p:nvGrpSpPr>
        <p:grpSpPr>
          <a:xfrm>
            <a:off x="9262456" y="5963632"/>
            <a:ext cx="2937107" cy="894393"/>
            <a:chOff x="5575242" y="4472723"/>
            <a:chExt cx="2202830" cy="670795"/>
          </a:xfrm>
        </p:grpSpPr>
        <p:sp>
          <p:nvSpPr>
            <p:cNvPr id="91" name="Google Shape;91;p6"/>
            <p:cNvSpPr/>
            <p:nvPr/>
          </p:nvSpPr>
          <p:spPr>
            <a:xfrm rot="10800000">
              <a:off x="5575242" y="4948334"/>
              <a:ext cx="394200" cy="131400"/>
            </a:xfrm>
            <a:prstGeom prst="triangle">
              <a:avLst>
                <a:gd name="adj" fmla="val 32425"/>
              </a:avLst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grpSp>
          <p:nvGrpSpPr>
            <p:cNvPr id="92" name="Google Shape;92;p6"/>
            <p:cNvGrpSpPr/>
            <p:nvPr/>
          </p:nvGrpSpPr>
          <p:grpSpPr>
            <a:xfrm flipH="1">
              <a:off x="5734850" y="4472723"/>
              <a:ext cx="2040837" cy="670795"/>
              <a:chOff x="1297954" y="330075"/>
              <a:chExt cx="5169293" cy="1699506"/>
            </a:xfrm>
          </p:grpSpPr>
          <p:sp>
            <p:nvSpPr>
              <p:cNvPr id="93" name="Google Shape;93;p6"/>
              <p:cNvSpPr/>
              <p:nvPr/>
            </p:nvSpPr>
            <p:spPr>
              <a:xfrm>
                <a:off x="1297954" y="330081"/>
                <a:ext cx="3476700" cy="1699500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94" name="Google Shape;94;p6"/>
              <p:cNvSpPr/>
              <p:nvPr/>
            </p:nvSpPr>
            <p:spPr>
              <a:xfrm>
                <a:off x="4767747" y="330075"/>
                <a:ext cx="1699500" cy="1699500"/>
              </a:xfrm>
              <a:prstGeom prst="rtTriangle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</p:grpSp>
        <p:grpSp>
          <p:nvGrpSpPr>
            <p:cNvPr id="95" name="Google Shape;95;p6"/>
            <p:cNvGrpSpPr/>
            <p:nvPr/>
          </p:nvGrpSpPr>
          <p:grpSpPr>
            <a:xfrm flipH="1">
              <a:off x="5578209" y="4646738"/>
              <a:ext cx="2199863" cy="304563"/>
              <a:chOff x="-5827153" y="330075"/>
              <a:chExt cx="12276019" cy="1699569"/>
            </a:xfrm>
          </p:grpSpPr>
          <p:sp>
            <p:nvSpPr>
              <p:cNvPr id="96" name="Google Shape;96;p6"/>
              <p:cNvSpPr/>
              <p:nvPr/>
            </p:nvSpPr>
            <p:spPr>
              <a:xfrm>
                <a:off x="-5827153" y="330144"/>
                <a:ext cx="10612200" cy="1699500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97" name="Google Shape;97;p6"/>
              <p:cNvSpPr/>
              <p:nvPr/>
            </p:nvSpPr>
            <p:spPr>
              <a:xfrm>
                <a:off x="4749366" y="330075"/>
                <a:ext cx="1699500" cy="1699500"/>
              </a:xfrm>
              <a:prstGeom prst="rtTriangle">
                <a:avLst/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</p:grpSp>
      </p:grpSp>
      <p:sp>
        <p:nvSpPr>
          <p:cNvPr id="98" name="Google Shape;98;p6"/>
          <p:cNvSpPr txBox="1">
            <a:spLocks noGrp="1"/>
          </p:cNvSpPr>
          <p:nvPr>
            <p:ph type="title"/>
          </p:nvPr>
        </p:nvSpPr>
        <p:spPr>
          <a:xfrm>
            <a:off x="1085700" y="523433"/>
            <a:ext cx="7011200" cy="1021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9pPr>
          </a:lstStyle>
          <a:p>
            <a:r>
              <a:rPr lang="uk-UA" smtClean="0"/>
              <a:t>Зразок заголовка</a:t>
            </a:r>
            <a:endParaRPr/>
          </a:p>
        </p:txBody>
      </p:sp>
      <p:sp>
        <p:nvSpPr>
          <p:cNvPr id="99" name="Google Shape;99;p6"/>
          <p:cNvSpPr txBox="1">
            <a:spLocks noGrp="1"/>
          </p:cNvSpPr>
          <p:nvPr>
            <p:ph type="body" idx="1"/>
          </p:nvPr>
        </p:nvSpPr>
        <p:spPr>
          <a:xfrm>
            <a:off x="1085700" y="2050651"/>
            <a:ext cx="4504400" cy="3632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74121">
              <a:spcBef>
                <a:spcPts val="800"/>
              </a:spcBef>
              <a:spcAft>
                <a:spcPts val="0"/>
              </a:spcAft>
              <a:buSzPts val="2000"/>
              <a:buChar char="▰"/>
              <a:defRPr sz="2667"/>
            </a:lvl1pPr>
            <a:lvl2pPr marL="1219170" lvl="1" indent="-474121">
              <a:spcBef>
                <a:spcPts val="1333"/>
              </a:spcBef>
              <a:spcAft>
                <a:spcPts val="0"/>
              </a:spcAft>
              <a:buSzPts val="2000"/>
              <a:buChar char="▻"/>
              <a:defRPr sz="2667"/>
            </a:lvl2pPr>
            <a:lvl3pPr marL="1828754" lvl="2" indent="-474121">
              <a:spcBef>
                <a:spcPts val="1333"/>
              </a:spcBef>
              <a:spcAft>
                <a:spcPts val="0"/>
              </a:spcAft>
              <a:buSzPts val="2000"/>
              <a:buChar char="▻"/>
              <a:defRPr sz="2667"/>
            </a:lvl3pPr>
            <a:lvl4pPr marL="2438339" lvl="3" indent="-474121">
              <a:spcBef>
                <a:spcPts val="1333"/>
              </a:spcBef>
              <a:spcAft>
                <a:spcPts val="0"/>
              </a:spcAft>
              <a:buSzPts val="2000"/>
              <a:buChar char="▻"/>
              <a:defRPr sz="2667"/>
            </a:lvl4pPr>
            <a:lvl5pPr marL="3047924" lvl="4" indent="-474121">
              <a:spcBef>
                <a:spcPts val="1333"/>
              </a:spcBef>
              <a:spcAft>
                <a:spcPts val="0"/>
              </a:spcAft>
              <a:buSzPts val="2000"/>
              <a:buChar char="▻"/>
              <a:defRPr sz="2667"/>
            </a:lvl5pPr>
            <a:lvl6pPr marL="3657509" lvl="5" indent="-474121">
              <a:spcBef>
                <a:spcPts val="1333"/>
              </a:spcBef>
              <a:spcAft>
                <a:spcPts val="0"/>
              </a:spcAft>
              <a:buSzPts val="2000"/>
              <a:buChar char="▻"/>
              <a:defRPr sz="2667"/>
            </a:lvl6pPr>
            <a:lvl7pPr marL="4267093" lvl="6" indent="-474121">
              <a:spcBef>
                <a:spcPts val="1333"/>
              </a:spcBef>
              <a:spcAft>
                <a:spcPts val="0"/>
              </a:spcAft>
              <a:buSzPts val="2000"/>
              <a:buChar char="▻"/>
              <a:defRPr sz="2667"/>
            </a:lvl7pPr>
            <a:lvl8pPr marL="4876678" lvl="7" indent="-474121">
              <a:spcBef>
                <a:spcPts val="1333"/>
              </a:spcBef>
              <a:spcAft>
                <a:spcPts val="0"/>
              </a:spcAft>
              <a:buSzPts val="2000"/>
              <a:buChar char="▻"/>
              <a:defRPr sz="2667"/>
            </a:lvl8pPr>
            <a:lvl9pPr marL="5486263" lvl="8" indent="-474121">
              <a:spcBef>
                <a:spcPts val="1333"/>
              </a:spcBef>
              <a:spcAft>
                <a:spcPts val="1333"/>
              </a:spcAft>
              <a:buSzPts val="2000"/>
              <a:buChar char="▻"/>
              <a:defRPr sz="2667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100" name="Google Shape;100;p6"/>
          <p:cNvSpPr txBox="1">
            <a:spLocks noGrp="1"/>
          </p:cNvSpPr>
          <p:nvPr>
            <p:ph type="body" idx="2"/>
          </p:nvPr>
        </p:nvSpPr>
        <p:spPr>
          <a:xfrm>
            <a:off x="5861497" y="2050651"/>
            <a:ext cx="4504400" cy="3632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74121">
              <a:spcBef>
                <a:spcPts val="800"/>
              </a:spcBef>
              <a:spcAft>
                <a:spcPts val="0"/>
              </a:spcAft>
              <a:buSzPts val="2000"/>
              <a:buChar char="▰"/>
              <a:defRPr sz="2667"/>
            </a:lvl1pPr>
            <a:lvl2pPr marL="1219170" lvl="1" indent="-474121">
              <a:spcBef>
                <a:spcPts val="1333"/>
              </a:spcBef>
              <a:spcAft>
                <a:spcPts val="0"/>
              </a:spcAft>
              <a:buSzPts val="2000"/>
              <a:buChar char="▻"/>
              <a:defRPr sz="2667"/>
            </a:lvl2pPr>
            <a:lvl3pPr marL="1828754" lvl="2" indent="-474121">
              <a:spcBef>
                <a:spcPts val="1333"/>
              </a:spcBef>
              <a:spcAft>
                <a:spcPts val="0"/>
              </a:spcAft>
              <a:buSzPts val="2000"/>
              <a:buChar char="▻"/>
              <a:defRPr sz="2667"/>
            </a:lvl3pPr>
            <a:lvl4pPr marL="2438339" lvl="3" indent="-474121">
              <a:spcBef>
                <a:spcPts val="1333"/>
              </a:spcBef>
              <a:spcAft>
                <a:spcPts val="0"/>
              </a:spcAft>
              <a:buSzPts val="2000"/>
              <a:buChar char="▻"/>
              <a:defRPr sz="2667"/>
            </a:lvl4pPr>
            <a:lvl5pPr marL="3047924" lvl="4" indent="-474121">
              <a:spcBef>
                <a:spcPts val="1333"/>
              </a:spcBef>
              <a:spcAft>
                <a:spcPts val="0"/>
              </a:spcAft>
              <a:buSzPts val="2000"/>
              <a:buChar char="▻"/>
              <a:defRPr sz="2667"/>
            </a:lvl5pPr>
            <a:lvl6pPr marL="3657509" lvl="5" indent="-474121">
              <a:spcBef>
                <a:spcPts val="1333"/>
              </a:spcBef>
              <a:spcAft>
                <a:spcPts val="0"/>
              </a:spcAft>
              <a:buSzPts val="2000"/>
              <a:buChar char="▻"/>
              <a:defRPr sz="2667"/>
            </a:lvl6pPr>
            <a:lvl7pPr marL="4267093" lvl="6" indent="-474121">
              <a:spcBef>
                <a:spcPts val="1333"/>
              </a:spcBef>
              <a:spcAft>
                <a:spcPts val="0"/>
              </a:spcAft>
              <a:buSzPts val="2000"/>
              <a:buChar char="▻"/>
              <a:defRPr sz="2667"/>
            </a:lvl7pPr>
            <a:lvl8pPr marL="4876678" lvl="7" indent="-474121">
              <a:spcBef>
                <a:spcPts val="1333"/>
              </a:spcBef>
              <a:spcAft>
                <a:spcPts val="0"/>
              </a:spcAft>
              <a:buSzPts val="2000"/>
              <a:buChar char="▻"/>
              <a:defRPr sz="2667"/>
            </a:lvl8pPr>
            <a:lvl9pPr marL="5486263" lvl="8" indent="-474121">
              <a:spcBef>
                <a:spcPts val="1333"/>
              </a:spcBef>
              <a:spcAft>
                <a:spcPts val="1333"/>
              </a:spcAft>
              <a:buSzPts val="2000"/>
              <a:buChar char="▻"/>
              <a:defRPr sz="2667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101" name="Google Shape;101;p6"/>
          <p:cNvSpPr txBox="1">
            <a:spLocks noGrp="1"/>
          </p:cNvSpPr>
          <p:nvPr>
            <p:ph type="sldNum" idx="12"/>
          </p:nvPr>
        </p:nvSpPr>
        <p:spPr>
          <a:xfrm>
            <a:off x="10157333" y="6182000"/>
            <a:ext cx="1983200" cy="42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6D22F896-40B5-4ADD-8801-0D06FADFA095}" type="slidenum">
              <a:rPr lang="en-US" smtClean="0"/>
              <a:pPr/>
              <a:t>‹№›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9191538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3 columns">
  <p:cSld name="Title + 3 columns"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3" name="Google Shape;103;p7"/>
          <p:cNvGrpSpPr/>
          <p:nvPr/>
        </p:nvGrpSpPr>
        <p:grpSpPr>
          <a:xfrm>
            <a:off x="-6" y="54"/>
            <a:ext cx="9429907" cy="1769753"/>
            <a:chOff x="-4" y="40"/>
            <a:chExt cx="7072430" cy="1327315"/>
          </a:xfrm>
        </p:grpSpPr>
        <p:sp>
          <p:nvSpPr>
            <p:cNvPr id="104" name="Google Shape;104;p7"/>
            <p:cNvSpPr/>
            <p:nvPr/>
          </p:nvSpPr>
          <p:spPr>
            <a:xfrm>
              <a:off x="6292649" y="126425"/>
              <a:ext cx="779700" cy="259800"/>
            </a:xfrm>
            <a:prstGeom prst="triangle">
              <a:avLst>
                <a:gd name="adj" fmla="val 32425"/>
              </a:avLst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latin typeface="Arvo"/>
                <a:ea typeface="Arvo"/>
                <a:cs typeface="Arvo"/>
                <a:sym typeface="Arvo"/>
              </a:endParaRPr>
            </a:p>
          </p:txBody>
        </p:sp>
        <p:grpSp>
          <p:nvGrpSpPr>
            <p:cNvPr id="105" name="Google Shape;105;p7"/>
            <p:cNvGrpSpPr/>
            <p:nvPr/>
          </p:nvGrpSpPr>
          <p:grpSpPr>
            <a:xfrm rot="10800000" flipH="1">
              <a:off x="3" y="40"/>
              <a:ext cx="6756168" cy="1327315"/>
              <a:chOff x="-2168138" y="330075"/>
              <a:chExt cx="8650663" cy="1699506"/>
            </a:xfrm>
          </p:grpSpPr>
          <p:sp>
            <p:nvSpPr>
              <p:cNvPr id="106" name="Google Shape;106;p7"/>
              <p:cNvSpPr/>
              <p:nvPr/>
            </p:nvSpPr>
            <p:spPr>
              <a:xfrm>
                <a:off x="-2168138" y="330081"/>
                <a:ext cx="6958200" cy="1699500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>
                  <a:latin typeface="Arvo"/>
                  <a:ea typeface="Arvo"/>
                  <a:cs typeface="Arvo"/>
                  <a:sym typeface="Arvo"/>
                </a:endParaRPr>
              </a:p>
            </p:txBody>
          </p:sp>
          <p:sp>
            <p:nvSpPr>
              <p:cNvPr id="107" name="Google Shape;107;p7"/>
              <p:cNvSpPr/>
              <p:nvPr/>
            </p:nvSpPr>
            <p:spPr>
              <a:xfrm>
                <a:off x="4783025" y="330075"/>
                <a:ext cx="1699500" cy="1699500"/>
              </a:xfrm>
              <a:prstGeom prst="rtTriangle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>
                  <a:latin typeface="Arvo"/>
                  <a:ea typeface="Arvo"/>
                  <a:cs typeface="Arvo"/>
                  <a:sym typeface="Arvo"/>
                </a:endParaRPr>
              </a:p>
            </p:txBody>
          </p:sp>
        </p:grpSp>
        <p:grpSp>
          <p:nvGrpSpPr>
            <p:cNvPr id="108" name="Google Shape;108;p7"/>
            <p:cNvGrpSpPr/>
            <p:nvPr/>
          </p:nvGrpSpPr>
          <p:grpSpPr>
            <a:xfrm rot="10800000" flipH="1">
              <a:off x="-4" y="381007"/>
              <a:ext cx="7072430" cy="771744"/>
              <a:chOff x="-9092084" y="330075"/>
              <a:chExt cx="15574609" cy="1699501"/>
            </a:xfrm>
          </p:grpSpPr>
          <p:sp>
            <p:nvSpPr>
              <p:cNvPr id="109" name="Google Shape;109;p7"/>
              <p:cNvSpPr/>
              <p:nvPr/>
            </p:nvSpPr>
            <p:spPr>
              <a:xfrm>
                <a:off x="-9092084" y="330076"/>
                <a:ext cx="13882200" cy="1699500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>
                  <a:latin typeface="Arvo"/>
                  <a:ea typeface="Arvo"/>
                  <a:cs typeface="Arvo"/>
                  <a:sym typeface="Arvo"/>
                </a:endParaRPr>
              </a:p>
            </p:txBody>
          </p:sp>
          <p:sp>
            <p:nvSpPr>
              <p:cNvPr id="110" name="Google Shape;110;p7"/>
              <p:cNvSpPr/>
              <p:nvPr/>
            </p:nvSpPr>
            <p:spPr>
              <a:xfrm>
                <a:off x="4783025" y="330075"/>
                <a:ext cx="1699500" cy="1699500"/>
              </a:xfrm>
              <a:prstGeom prst="rtTriangle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>
                  <a:latin typeface="Arvo"/>
                  <a:ea typeface="Arvo"/>
                  <a:cs typeface="Arvo"/>
                  <a:sym typeface="Arvo"/>
                </a:endParaRPr>
              </a:p>
            </p:txBody>
          </p:sp>
        </p:grpSp>
      </p:grpSp>
      <p:grpSp>
        <p:nvGrpSpPr>
          <p:cNvPr id="111" name="Google Shape;111;p7"/>
          <p:cNvGrpSpPr/>
          <p:nvPr/>
        </p:nvGrpSpPr>
        <p:grpSpPr>
          <a:xfrm>
            <a:off x="9262456" y="5963632"/>
            <a:ext cx="2937107" cy="894393"/>
            <a:chOff x="5575242" y="4472723"/>
            <a:chExt cx="2202830" cy="670795"/>
          </a:xfrm>
        </p:grpSpPr>
        <p:sp>
          <p:nvSpPr>
            <p:cNvPr id="112" name="Google Shape;112;p7"/>
            <p:cNvSpPr/>
            <p:nvPr/>
          </p:nvSpPr>
          <p:spPr>
            <a:xfrm rot="10800000">
              <a:off x="5575242" y="4948334"/>
              <a:ext cx="394200" cy="131400"/>
            </a:xfrm>
            <a:prstGeom prst="triangle">
              <a:avLst>
                <a:gd name="adj" fmla="val 32425"/>
              </a:avLst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grpSp>
          <p:nvGrpSpPr>
            <p:cNvPr id="113" name="Google Shape;113;p7"/>
            <p:cNvGrpSpPr/>
            <p:nvPr/>
          </p:nvGrpSpPr>
          <p:grpSpPr>
            <a:xfrm flipH="1">
              <a:off x="5734850" y="4472723"/>
              <a:ext cx="2040837" cy="670795"/>
              <a:chOff x="1297954" y="330075"/>
              <a:chExt cx="5169293" cy="1699506"/>
            </a:xfrm>
          </p:grpSpPr>
          <p:sp>
            <p:nvSpPr>
              <p:cNvPr id="114" name="Google Shape;114;p7"/>
              <p:cNvSpPr/>
              <p:nvPr/>
            </p:nvSpPr>
            <p:spPr>
              <a:xfrm>
                <a:off x="1297954" y="330081"/>
                <a:ext cx="3476700" cy="1699500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15" name="Google Shape;115;p7"/>
              <p:cNvSpPr/>
              <p:nvPr/>
            </p:nvSpPr>
            <p:spPr>
              <a:xfrm>
                <a:off x="4767747" y="330075"/>
                <a:ext cx="1699500" cy="1699500"/>
              </a:xfrm>
              <a:prstGeom prst="rtTriangle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</p:grpSp>
        <p:grpSp>
          <p:nvGrpSpPr>
            <p:cNvPr id="116" name="Google Shape;116;p7"/>
            <p:cNvGrpSpPr/>
            <p:nvPr/>
          </p:nvGrpSpPr>
          <p:grpSpPr>
            <a:xfrm flipH="1">
              <a:off x="5578209" y="4646738"/>
              <a:ext cx="2199863" cy="304563"/>
              <a:chOff x="-5827153" y="330075"/>
              <a:chExt cx="12276019" cy="1699569"/>
            </a:xfrm>
          </p:grpSpPr>
          <p:sp>
            <p:nvSpPr>
              <p:cNvPr id="117" name="Google Shape;117;p7"/>
              <p:cNvSpPr/>
              <p:nvPr/>
            </p:nvSpPr>
            <p:spPr>
              <a:xfrm>
                <a:off x="-5827153" y="330144"/>
                <a:ext cx="10612200" cy="1699500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18" name="Google Shape;118;p7"/>
              <p:cNvSpPr/>
              <p:nvPr/>
            </p:nvSpPr>
            <p:spPr>
              <a:xfrm>
                <a:off x="4749366" y="330075"/>
                <a:ext cx="1699500" cy="1699500"/>
              </a:xfrm>
              <a:prstGeom prst="rtTriangle">
                <a:avLst/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</p:grpSp>
      </p:grpSp>
      <p:sp>
        <p:nvSpPr>
          <p:cNvPr id="119" name="Google Shape;119;p7"/>
          <p:cNvSpPr txBox="1">
            <a:spLocks noGrp="1"/>
          </p:cNvSpPr>
          <p:nvPr>
            <p:ph type="title"/>
          </p:nvPr>
        </p:nvSpPr>
        <p:spPr>
          <a:xfrm>
            <a:off x="1085700" y="523433"/>
            <a:ext cx="7011200" cy="1021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9pPr>
          </a:lstStyle>
          <a:p>
            <a:r>
              <a:rPr lang="uk-UA" smtClean="0"/>
              <a:t>Зразок заголовка</a:t>
            </a:r>
            <a:endParaRPr/>
          </a:p>
        </p:txBody>
      </p:sp>
      <p:sp>
        <p:nvSpPr>
          <p:cNvPr id="120" name="Google Shape;120;p7"/>
          <p:cNvSpPr txBox="1">
            <a:spLocks noGrp="1"/>
          </p:cNvSpPr>
          <p:nvPr>
            <p:ph type="body" idx="1"/>
          </p:nvPr>
        </p:nvSpPr>
        <p:spPr>
          <a:xfrm>
            <a:off x="1160600" y="2060101"/>
            <a:ext cx="2997200" cy="3613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57189" rtl="0">
              <a:spcBef>
                <a:spcPts val="800"/>
              </a:spcBef>
              <a:spcAft>
                <a:spcPts val="0"/>
              </a:spcAft>
              <a:buSzPts val="1800"/>
              <a:buChar char="▰"/>
              <a:defRPr sz="2400"/>
            </a:lvl1pPr>
            <a:lvl2pPr marL="1219170" lvl="1" indent="-457189" rtl="0">
              <a:spcBef>
                <a:spcPts val="1333"/>
              </a:spcBef>
              <a:spcAft>
                <a:spcPts val="0"/>
              </a:spcAft>
              <a:buSzPts val="1800"/>
              <a:buChar char="▻"/>
              <a:defRPr sz="2400"/>
            </a:lvl2pPr>
            <a:lvl3pPr marL="1828754" lvl="2" indent="-457189" rtl="0">
              <a:spcBef>
                <a:spcPts val="1333"/>
              </a:spcBef>
              <a:spcAft>
                <a:spcPts val="0"/>
              </a:spcAft>
              <a:buSzPts val="1800"/>
              <a:buChar char="▻"/>
              <a:defRPr sz="2400"/>
            </a:lvl3pPr>
            <a:lvl4pPr marL="2438339" lvl="3" indent="-457189" rtl="0">
              <a:spcBef>
                <a:spcPts val="1333"/>
              </a:spcBef>
              <a:spcAft>
                <a:spcPts val="0"/>
              </a:spcAft>
              <a:buSzPts val="1800"/>
              <a:buChar char="▻"/>
              <a:defRPr sz="2400"/>
            </a:lvl4pPr>
            <a:lvl5pPr marL="3047924" lvl="4" indent="-457189" rtl="0">
              <a:spcBef>
                <a:spcPts val="1333"/>
              </a:spcBef>
              <a:spcAft>
                <a:spcPts val="0"/>
              </a:spcAft>
              <a:buSzPts val="1800"/>
              <a:buChar char="▻"/>
              <a:defRPr sz="2400"/>
            </a:lvl5pPr>
            <a:lvl6pPr marL="3657509" lvl="5" indent="-457189" rtl="0">
              <a:spcBef>
                <a:spcPts val="1333"/>
              </a:spcBef>
              <a:spcAft>
                <a:spcPts val="0"/>
              </a:spcAft>
              <a:buSzPts val="1800"/>
              <a:buChar char="▻"/>
              <a:defRPr sz="2400"/>
            </a:lvl6pPr>
            <a:lvl7pPr marL="4267093" lvl="6" indent="-457189" rtl="0">
              <a:spcBef>
                <a:spcPts val="1333"/>
              </a:spcBef>
              <a:spcAft>
                <a:spcPts val="0"/>
              </a:spcAft>
              <a:buSzPts val="1800"/>
              <a:buChar char="▻"/>
              <a:defRPr sz="2400"/>
            </a:lvl7pPr>
            <a:lvl8pPr marL="4876678" lvl="7" indent="-457189" rtl="0">
              <a:spcBef>
                <a:spcPts val="1333"/>
              </a:spcBef>
              <a:spcAft>
                <a:spcPts val="0"/>
              </a:spcAft>
              <a:buSzPts val="1800"/>
              <a:buChar char="▻"/>
              <a:defRPr sz="2400"/>
            </a:lvl8pPr>
            <a:lvl9pPr marL="5486263" lvl="8" indent="-457189" rtl="0">
              <a:spcBef>
                <a:spcPts val="1333"/>
              </a:spcBef>
              <a:spcAft>
                <a:spcPts val="1333"/>
              </a:spcAft>
              <a:buSzPts val="1800"/>
              <a:buChar char="▻"/>
              <a:defRPr sz="2400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121" name="Google Shape;121;p7"/>
          <p:cNvSpPr txBox="1">
            <a:spLocks noGrp="1"/>
          </p:cNvSpPr>
          <p:nvPr>
            <p:ph type="body" idx="2"/>
          </p:nvPr>
        </p:nvSpPr>
        <p:spPr>
          <a:xfrm>
            <a:off x="4311516" y="2060101"/>
            <a:ext cx="2997200" cy="3613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57189" rtl="0">
              <a:spcBef>
                <a:spcPts val="800"/>
              </a:spcBef>
              <a:spcAft>
                <a:spcPts val="0"/>
              </a:spcAft>
              <a:buSzPts val="1800"/>
              <a:buChar char="▰"/>
              <a:defRPr sz="2400"/>
            </a:lvl1pPr>
            <a:lvl2pPr marL="1219170" lvl="1" indent="-457189" rtl="0">
              <a:spcBef>
                <a:spcPts val="1333"/>
              </a:spcBef>
              <a:spcAft>
                <a:spcPts val="0"/>
              </a:spcAft>
              <a:buSzPts val="1800"/>
              <a:buChar char="▻"/>
              <a:defRPr sz="2400"/>
            </a:lvl2pPr>
            <a:lvl3pPr marL="1828754" lvl="2" indent="-457189" rtl="0">
              <a:spcBef>
                <a:spcPts val="1333"/>
              </a:spcBef>
              <a:spcAft>
                <a:spcPts val="0"/>
              </a:spcAft>
              <a:buSzPts val="1800"/>
              <a:buChar char="▻"/>
              <a:defRPr sz="2400"/>
            </a:lvl3pPr>
            <a:lvl4pPr marL="2438339" lvl="3" indent="-457189" rtl="0">
              <a:spcBef>
                <a:spcPts val="1333"/>
              </a:spcBef>
              <a:spcAft>
                <a:spcPts val="0"/>
              </a:spcAft>
              <a:buSzPts val="1800"/>
              <a:buChar char="▻"/>
              <a:defRPr sz="2400"/>
            </a:lvl4pPr>
            <a:lvl5pPr marL="3047924" lvl="4" indent="-457189" rtl="0">
              <a:spcBef>
                <a:spcPts val="1333"/>
              </a:spcBef>
              <a:spcAft>
                <a:spcPts val="0"/>
              </a:spcAft>
              <a:buSzPts val="1800"/>
              <a:buChar char="▻"/>
              <a:defRPr sz="2400"/>
            </a:lvl5pPr>
            <a:lvl6pPr marL="3657509" lvl="5" indent="-457189" rtl="0">
              <a:spcBef>
                <a:spcPts val="1333"/>
              </a:spcBef>
              <a:spcAft>
                <a:spcPts val="0"/>
              </a:spcAft>
              <a:buSzPts val="1800"/>
              <a:buChar char="▻"/>
              <a:defRPr sz="2400"/>
            </a:lvl6pPr>
            <a:lvl7pPr marL="4267093" lvl="6" indent="-457189" rtl="0">
              <a:spcBef>
                <a:spcPts val="1333"/>
              </a:spcBef>
              <a:spcAft>
                <a:spcPts val="0"/>
              </a:spcAft>
              <a:buSzPts val="1800"/>
              <a:buChar char="▻"/>
              <a:defRPr sz="2400"/>
            </a:lvl7pPr>
            <a:lvl8pPr marL="4876678" lvl="7" indent="-457189" rtl="0">
              <a:spcBef>
                <a:spcPts val="1333"/>
              </a:spcBef>
              <a:spcAft>
                <a:spcPts val="0"/>
              </a:spcAft>
              <a:buSzPts val="1800"/>
              <a:buChar char="▻"/>
              <a:defRPr sz="2400"/>
            </a:lvl8pPr>
            <a:lvl9pPr marL="5486263" lvl="8" indent="-457189" rtl="0">
              <a:spcBef>
                <a:spcPts val="1333"/>
              </a:spcBef>
              <a:spcAft>
                <a:spcPts val="1333"/>
              </a:spcAft>
              <a:buSzPts val="1800"/>
              <a:buChar char="▻"/>
              <a:defRPr sz="2400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122" name="Google Shape;122;p7"/>
          <p:cNvSpPr txBox="1">
            <a:spLocks noGrp="1"/>
          </p:cNvSpPr>
          <p:nvPr>
            <p:ph type="body" idx="3"/>
          </p:nvPr>
        </p:nvSpPr>
        <p:spPr>
          <a:xfrm>
            <a:off x="7387533" y="2060101"/>
            <a:ext cx="2997200" cy="3613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57189" rtl="0">
              <a:spcBef>
                <a:spcPts val="800"/>
              </a:spcBef>
              <a:spcAft>
                <a:spcPts val="0"/>
              </a:spcAft>
              <a:buSzPts val="1800"/>
              <a:buChar char="▰"/>
              <a:defRPr sz="2400"/>
            </a:lvl1pPr>
            <a:lvl2pPr marL="1219170" lvl="1" indent="-457189" rtl="0">
              <a:spcBef>
                <a:spcPts val="1333"/>
              </a:spcBef>
              <a:spcAft>
                <a:spcPts val="0"/>
              </a:spcAft>
              <a:buSzPts val="1800"/>
              <a:buChar char="▻"/>
              <a:defRPr sz="2400"/>
            </a:lvl2pPr>
            <a:lvl3pPr marL="1828754" lvl="2" indent="-457189" rtl="0">
              <a:spcBef>
                <a:spcPts val="1333"/>
              </a:spcBef>
              <a:spcAft>
                <a:spcPts val="0"/>
              </a:spcAft>
              <a:buSzPts val="1800"/>
              <a:buChar char="▻"/>
              <a:defRPr sz="2400"/>
            </a:lvl3pPr>
            <a:lvl4pPr marL="2438339" lvl="3" indent="-457189" rtl="0">
              <a:spcBef>
                <a:spcPts val="1333"/>
              </a:spcBef>
              <a:spcAft>
                <a:spcPts val="0"/>
              </a:spcAft>
              <a:buSzPts val="1800"/>
              <a:buChar char="▻"/>
              <a:defRPr sz="2400"/>
            </a:lvl4pPr>
            <a:lvl5pPr marL="3047924" lvl="4" indent="-457189" rtl="0">
              <a:spcBef>
                <a:spcPts val="1333"/>
              </a:spcBef>
              <a:spcAft>
                <a:spcPts val="0"/>
              </a:spcAft>
              <a:buSzPts val="1800"/>
              <a:buChar char="▻"/>
              <a:defRPr sz="2400"/>
            </a:lvl5pPr>
            <a:lvl6pPr marL="3657509" lvl="5" indent="-457189" rtl="0">
              <a:spcBef>
                <a:spcPts val="1333"/>
              </a:spcBef>
              <a:spcAft>
                <a:spcPts val="0"/>
              </a:spcAft>
              <a:buSzPts val="1800"/>
              <a:buChar char="▻"/>
              <a:defRPr sz="2400"/>
            </a:lvl6pPr>
            <a:lvl7pPr marL="4267093" lvl="6" indent="-457189" rtl="0">
              <a:spcBef>
                <a:spcPts val="1333"/>
              </a:spcBef>
              <a:spcAft>
                <a:spcPts val="0"/>
              </a:spcAft>
              <a:buSzPts val="1800"/>
              <a:buChar char="▻"/>
              <a:defRPr sz="2400"/>
            </a:lvl7pPr>
            <a:lvl8pPr marL="4876678" lvl="7" indent="-457189" rtl="0">
              <a:spcBef>
                <a:spcPts val="1333"/>
              </a:spcBef>
              <a:spcAft>
                <a:spcPts val="0"/>
              </a:spcAft>
              <a:buSzPts val="1800"/>
              <a:buChar char="▻"/>
              <a:defRPr sz="2400"/>
            </a:lvl8pPr>
            <a:lvl9pPr marL="5486263" lvl="8" indent="-457189" rtl="0">
              <a:spcBef>
                <a:spcPts val="1333"/>
              </a:spcBef>
              <a:spcAft>
                <a:spcPts val="1333"/>
              </a:spcAft>
              <a:buSzPts val="1800"/>
              <a:buChar char="▻"/>
              <a:defRPr sz="2400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123" name="Google Shape;123;p7"/>
          <p:cNvSpPr txBox="1">
            <a:spLocks noGrp="1"/>
          </p:cNvSpPr>
          <p:nvPr>
            <p:ph type="sldNum" idx="12"/>
          </p:nvPr>
        </p:nvSpPr>
        <p:spPr>
          <a:xfrm>
            <a:off x="10157333" y="6182000"/>
            <a:ext cx="1983200" cy="42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6D22F896-40B5-4ADD-8801-0D06FADFA095}" type="slidenum">
              <a:rPr lang="en-US" smtClean="0"/>
              <a:pPr/>
              <a:t>‹№›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719295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 only"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5" name="Google Shape;125;p8"/>
          <p:cNvGrpSpPr/>
          <p:nvPr/>
        </p:nvGrpSpPr>
        <p:grpSpPr>
          <a:xfrm>
            <a:off x="-6" y="54"/>
            <a:ext cx="9429907" cy="1769753"/>
            <a:chOff x="-4" y="40"/>
            <a:chExt cx="7072430" cy="1327315"/>
          </a:xfrm>
        </p:grpSpPr>
        <p:sp>
          <p:nvSpPr>
            <p:cNvPr id="126" name="Google Shape;126;p8"/>
            <p:cNvSpPr/>
            <p:nvPr/>
          </p:nvSpPr>
          <p:spPr>
            <a:xfrm>
              <a:off x="6292649" y="126425"/>
              <a:ext cx="779700" cy="259800"/>
            </a:xfrm>
            <a:prstGeom prst="triangle">
              <a:avLst>
                <a:gd name="adj" fmla="val 32425"/>
              </a:avLst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latin typeface="Arvo"/>
                <a:ea typeface="Arvo"/>
                <a:cs typeface="Arvo"/>
                <a:sym typeface="Arvo"/>
              </a:endParaRPr>
            </a:p>
          </p:txBody>
        </p:sp>
        <p:grpSp>
          <p:nvGrpSpPr>
            <p:cNvPr id="127" name="Google Shape;127;p8"/>
            <p:cNvGrpSpPr/>
            <p:nvPr/>
          </p:nvGrpSpPr>
          <p:grpSpPr>
            <a:xfrm rot="10800000" flipH="1">
              <a:off x="3" y="40"/>
              <a:ext cx="6756168" cy="1327315"/>
              <a:chOff x="-2168138" y="330075"/>
              <a:chExt cx="8650663" cy="1699506"/>
            </a:xfrm>
          </p:grpSpPr>
          <p:sp>
            <p:nvSpPr>
              <p:cNvPr id="128" name="Google Shape;128;p8"/>
              <p:cNvSpPr/>
              <p:nvPr/>
            </p:nvSpPr>
            <p:spPr>
              <a:xfrm>
                <a:off x="-2168138" y="330081"/>
                <a:ext cx="6958200" cy="1699500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>
                  <a:latin typeface="Arvo"/>
                  <a:ea typeface="Arvo"/>
                  <a:cs typeface="Arvo"/>
                  <a:sym typeface="Arvo"/>
                </a:endParaRPr>
              </a:p>
            </p:txBody>
          </p:sp>
          <p:sp>
            <p:nvSpPr>
              <p:cNvPr id="129" name="Google Shape;129;p8"/>
              <p:cNvSpPr/>
              <p:nvPr/>
            </p:nvSpPr>
            <p:spPr>
              <a:xfrm>
                <a:off x="4783025" y="330075"/>
                <a:ext cx="1699500" cy="1699500"/>
              </a:xfrm>
              <a:prstGeom prst="rtTriangle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>
                  <a:latin typeface="Arvo"/>
                  <a:ea typeface="Arvo"/>
                  <a:cs typeface="Arvo"/>
                  <a:sym typeface="Arvo"/>
                </a:endParaRPr>
              </a:p>
            </p:txBody>
          </p:sp>
        </p:grpSp>
        <p:grpSp>
          <p:nvGrpSpPr>
            <p:cNvPr id="130" name="Google Shape;130;p8"/>
            <p:cNvGrpSpPr/>
            <p:nvPr/>
          </p:nvGrpSpPr>
          <p:grpSpPr>
            <a:xfrm rot="10800000" flipH="1">
              <a:off x="-4" y="381007"/>
              <a:ext cx="7072430" cy="771744"/>
              <a:chOff x="-9092084" y="330075"/>
              <a:chExt cx="15574609" cy="1699501"/>
            </a:xfrm>
          </p:grpSpPr>
          <p:sp>
            <p:nvSpPr>
              <p:cNvPr id="131" name="Google Shape;131;p8"/>
              <p:cNvSpPr/>
              <p:nvPr/>
            </p:nvSpPr>
            <p:spPr>
              <a:xfrm>
                <a:off x="-9092084" y="330076"/>
                <a:ext cx="13882200" cy="1699500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>
                  <a:latin typeface="Arvo"/>
                  <a:ea typeface="Arvo"/>
                  <a:cs typeface="Arvo"/>
                  <a:sym typeface="Arvo"/>
                </a:endParaRPr>
              </a:p>
            </p:txBody>
          </p:sp>
          <p:sp>
            <p:nvSpPr>
              <p:cNvPr id="132" name="Google Shape;132;p8"/>
              <p:cNvSpPr/>
              <p:nvPr/>
            </p:nvSpPr>
            <p:spPr>
              <a:xfrm>
                <a:off x="4783025" y="330075"/>
                <a:ext cx="1699500" cy="1699500"/>
              </a:xfrm>
              <a:prstGeom prst="rtTriangle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>
                  <a:latin typeface="Arvo"/>
                  <a:ea typeface="Arvo"/>
                  <a:cs typeface="Arvo"/>
                  <a:sym typeface="Arvo"/>
                </a:endParaRPr>
              </a:p>
            </p:txBody>
          </p:sp>
        </p:grpSp>
      </p:grpSp>
      <p:grpSp>
        <p:nvGrpSpPr>
          <p:cNvPr id="133" name="Google Shape;133;p8"/>
          <p:cNvGrpSpPr/>
          <p:nvPr/>
        </p:nvGrpSpPr>
        <p:grpSpPr>
          <a:xfrm>
            <a:off x="9262456" y="5963632"/>
            <a:ext cx="2937107" cy="894393"/>
            <a:chOff x="5575242" y="4472723"/>
            <a:chExt cx="2202830" cy="670795"/>
          </a:xfrm>
        </p:grpSpPr>
        <p:sp>
          <p:nvSpPr>
            <p:cNvPr id="134" name="Google Shape;134;p8"/>
            <p:cNvSpPr/>
            <p:nvPr/>
          </p:nvSpPr>
          <p:spPr>
            <a:xfrm rot="10800000">
              <a:off x="5575242" y="4948334"/>
              <a:ext cx="394200" cy="131400"/>
            </a:xfrm>
            <a:prstGeom prst="triangle">
              <a:avLst>
                <a:gd name="adj" fmla="val 32425"/>
              </a:avLst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grpSp>
          <p:nvGrpSpPr>
            <p:cNvPr id="135" name="Google Shape;135;p8"/>
            <p:cNvGrpSpPr/>
            <p:nvPr/>
          </p:nvGrpSpPr>
          <p:grpSpPr>
            <a:xfrm flipH="1">
              <a:off x="5734850" y="4472723"/>
              <a:ext cx="2040837" cy="670795"/>
              <a:chOff x="1297954" y="330075"/>
              <a:chExt cx="5169293" cy="1699506"/>
            </a:xfrm>
          </p:grpSpPr>
          <p:sp>
            <p:nvSpPr>
              <p:cNvPr id="136" name="Google Shape;136;p8"/>
              <p:cNvSpPr/>
              <p:nvPr/>
            </p:nvSpPr>
            <p:spPr>
              <a:xfrm>
                <a:off x="1297954" y="330081"/>
                <a:ext cx="3476700" cy="1699500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37" name="Google Shape;137;p8"/>
              <p:cNvSpPr/>
              <p:nvPr/>
            </p:nvSpPr>
            <p:spPr>
              <a:xfrm>
                <a:off x="4767747" y="330075"/>
                <a:ext cx="1699500" cy="1699500"/>
              </a:xfrm>
              <a:prstGeom prst="rtTriangle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</p:grpSp>
        <p:grpSp>
          <p:nvGrpSpPr>
            <p:cNvPr id="138" name="Google Shape;138;p8"/>
            <p:cNvGrpSpPr/>
            <p:nvPr/>
          </p:nvGrpSpPr>
          <p:grpSpPr>
            <a:xfrm flipH="1">
              <a:off x="5578209" y="4646738"/>
              <a:ext cx="2199863" cy="304563"/>
              <a:chOff x="-5827153" y="330075"/>
              <a:chExt cx="12276019" cy="1699569"/>
            </a:xfrm>
          </p:grpSpPr>
          <p:sp>
            <p:nvSpPr>
              <p:cNvPr id="139" name="Google Shape;139;p8"/>
              <p:cNvSpPr/>
              <p:nvPr/>
            </p:nvSpPr>
            <p:spPr>
              <a:xfrm>
                <a:off x="-5827153" y="330144"/>
                <a:ext cx="10612200" cy="1699500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40" name="Google Shape;140;p8"/>
              <p:cNvSpPr/>
              <p:nvPr/>
            </p:nvSpPr>
            <p:spPr>
              <a:xfrm>
                <a:off x="4749366" y="330075"/>
                <a:ext cx="1699500" cy="1699500"/>
              </a:xfrm>
              <a:prstGeom prst="rtTriangle">
                <a:avLst/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</p:grpSp>
      </p:grpSp>
      <p:sp>
        <p:nvSpPr>
          <p:cNvPr id="141" name="Google Shape;141;p8"/>
          <p:cNvSpPr txBox="1">
            <a:spLocks noGrp="1"/>
          </p:cNvSpPr>
          <p:nvPr>
            <p:ph type="title"/>
          </p:nvPr>
        </p:nvSpPr>
        <p:spPr>
          <a:xfrm>
            <a:off x="1085700" y="523433"/>
            <a:ext cx="7011200" cy="1021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9pPr>
          </a:lstStyle>
          <a:p>
            <a:r>
              <a:rPr lang="uk-UA" smtClean="0"/>
              <a:t>Зразок заголовка</a:t>
            </a:r>
            <a:endParaRPr/>
          </a:p>
        </p:txBody>
      </p:sp>
      <p:sp>
        <p:nvSpPr>
          <p:cNvPr id="142" name="Google Shape;142;p8"/>
          <p:cNvSpPr txBox="1">
            <a:spLocks noGrp="1"/>
          </p:cNvSpPr>
          <p:nvPr>
            <p:ph type="sldNum" idx="12"/>
          </p:nvPr>
        </p:nvSpPr>
        <p:spPr>
          <a:xfrm>
            <a:off x="10157333" y="6182000"/>
            <a:ext cx="1983200" cy="42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6D22F896-40B5-4ADD-8801-0D06FADFA095}" type="slidenum">
              <a:rPr lang="en-US" smtClean="0"/>
              <a:pPr/>
              <a:t>‹№›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5871799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">
    <p:spTree>
      <p:nvGrpSpPr>
        <p:cNvPr id="1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4" name="Google Shape;144;p9"/>
          <p:cNvGrpSpPr/>
          <p:nvPr/>
        </p:nvGrpSpPr>
        <p:grpSpPr>
          <a:xfrm>
            <a:off x="3288185" y="5963632"/>
            <a:ext cx="8915767" cy="894393"/>
            <a:chOff x="5589288" y="4472723"/>
            <a:chExt cx="6686825" cy="670795"/>
          </a:xfrm>
        </p:grpSpPr>
        <p:sp>
          <p:nvSpPr>
            <p:cNvPr id="145" name="Google Shape;145;p9"/>
            <p:cNvSpPr/>
            <p:nvPr/>
          </p:nvSpPr>
          <p:spPr>
            <a:xfrm rot="10800000">
              <a:off x="5589288" y="4948334"/>
              <a:ext cx="394200" cy="131400"/>
            </a:xfrm>
            <a:prstGeom prst="triangle">
              <a:avLst>
                <a:gd name="adj" fmla="val 32425"/>
              </a:avLst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grpSp>
          <p:nvGrpSpPr>
            <p:cNvPr id="146" name="Google Shape;146;p9"/>
            <p:cNvGrpSpPr/>
            <p:nvPr/>
          </p:nvGrpSpPr>
          <p:grpSpPr>
            <a:xfrm flipH="1">
              <a:off x="5748896" y="4472723"/>
              <a:ext cx="6527217" cy="670795"/>
              <a:chOff x="-10101302" y="330075"/>
              <a:chExt cx="16532971" cy="1699506"/>
            </a:xfrm>
          </p:grpSpPr>
          <p:sp>
            <p:nvSpPr>
              <p:cNvPr id="147" name="Google Shape;147;p9"/>
              <p:cNvSpPr/>
              <p:nvPr/>
            </p:nvSpPr>
            <p:spPr>
              <a:xfrm>
                <a:off x="-10101302" y="330081"/>
                <a:ext cx="14846400" cy="1699500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48" name="Google Shape;148;p9"/>
              <p:cNvSpPr/>
              <p:nvPr/>
            </p:nvSpPr>
            <p:spPr>
              <a:xfrm>
                <a:off x="4732169" y="330075"/>
                <a:ext cx="1699500" cy="1699500"/>
              </a:xfrm>
              <a:prstGeom prst="rtTriangle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</p:grpSp>
        <p:grpSp>
          <p:nvGrpSpPr>
            <p:cNvPr id="149" name="Google Shape;149;p9"/>
            <p:cNvGrpSpPr/>
            <p:nvPr/>
          </p:nvGrpSpPr>
          <p:grpSpPr>
            <a:xfrm flipH="1">
              <a:off x="5592255" y="4646738"/>
              <a:ext cx="6682918" cy="304563"/>
              <a:chOff x="-30922586" y="330075"/>
              <a:chExt cx="37293070" cy="1699569"/>
            </a:xfrm>
          </p:grpSpPr>
          <p:sp>
            <p:nvSpPr>
              <p:cNvPr id="150" name="Google Shape;150;p9"/>
              <p:cNvSpPr/>
              <p:nvPr/>
            </p:nvSpPr>
            <p:spPr>
              <a:xfrm>
                <a:off x="-30922586" y="330144"/>
                <a:ext cx="35588100" cy="1699500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51" name="Google Shape;151;p9"/>
              <p:cNvSpPr/>
              <p:nvPr/>
            </p:nvSpPr>
            <p:spPr>
              <a:xfrm>
                <a:off x="4670984" y="330075"/>
                <a:ext cx="1699500" cy="1699500"/>
              </a:xfrm>
              <a:prstGeom prst="rtTriangle">
                <a:avLst/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</p:grpSp>
      </p:grpSp>
      <p:sp>
        <p:nvSpPr>
          <p:cNvPr id="152" name="Google Shape;152;p9"/>
          <p:cNvSpPr txBox="1">
            <a:spLocks noGrp="1"/>
          </p:cNvSpPr>
          <p:nvPr>
            <p:ph type="body" idx="1"/>
          </p:nvPr>
        </p:nvSpPr>
        <p:spPr>
          <a:xfrm>
            <a:off x="3577067" y="6182000"/>
            <a:ext cx="8005600" cy="42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609585" lvl="0" indent="-304792">
              <a:spcBef>
                <a:spcPts val="0"/>
              </a:spcBef>
              <a:spcAft>
                <a:spcPts val="0"/>
              </a:spcAft>
              <a:buSzPts val="1300"/>
              <a:buNone/>
              <a:defRPr sz="1733"/>
            </a:lvl1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153" name="Google Shape;153;p9"/>
          <p:cNvSpPr txBox="1">
            <a:spLocks noGrp="1"/>
          </p:cNvSpPr>
          <p:nvPr>
            <p:ph type="sldNum" idx="12"/>
          </p:nvPr>
        </p:nvSpPr>
        <p:spPr>
          <a:xfrm>
            <a:off x="10157333" y="6182000"/>
            <a:ext cx="1983200" cy="42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6D22F896-40B5-4ADD-8801-0D06FADFA095}" type="slidenum">
              <a:rPr lang="en-US" smtClean="0"/>
              <a:pPr/>
              <a:t>‹№›</a:t>
            </a:fld>
            <a:endParaRPr lang="en-US" dirty="0"/>
          </a:p>
        </p:txBody>
      </p:sp>
      <p:grpSp>
        <p:nvGrpSpPr>
          <p:cNvPr id="154" name="Google Shape;154;p9"/>
          <p:cNvGrpSpPr/>
          <p:nvPr/>
        </p:nvGrpSpPr>
        <p:grpSpPr>
          <a:xfrm rot="10800000">
            <a:off x="-11" y="-2"/>
            <a:ext cx="2937107" cy="894393"/>
            <a:chOff x="5575242" y="4472723"/>
            <a:chExt cx="2202830" cy="670795"/>
          </a:xfrm>
        </p:grpSpPr>
        <p:sp>
          <p:nvSpPr>
            <p:cNvPr id="155" name="Google Shape;155;p9"/>
            <p:cNvSpPr/>
            <p:nvPr/>
          </p:nvSpPr>
          <p:spPr>
            <a:xfrm rot="10800000">
              <a:off x="5575242" y="4948334"/>
              <a:ext cx="394200" cy="131400"/>
            </a:xfrm>
            <a:prstGeom prst="triangle">
              <a:avLst>
                <a:gd name="adj" fmla="val 32425"/>
              </a:avLst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grpSp>
          <p:nvGrpSpPr>
            <p:cNvPr id="156" name="Google Shape;156;p9"/>
            <p:cNvGrpSpPr/>
            <p:nvPr/>
          </p:nvGrpSpPr>
          <p:grpSpPr>
            <a:xfrm flipH="1">
              <a:off x="5734850" y="4472723"/>
              <a:ext cx="2040837" cy="670795"/>
              <a:chOff x="1297954" y="330075"/>
              <a:chExt cx="5169293" cy="1699506"/>
            </a:xfrm>
          </p:grpSpPr>
          <p:sp>
            <p:nvSpPr>
              <p:cNvPr id="157" name="Google Shape;157;p9"/>
              <p:cNvSpPr/>
              <p:nvPr/>
            </p:nvSpPr>
            <p:spPr>
              <a:xfrm>
                <a:off x="1297954" y="330081"/>
                <a:ext cx="3476700" cy="1699500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58" name="Google Shape;158;p9"/>
              <p:cNvSpPr/>
              <p:nvPr/>
            </p:nvSpPr>
            <p:spPr>
              <a:xfrm>
                <a:off x="4767747" y="330075"/>
                <a:ext cx="1699500" cy="1699500"/>
              </a:xfrm>
              <a:prstGeom prst="rtTriangle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</p:grpSp>
        <p:grpSp>
          <p:nvGrpSpPr>
            <p:cNvPr id="159" name="Google Shape;159;p9"/>
            <p:cNvGrpSpPr/>
            <p:nvPr/>
          </p:nvGrpSpPr>
          <p:grpSpPr>
            <a:xfrm flipH="1">
              <a:off x="5578209" y="4646738"/>
              <a:ext cx="2199863" cy="304563"/>
              <a:chOff x="-5827153" y="330075"/>
              <a:chExt cx="12276019" cy="1699569"/>
            </a:xfrm>
          </p:grpSpPr>
          <p:sp>
            <p:nvSpPr>
              <p:cNvPr id="160" name="Google Shape;160;p9"/>
              <p:cNvSpPr/>
              <p:nvPr/>
            </p:nvSpPr>
            <p:spPr>
              <a:xfrm>
                <a:off x="-5827153" y="330144"/>
                <a:ext cx="10612200" cy="1699500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61" name="Google Shape;161;p9"/>
              <p:cNvSpPr/>
              <p:nvPr/>
            </p:nvSpPr>
            <p:spPr>
              <a:xfrm>
                <a:off x="4749366" y="330075"/>
                <a:ext cx="1699500" cy="1699500"/>
              </a:xfrm>
              <a:prstGeom prst="rtTriangle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774948955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3" name="Google Shape;163;p10"/>
          <p:cNvGrpSpPr/>
          <p:nvPr/>
        </p:nvGrpSpPr>
        <p:grpSpPr>
          <a:xfrm rot="10800000">
            <a:off x="-11" y="-2"/>
            <a:ext cx="2937107" cy="894393"/>
            <a:chOff x="5575242" y="4472723"/>
            <a:chExt cx="2202830" cy="670795"/>
          </a:xfrm>
        </p:grpSpPr>
        <p:sp>
          <p:nvSpPr>
            <p:cNvPr id="164" name="Google Shape;164;p10"/>
            <p:cNvSpPr/>
            <p:nvPr/>
          </p:nvSpPr>
          <p:spPr>
            <a:xfrm rot="10800000">
              <a:off x="5575242" y="4948334"/>
              <a:ext cx="394200" cy="131400"/>
            </a:xfrm>
            <a:prstGeom prst="triangle">
              <a:avLst>
                <a:gd name="adj" fmla="val 32425"/>
              </a:avLst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grpSp>
          <p:nvGrpSpPr>
            <p:cNvPr id="165" name="Google Shape;165;p10"/>
            <p:cNvGrpSpPr/>
            <p:nvPr/>
          </p:nvGrpSpPr>
          <p:grpSpPr>
            <a:xfrm flipH="1">
              <a:off x="5734850" y="4472723"/>
              <a:ext cx="2040837" cy="670795"/>
              <a:chOff x="1297954" y="330075"/>
              <a:chExt cx="5169293" cy="1699506"/>
            </a:xfrm>
          </p:grpSpPr>
          <p:sp>
            <p:nvSpPr>
              <p:cNvPr id="166" name="Google Shape;166;p10"/>
              <p:cNvSpPr/>
              <p:nvPr/>
            </p:nvSpPr>
            <p:spPr>
              <a:xfrm>
                <a:off x="1297954" y="330081"/>
                <a:ext cx="3476700" cy="1699500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67" name="Google Shape;167;p10"/>
              <p:cNvSpPr/>
              <p:nvPr/>
            </p:nvSpPr>
            <p:spPr>
              <a:xfrm>
                <a:off x="4767747" y="330075"/>
                <a:ext cx="1699500" cy="1699500"/>
              </a:xfrm>
              <a:prstGeom prst="rtTriangle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</p:grpSp>
        <p:grpSp>
          <p:nvGrpSpPr>
            <p:cNvPr id="168" name="Google Shape;168;p10"/>
            <p:cNvGrpSpPr/>
            <p:nvPr/>
          </p:nvGrpSpPr>
          <p:grpSpPr>
            <a:xfrm flipH="1">
              <a:off x="5578209" y="4646738"/>
              <a:ext cx="2199863" cy="304563"/>
              <a:chOff x="-5827153" y="330075"/>
              <a:chExt cx="12276019" cy="1699569"/>
            </a:xfrm>
          </p:grpSpPr>
          <p:sp>
            <p:nvSpPr>
              <p:cNvPr id="169" name="Google Shape;169;p10"/>
              <p:cNvSpPr/>
              <p:nvPr/>
            </p:nvSpPr>
            <p:spPr>
              <a:xfrm>
                <a:off x="-5827153" y="330144"/>
                <a:ext cx="10612200" cy="1699500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70" name="Google Shape;170;p10"/>
              <p:cNvSpPr/>
              <p:nvPr/>
            </p:nvSpPr>
            <p:spPr>
              <a:xfrm>
                <a:off x="4749366" y="330075"/>
                <a:ext cx="1699500" cy="1699500"/>
              </a:xfrm>
              <a:prstGeom prst="rtTriangle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</p:grpSp>
      </p:grpSp>
      <p:grpSp>
        <p:nvGrpSpPr>
          <p:cNvPr id="171" name="Google Shape;171;p10"/>
          <p:cNvGrpSpPr/>
          <p:nvPr/>
        </p:nvGrpSpPr>
        <p:grpSpPr>
          <a:xfrm>
            <a:off x="9262456" y="5963632"/>
            <a:ext cx="2937107" cy="894393"/>
            <a:chOff x="5575242" y="4472723"/>
            <a:chExt cx="2202830" cy="670795"/>
          </a:xfrm>
        </p:grpSpPr>
        <p:sp>
          <p:nvSpPr>
            <p:cNvPr id="172" name="Google Shape;172;p10"/>
            <p:cNvSpPr/>
            <p:nvPr/>
          </p:nvSpPr>
          <p:spPr>
            <a:xfrm rot="10800000">
              <a:off x="5575242" y="4948334"/>
              <a:ext cx="394200" cy="131400"/>
            </a:xfrm>
            <a:prstGeom prst="triangle">
              <a:avLst>
                <a:gd name="adj" fmla="val 32425"/>
              </a:avLst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grpSp>
          <p:nvGrpSpPr>
            <p:cNvPr id="173" name="Google Shape;173;p10"/>
            <p:cNvGrpSpPr/>
            <p:nvPr/>
          </p:nvGrpSpPr>
          <p:grpSpPr>
            <a:xfrm flipH="1">
              <a:off x="5734850" y="4472723"/>
              <a:ext cx="2040837" cy="670795"/>
              <a:chOff x="1297954" y="330075"/>
              <a:chExt cx="5169293" cy="1699506"/>
            </a:xfrm>
          </p:grpSpPr>
          <p:sp>
            <p:nvSpPr>
              <p:cNvPr id="174" name="Google Shape;174;p10"/>
              <p:cNvSpPr/>
              <p:nvPr/>
            </p:nvSpPr>
            <p:spPr>
              <a:xfrm>
                <a:off x="1297954" y="330081"/>
                <a:ext cx="3476700" cy="1699500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75" name="Google Shape;175;p10"/>
              <p:cNvSpPr/>
              <p:nvPr/>
            </p:nvSpPr>
            <p:spPr>
              <a:xfrm>
                <a:off x="4767747" y="330075"/>
                <a:ext cx="1699500" cy="1699500"/>
              </a:xfrm>
              <a:prstGeom prst="rtTriangle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</p:grpSp>
        <p:grpSp>
          <p:nvGrpSpPr>
            <p:cNvPr id="176" name="Google Shape;176;p10"/>
            <p:cNvGrpSpPr/>
            <p:nvPr/>
          </p:nvGrpSpPr>
          <p:grpSpPr>
            <a:xfrm flipH="1">
              <a:off x="5578209" y="4646738"/>
              <a:ext cx="2199863" cy="304563"/>
              <a:chOff x="-5827153" y="330075"/>
              <a:chExt cx="12276019" cy="1699569"/>
            </a:xfrm>
          </p:grpSpPr>
          <p:sp>
            <p:nvSpPr>
              <p:cNvPr id="177" name="Google Shape;177;p10"/>
              <p:cNvSpPr/>
              <p:nvPr/>
            </p:nvSpPr>
            <p:spPr>
              <a:xfrm>
                <a:off x="-5827153" y="330144"/>
                <a:ext cx="10612200" cy="1699500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78" name="Google Shape;178;p10"/>
              <p:cNvSpPr/>
              <p:nvPr/>
            </p:nvSpPr>
            <p:spPr>
              <a:xfrm>
                <a:off x="4749366" y="330075"/>
                <a:ext cx="1699500" cy="1699500"/>
              </a:xfrm>
              <a:prstGeom prst="rtTriangle">
                <a:avLst/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</p:grpSp>
      </p:grpSp>
      <p:sp>
        <p:nvSpPr>
          <p:cNvPr id="179" name="Google Shape;179;p10"/>
          <p:cNvSpPr txBox="1">
            <a:spLocks noGrp="1"/>
          </p:cNvSpPr>
          <p:nvPr>
            <p:ph type="sldNum" idx="12"/>
          </p:nvPr>
        </p:nvSpPr>
        <p:spPr>
          <a:xfrm>
            <a:off x="10157333" y="6182000"/>
            <a:ext cx="1983200" cy="42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6D22F896-40B5-4ADD-8801-0D06FADFA095}" type="slidenum">
              <a:rPr lang="en-US" smtClean="0"/>
              <a:pPr/>
              <a:t>‹№›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4905041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1085700" y="523433"/>
            <a:ext cx="7011200" cy="102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Roboto Condensed"/>
              <a:buNone/>
              <a:defRPr sz="20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Roboto Condensed"/>
              <a:buNone/>
              <a:defRPr sz="20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Roboto Condensed"/>
              <a:buNone/>
              <a:defRPr sz="20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Roboto Condensed"/>
              <a:buNone/>
              <a:defRPr sz="20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Roboto Condensed"/>
              <a:buNone/>
              <a:defRPr sz="20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Roboto Condensed"/>
              <a:buNone/>
              <a:defRPr sz="20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Roboto Condensed"/>
              <a:buNone/>
              <a:defRPr sz="20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Roboto Condensed"/>
              <a:buNone/>
              <a:defRPr sz="20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Roboto Condensed"/>
              <a:buNone/>
              <a:defRPr sz="20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1085700" y="1769800"/>
            <a:ext cx="8176800" cy="419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81000">
              <a:spcBef>
                <a:spcPts val="6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Roboto Condensed Light"/>
              <a:buChar char="▰"/>
              <a:defRPr sz="2400">
                <a:solidFill>
                  <a:schemeClr val="dk1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1pPr>
            <a:lvl2pPr marL="914400" lvl="1" indent="-381000"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Roboto Condensed Light"/>
              <a:buChar char="▻"/>
              <a:defRPr sz="2400">
                <a:solidFill>
                  <a:schemeClr val="dk1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2pPr>
            <a:lvl3pPr marL="1371600" lvl="2" indent="-381000"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Roboto Condensed Light"/>
              <a:buChar char="▻"/>
              <a:defRPr sz="2400">
                <a:solidFill>
                  <a:schemeClr val="dk1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3pPr>
            <a:lvl4pPr marL="1828800" lvl="3" indent="-381000"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Roboto Condensed Light"/>
              <a:buChar char="▻"/>
              <a:defRPr sz="2400">
                <a:solidFill>
                  <a:schemeClr val="dk1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4pPr>
            <a:lvl5pPr marL="2286000" lvl="4" indent="-381000"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Roboto Condensed Light"/>
              <a:buChar char="▻"/>
              <a:defRPr sz="2400">
                <a:solidFill>
                  <a:schemeClr val="dk1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5pPr>
            <a:lvl6pPr marL="2743200" lvl="5" indent="-381000"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Roboto Condensed Light"/>
              <a:buChar char="▻"/>
              <a:defRPr sz="2400">
                <a:solidFill>
                  <a:schemeClr val="dk1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6pPr>
            <a:lvl7pPr marL="3200400" lvl="6" indent="-381000"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Roboto Condensed Light"/>
              <a:buChar char="▻"/>
              <a:defRPr sz="2400">
                <a:solidFill>
                  <a:schemeClr val="dk1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7pPr>
            <a:lvl8pPr marL="3657600" lvl="7" indent="-381000"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Roboto Condensed Light"/>
              <a:buChar char="▻"/>
              <a:defRPr sz="2400">
                <a:solidFill>
                  <a:schemeClr val="dk1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8pPr>
            <a:lvl9pPr marL="4114800" lvl="8" indent="-381000">
              <a:spcBef>
                <a:spcPts val="1000"/>
              </a:spcBef>
              <a:spcAft>
                <a:spcPts val="1000"/>
              </a:spcAft>
              <a:buClr>
                <a:schemeClr val="accent4"/>
              </a:buClr>
              <a:buSzPts val="2400"/>
              <a:buFont typeface="Roboto Condensed Light"/>
              <a:buChar char="▻"/>
              <a:defRPr sz="2400">
                <a:solidFill>
                  <a:schemeClr val="dk1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10157333" y="6182000"/>
            <a:ext cx="1983200" cy="42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>
              <a:buNone/>
              <a:defRPr sz="16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1pPr>
            <a:lvl2pPr lvl="1" algn="r">
              <a:buNone/>
              <a:defRPr sz="16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2pPr>
            <a:lvl3pPr lvl="2" algn="r">
              <a:buNone/>
              <a:defRPr sz="16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3pPr>
            <a:lvl4pPr lvl="3" algn="r">
              <a:buNone/>
              <a:defRPr sz="16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4pPr>
            <a:lvl5pPr lvl="4" algn="r">
              <a:buNone/>
              <a:defRPr sz="16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5pPr>
            <a:lvl6pPr lvl="5" algn="r">
              <a:buNone/>
              <a:defRPr sz="16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6pPr>
            <a:lvl7pPr lvl="6" algn="r">
              <a:buNone/>
              <a:defRPr sz="16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7pPr>
            <a:lvl8pPr lvl="7" algn="r">
              <a:buNone/>
              <a:defRPr sz="16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8pPr>
            <a:lvl9pPr lvl="8" algn="r">
              <a:buNone/>
              <a:defRPr sz="16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9pPr>
          </a:lstStyle>
          <a:p>
            <a:fld id="{6D22F896-40B5-4ADD-8801-0D06FADFA095}" type="slidenum">
              <a:rPr lang="en-US" smtClean="0"/>
              <a:pPr/>
              <a:t>‹№›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3059168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ransition>
    <p:fade thruBlk="1"/>
  </p:transition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1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11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11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28600" y="1524001"/>
            <a:ext cx="11734800" cy="1371600"/>
          </a:xfrm>
        </p:spPr>
        <p:txBody>
          <a:bodyPr>
            <a:normAutofit fontScale="90000"/>
          </a:bodyPr>
          <a:lstStyle/>
          <a:p>
            <a:r>
              <a:rPr lang="uk-UA" sz="5300" b="1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Тема: </a:t>
            </a:r>
            <a:r>
              <a:rPr lang="ru-RU" sz="5300" b="1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Структура соціологічного знання </a:t>
            </a:r>
            <a:r>
              <a:rPr lang="ru-RU" dirty="0">
                <a:solidFill>
                  <a:schemeClr val="accent1"/>
                </a:solidFill>
              </a:rPr>
              <a:t/>
            </a:r>
            <a:br>
              <a:rPr lang="ru-RU" dirty="0">
                <a:solidFill>
                  <a:schemeClr val="accent1"/>
                </a:solidFill>
              </a:rPr>
            </a:br>
            <a:endParaRPr lang="ru-RU" dirty="0">
              <a:solidFill>
                <a:schemeClr val="accent1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905000" y="3276600"/>
            <a:ext cx="8534400" cy="2438400"/>
          </a:xfrm>
        </p:spPr>
        <p:txBody>
          <a:bodyPr>
            <a:normAutofit/>
          </a:bodyPr>
          <a:lstStyle/>
          <a:p>
            <a:endParaRPr lang="ru-RU" dirty="0" smtClean="0"/>
          </a:p>
          <a:p>
            <a:r>
              <a:rPr lang="uk-UA" dirty="0" smtClean="0"/>
              <a:t> </a:t>
            </a:r>
            <a:r>
              <a:rPr lang="uk-UA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1. </a:t>
            </a:r>
            <a:r>
              <a:rPr lang="uk-UA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Теоретична та емпірична соціологія. Теорії середнього рівня. </a:t>
            </a:r>
            <a:endParaRPr lang="uk-UA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uk-UA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2. </a:t>
            </a:r>
            <a:r>
              <a:rPr lang="uk-UA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Макро та мікросоціологія</a:t>
            </a:r>
            <a:r>
              <a:rPr lang="uk-UA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</a:t>
            </a:r>
            <a:endParaRPr lang="uk-UA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uk-UA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3. Поліпарадигмальність соціології. </a:t>
            </a:r>
            <a:endParaRPr lang="uk-UA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z="2800" b="1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Макросоціологія</a:t>
            </a:r>
            <a:endParaRPr lang="ru-RU" sz="2800" dirty="0"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09600" y="1295399"/>
            <a:ext cx="10972800" cy="3810001"/>
          </a:xfrm>
        </p:spPr>
        <p:txBody>
          <a:bodyPr>
            <a:normAutofit lnSpcReduction="10000"/>
          </a:bodyPr>
          <a:lstStyle/>
          <a:p>
            <a:endParaRPr lang="uk-UA" sz="2400" dirty="0" smtClean="0"/>
          </a:p>
          <a:p>
            <a:pPr algn="just"/>
            <a:r>
              <a:rPr lang="uk-UA" sz="2400" b="1" dirty="0" smtClean="0"/>
              <a:t>Макросоціологія приділяє основну увагу моделям поведінки, що допомагають зрозуміти суспільство як єдине ціле. </a:t>
            </a:r>
            <a:r>
              <a:rPr lang="uk-UA" sz="2400" dirty="0" smtClean="0"/>
              <a:t>Під цими моделями (структурами) розуміються різні суспільні інститути, наприклад, сім'я, освіта, релігія і т.д. З самого свого народження люди включені в дану систему соціальних структур і відчувають на собі їх вплив. </a:t>
            </a:r>
            <a:endParaRPr lang="uk-UA" sz="2400" dirty="0" smtClean="0"/>
          </a:p>
          <a:p>
            <a:pPr algn="just"/>
            <a:r>
              <a:rPr lang="uk-UA" sz="2400" b="1" dirty="0" smtClean="0"/>
              <a:t>Сферу </a:t>
            </a:r>
            <a:r>
              <a:rPr lang="uk-UA" sz="2400" b="1" dirty="0" smtClean="0"/>
              <a:t>головного інтересу макросоціології складає вивчення взаємин між різними частинами суспільства і те, як відбувається зміна цих взаємин. </a:t>
            </a:r>
          </a:p>
        </p:txBody>
      </p:sp>
    </p:spTree>
    <p:extLst>
      <p:ext uri="{BB962C8B-B14F-4D97-AF65-F5344CB8AC3E}">
        <p14:creationId xmlns:p14="http://schemas.microsoft.com/office/powerpoint/2010/main" val="149960054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z="2800" b="1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Макросоціологія</a:t>
            </a:r>
            <a:endParaRPr lang="ru-RU" sz="2800" dirty="0"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09600" y="1295399"/>
            <a:ext cx="10972800" cy="3352801"/>
          </a:xfrm>
        </p:spPr>
        <p:txBody>
          <a:bodyPr>
            <a:normAutofit/>
          </a:bodyPr>
          <a:lstStyle/>
          <a:p>
            <a:pPr algn="just"/>
            <a:r>
              <a:rPr lang="uk-UA" sz="2400" dirty="0" smtClean="0"/>
              <a:t>Дослідники </a:t>
            </a:r>
            <a:r>
              <a:rPr lang="uk-UA" sz="2400" dirty="0" smtClean="0"/>
              <a:t>макросоціологічного рівня дотримуються принципів однієї з двох основних теорій: </a:t>
            </a:r>
            <a:r>
              <a:rPr lang="uk-UA" sz="2400" b="1" dirty="0" smtClean="0"/>
              <a:t>функціоналізму чи структурного-функціоналізму </a:t>
            </a:r>
            <a:r>
              <a:rPr lang="uk-UA" sz="2400" dirty="0" smtClean="0"/>
              <a:t>(Герберт Спенсер, Еміль Дюркгейм, Талкотт Парсонс, Роберт Мертон та ін.) або </a:t>
            </a:r>
            <a:r>
              <a:rPr lang="uk-UA" sz="2400" b="1" dirty="0" smtClean="0"/>
              <a:t>теорії конфлікту </a:t>
            </a:r>
            <a:r>
              <a:rPr lang="uk-UA" sz="2400" dirty="0" smtClean="0"/>
              <a:t>(Карл Маркс, Ральф Дарендорф та ін.). </a:t>
            </a:r>
          </a:p>
        </p:txBody>
      </p:sp>
    </p:spTree>
    <p:extLst>
      <p:ext uri="{BB962C8B-B14F-4D97-AF65-F5344CB8AC3E}">
        <p14:creationId xmlns:p14="http://schemas.microsoft.com/office/powerpoint/2010/main" val="84097329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2800" b="1" dirty="0" smtClean="0">
                <a:solidFill>
                  <a:schemeClr val="accent1"/>
                </a:solidFill>
              </a:rPr>
              <a:t>Поліпарадигмальність соціології</a:t>
            </a:r>
            <a:endParaRPr lang="uk-UA" sz="2800" dirty="0"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09600" y="1542279"/>
            <a:ext cx="10972800" cy="2877321"/>
          </a:xfrm>
        </p:spPr>
        <p:txBody>
          <a:bodyPr>
            <a:noAutofit/>
          </a:bodyPr>
          <a:lstStyle/>
          <a:p>
            <a:pPr algn="just"/>
            <a:r>
              <a:rPr lang="uk-UA" sz="2400" dirty="0" smtClean="0"/>
              <a:t>Структуру і характер наукового змісту сучасної соціології неможливо зрозуміти без урахування того, що крім диференціації за видами і аспектам дослідницької діяльності в соціології існують відмінності між принциповими теоретичними підходами, що визначають стратегію і напрям дослідження, тобто дають відповіді на питання </a:t>
            </a:r>
            <a:r>
              <a:rPr lang="uk-UA" sz="2400" b="1" dirty="0" smtClean="0"/>
              <a:t>що, як і навіщо досліджується</a:t>
            </a:r>
            <a:r>
              <a:rPr lang="uk-UA" sz="2400" b="1" dirty="0" smtClean="0"/>
              <a:t>.</a:t>
            </a:r>
            <a:endParaRPr lang="uk-UA" sz="2400" b="1" dirty="0" smtClean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2800" b="1" dirty="0" smtClean="0">
                <a:solidFill>
                  <a:schemeClr val="accent1"/>
                </a:solidFill>
              </a:rPr>
              <a:t>Поліпарадигмальність соціології</a:t>
            </a:r>
            <a:endParaRPr lang="uk-UA" sz="2800" dirty="0"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33400" y="1524001"/>
            <a:ext cx="10972800" cy="3276600"/>
          </a:xfrm>
        </p:spPr>
        <p:txBody>
          <a:bodyPr>
            <a:noAutofit/>
          </a:bodyPr>
          <a:lstStyle/>
          <a:p>
            <a:pPr algn="just"/>
            <a:r>
              <a:rPr lang="uk-UA" sz="2400" dirty="0" smtClean="0"/>
              <a:t>Ці </a:t>
            </a:r>
            <a:r>
              <a:rPr lang="uk-UA" sz="2400" dirty="0" smtClean="0"/>
              <a:t>відмінності визначаються </a:t>
            </a:r>
            <a:r>
              <a:rPr lang="uk-UA" sz="2400" b="1" u="sng" dirty="0" smtClean="0"/>
              <a:t>існуванням всередині соціології конкуруючих шкіл і напрямків дослідження, що позначаються за приналежністю до тієї чи іншої концептуальної традиції</a:t>
            </a:r>
            <a:r>
              <a:rPr lang="uk-UA" sz="2400" dirty="0" smtClean="0"/>
              <a:t>, наприклад: позитивістська соціологія, марксистська соціологія, критична соціологія, інтерпретативна соціологія, феноменологічна соціологія тощо. Основою для розвитку та існування в соціології різних наукових напрямків є прихильність соціологів різним парадигмам. </a:t>
            </a:r>
          </a:p>
        </p:txBody>
      </p:sp>
    </p:spTree>
    <p:extLst>
      <p:ext uri="{BB962C8B-B14F-4D97-AF65-F5344CB8AC3E}">
        <p14:creationId xmlns:p14="http://schemas.microsoft.com/office/powerpoint/2010/main" val="426070801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2800" b="1" dirty="0" smtClean="0">
                <a:solidFill>
                  <a:schemeClr val="accent1"/>
                </a:solidFill>
              </a:rPr>
              <a:t>Поліпарадигмальність соціології</a:t>
            </a:r>
            <a:endParaRPr lang="ru-RU" sz="2800" dirty="0"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33400" y="1524001"/>
            <a:ext cx="10972800" cy="3886200"/>
          </a:xfrm>
        </p:spPr>
        <p:txBody>
          <a:bodyPr>
            <a:noAutofit/>
          </a:bodyPr>
          <a:lstStyle/>
          <a:p>
            <a:pPr algn="just"/>
            <a:r>
              <a:rPr lang="uk-UA" sz="2200" dirty="0" smtClean="0"/>
              <a:t>Поняття «парадигма» (від </a:t>
            </a:r>
            <a:r>
              <a:rPr lang="uk-UA" sz="2200" dirty="0" err="1" smtClean="0"/>
              <a:t>грец</a:t>
            </a:r>
            <a:r>
              <a:rPr lang="uk-UA" sz="2200" dirty="0" smtClean="0"/>
              <a:t>. Παραδειγμα - приклад, зразок) у науковий обіг було введено американським дослідником науки Томасом Куном у середині 60-х років ХХ століття, і стало популярним завдяки його книзі «Структура наукових революцій». </a:t>
            </a:r>
            <a:endParaRPr lang="uk-UA" sz="2200" dirty="0" smtClean="0"/>
          </a:p>
          <a:p>
            <a:pPr algn="just"/>
            <a:r>
              <a:rPr lang="uk-UA" sz="2200" b="1" dirty="0" smtClean="0"/>
              <a:t>Кун </a:t>
            </a:r>
            <a:r>
              <a:rPr lang="uk-UA" sz="2200" b="1" dirty="0" smtClean="0"/>
              <a:t>назвав парадигмою наукові концепції, прийняті певним науковим співтовариством як зразок постановки та вирішення дослідницьких проблем, досить безпрецедентні, щоб залучити на тривалий час групу прихильників і водночас досить відкриті, щоб нові покоління вчених могли в їх рамках знайти для себе невирішені проблеми будь-якого виду. 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2800" b="1" dirty="0" smtClean="0">
                <a:solidFill>
                  <a:schemeClr val="accent1"/>
                </a:solidFill>
              </a:rPr>
              <a:t>Поліпарадигмальність соціології</a:t>
            </a:r>
            <a:endParaRPr lang="ru-RU" sz="2800" dirty="0"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33400" y="1524001"/>
            <a:ext cx="10972800" cy="3657600"/>
          </a:xfrm>
        </p:spPr>
        <p:txBody>
          <a:bodyPr>
            <a:noAutofit/>
          </a:bodyPr>
          <a:lstStyle/>
          <a:p>
            <a:pPr algn="just"/>
            <a:r>
              <a:rPr lang="uk-UA" sz="2200" b="1" dirty="0" smtClean="0"/>
              <a:t>Перехід </a:t>
            </a:r>
            <a:r>
              <a:rPr lang="uk-UA" sz="2200" b="1" dirty="0" smtClean="0"/>
              <a:t>наукової спільноти від однієї парадигми до іншої, згідно Т.Куну, лежить в основі наукових революцій. </a:t>
            </a:r>
            <a:r>
              <a:rPr lang="uk-UA" sz="2200" dirty="0" smtClean="0"/>
              <a:t>Захоплені нової парадигмою вчені отримують нові засоби дослідження і вивчають нові області. Але найважливішим є те, що в період революцій вчені бачать нове і отримують інші результати навіть у тих випадках, коли використовують звичайні інструменти в областях, які вони досліджували до цього. </a:t>
            </a:r>
            <a:endParaRPr lang="uk-UA" sz="2200" dirty="0" smtClean="0"/>
          </a:p>
          <a:p>
            <a:pPr algn="just"/>
            <a:r>
              <a:rPr lang="uk-UA" sz="2200" dirty="0" smtClean="0"/>
              <a:t>Зміна </a:t>
            </a:r>
            <a:r>
              <a:rPr lang="uk-UA" sz="2200" dirty="0" smtClean="0"/>
              <a:t>парадигми призводить до того, що вчені можуть побачити традиційні дослідницькі проблеми в іншому світлі. </a:t>
            </a:r>
            <a:endParaRPr lang="uk-UA" sz="2200" b="1" dirty="0"/>
          </a:p>
        </p:txBody>
      </p:sp>
    </p:spTree>
    <p:extLst>
      <p:ext uri="{BB962C8B-B14F-4D97-AF65-F5344CB8AC3E}">
        <p14:creationId xmlns:p14="http://schemas.microsoft.com/office/powerpoint/2010/main" val="196810287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2800" b="1" dirty="0" smtClean="0">
                <a:solidFill>
                  <a:schemeClr val="accent1"/>
                </a:solidFill>
              </a:rPr>
              <a:t>Поліпарадигмальність соціології</a:t>
            </a:r>
            <a:endParaRPr lang="ru-RU" sz="2800" dirty="0"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33400" y="1524000"/>
            <a:ext cx="10972800" cy="4648200"/>
          </a:xfrm>
        </p:spPr>
        <p:txBody>
          <a:bodyPr>
            <a:noAutofit/>
          </a:bodyPr>
          <a:lstStyle/>
          <a:p>
            <a:pPr algn="just"/>
            <a:r>
              <a:rPr lang="uk-UA" sz="2300" noProof="1" smtClean="0"/>
              <a:t>Однак, ситуація в сучасній соціології дещо відрізняється від моделі розвитку науки, запропонованої Т.Куном. так, у сучасній соціології існує одразу кілька наукових напрямків, що характеризуються цими трьома ознаками. </a:t>
            </a:r>
            <a:endParaRPr lang="uk-UA" sz="2300" noProof="1" smtClean="0"/>
          </a:p>
          <a:p>
            <a:pPr algn="just"/>
            <a:r>
              <a:rPr lang="uk-UA" sz="2300" b="1" noProof="1" smtClean="0"/>
              <a:t>На </a:t>
            </a:r>
            <a:r>
              <a:rPr lang="uk-UA" sz="2300" b="1" noProof="1" smtClean="0"/>
              <a:t>цій підставі деякі дослідники вважають, що соціологія знаходиться в кризі, переживає період наукової революції. </a:t>
            </a:r>
          </a:p>
          <a:p>
            <a:pPr algn="just"/>
            <a:r>
              <a:rPr lang="uk-UA" sz="2300" noProof="1" smtClean="0"/>
              <a:t>У той же час інші дослідники вважають, що одночасне існування безлічі парадигм не є свідченням кризи, що соціологія - це мультипарадигмальна наука. </a:t>
            </a:r>
            <a:endParaRPr lang="uk-UA" sz="2300" noProof="1" smtClean="0"/>
          </a:p>
          <a:p>
            <a:pPr algn="just"/>
            <a:r>
              <a:rPr lang="uk-UA" sz="2300" noProof="1" smtClean="0"/>
              <a:t>Ідею </a:t>
            </a:r>
            <a:r>
              <a:rPr lang="uk-UA" sz="2300" noProof="1" smtClean="0"/>
              <a:t>про </a:t>
            </a:r>
            <a:r>
              <a:rPr lang="uk-UA" sz="2300" b="1" noProof="1" smtClean="0"/>
              <a:t>мультипарадигмальність як нормальний стан </a:t>
            </a:r>
            <a:r>
              <a:rPr lang="uk-UA" sz="2300" noProof="1" smtClean="0"/>
              <a:t>для соціологічної науки вперше обґрунтував у середині 1970-х рр.. відомий американський соціолог Дж.Рітцер. </a:t>
            </a:r>
            <a:r>
              <a:rPr lang="uk-UA" sz="2300" noProof="1" smtClean="0"/>
              <a:t> </a:t>
            </a:r>
            <a:endParaRPr lang="uk-UA" sz="2300" b="1" noProof="1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2800" b="1" dirty="0" smtClean="0">
                <a:solidFill>
                  <a:schemeClr val="accent1"/>
                </a:solidFill>
              </a:rPr>
              <a:t>Поліпарадигмальність соціології</a:t>
            </a:r>
            <a:endParaRPr lang="ru-RU" sz="2800" dirty="0"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33400" y="1524001"/>
            <a:ext cx="10972800" cy="2590800"/>
          </a:xfrm>
        </p:spPr>
        <p:txBody>
          <a:bodyPr>
            <a:noAutofit/>
          </a:bodyPr>
          <a:lstStyle/>
          <a:p>
            <a:pPr algn="just"/>
            <a:r>
              <a:rPr lang="uk-UA" sz="2300" noProof="1" smtClean="0"/>
              <a:t>Мультипарадигмальність </a:t>
            </a:r>
            <a:r>
              <a:rPr lang="uk-UA" sz="2300" noProof="1" smtClean="0"/>
              <a:t>означає, що з появою нової парадигми, дослідницькі стратегії, розроблені раніше, не зникають, а концептуальна різноманітність лише збільшується та дозволяє описувати і пояснювати різні аспекти таких складних явищ і процесів, якими є соціальні феномени. </a:t>
            </a:r>
            <a:endParaRPr lang="uk-UA" sz="2300" b="1" noProof="1"/>
          </a:p>
        </p:txBody>
      </p:sp>
    </p:spTree>
    <p:extLst>
      <p:ext uri="{BB962C8B-B14F-4D97-AF65-F5344CB8AC3E}">
        <p14:creationId xmlns:p14="http://schemas.microsoft.com/office/powerpoint/2010/main" val="317583482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2800" b="1" dirty="0" smtClean="0">
                <a:solidFill>
                  <a:schemeClr val="accent1"/>
                </a:solidFill>
              </a:rPr>
              <a:t>Поліпарадигмальність соціології</a:t>
            </a:r>
            <a:endParaRPr lang="ru-RU" sz="2800" dirty="0"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33400" y="1524001"/>
            <a:ext cx="10972800" cy="2971800"/>
          </a:xfrm>
        </p:spPr>
        <p:txBody>
          <a:bodyPr>
            <a:noAutofit/>
          </a:bodyPr>
          <a:lstStyle/>
          <a:p>
            <a:pPr algn="just"/>
            <a:r>
              <a:rPr lang="en-US" sz="2400" noProof="1" smtClean="0"/>
              <a:t>Американський соціолог Дж. Рітцер виділяє в соціології такі парадигмальні напрямки:</a:t>
            </a:r>
          </a:p>
          <a:p>
            <a:pPr lvl="0" algn="just"/>
            <a:r>
              <a:rPr lang="en-US" sz="2400" b="1" noProof="1" smtClean="0"/>
              <a:t>парадигм</a:t>
            </a:r>
            <a:r>
              <a:rPr lang="uk-UA" sz="2400" b="1" noProof="1" smtClean="0"/>
              <a:t>а</a:t>
            </a:r>
            <a:r>
              <a:rPr lang="en-US" sz="2400" b="1" noProof="1" smtClean="0"/>
              <a:t> </a:t>
            </a:r>
            <a:r>
              <a:rPr lang="en-US" sz="2400" b="1" noProof="1" smtClean="0"/>
              <a:t>соціальних фактів</a:t>
            </a:r>
            <a:r>
              <a:rPr lang="en-US" sz="2400" noProof="1" smtClean="0"/>
              <a:t> Досліджуються соціальні факти (структури) та інститути, їх вплив на індивідуальне мислення – це і постає соціальною реальністю. (структурний функціоналізм, теорії конфлікту, теорії систем) 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2800" b="1" dirty="0" smtClean="0">
                <a:solidFill>
                  <a:schemeClr val="accent1"/>
                </a:solidFill>
              </a:rPr>
              <a:t>Поліпарадигмальність соціології</a:t>
            </a:r>
            <a:endParaRPr lang="ru-RU" sz="2800" dirty="0"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33400" y="1524000"/>
            <a:ext cx="10972800" cy="5105399"/>
          </a:xfrm>
        </p:spPr>
        <p:txBody>
          <a:bodyPr>
            <a:noAutofit/>
          </a:bodyPr>
          <a:lstStyle/>
          <a:p>
            <a:pPr lvl="0" algn="just"/>
            <a:r>
              <a:rPr lang="en-US" sz="2400" b="1" noProof="1" smtClean="0"/>
              <a:t>парадигм</a:t>
            </a:r>
            <a:r>
              <a:rPr lang="uk-UA" sz="2400" b="1" noProof="1" smtClean="0"/>
              <a:t>а</a:t>
            </a:r>
            <a:r>
              <a:rPr lang="en-US" sz="2400" b="1" noProof="1" smtClean="0"/>
              <a:t> </a:t>
            </a:r>
            <a:r>
              <a:rPr lang="en-US" sz="2400" b="1" noProof="1" smtClean="0"/>
              <a:t>соціальних значень</a:t>
            </a:r>
            <a:r>
              <a:rPr lang="en-US" sz="2400" noProof="1" smtClean="0"/>
              <a:t> Досліджується як актори (суб’єкти взаємодій) визначають соціальну ситуацію і як це визначення впливає на наступні дії та взаємодії. Соціальною реальністю постають символи та значення. (теорія соціальної дії, етнометодологія, феноменологія, символічний інтеракціонізм) </a:t>
            </a:r>
          </a:p>
          <a:p>
            <a:pPr lvl="0" algn="just"/>
            <a:r>
              <a:rPr lang="en-US" sz="2400" b="1" noProof="1" smtClean="0"/>
              <a:t>парадигм</a:t>
            </a:r>
            <a:r>
              <a:rPr lang="uk-UA" sz="2400" b="1" noProof="1" smtClean="0"/>
              <a:t>а</a:t>
            </a:r>
            <a:r>
              <a:rPr lang="en-US" sz="2400" b="1" noProof="1" smtClean="0"/>
              <a:t> </a:t>
            </a:r>
            <a:r>
              <a:rPr lang="en-US" sz="2400" b="1" noProof="1" smtClean="0"/>
              <a:t>соціальної поведінки.  </a:t>
            </a:r>
            <a:r>
              <a:rPr lang="en-US" sz="2400" noProof="1" smtClean="0"/>
              <a:t>Досліджується несвідома поведінка індивіда. (теорія обміну, поведінкова соціологія)</a:t>
            </a:r>
            <a:endParaRPr lang="en-US" sz="2400" noProof="1"/>
          </a:p>
        </p:txBody>
      </p:sp>
    </p:spTree>
    <p:extLst>
      <p:ext uri="{BB962C8B-B14F-4D97-AF65-F5344CB8AC3E}">
        <p14:creationId xmlns:p14="http://schemas.microsoft.com/office/powerpoint/2010/main" val="684061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z="2400" b="1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Теоретична та емпірична соціологія</a:t>
            </a:r>
            <a:endParaRPr lang="ru-RU" sz="2400" dirty="0"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09600" y="1295401"/>
            <a:ext cx="10972800" cy="4800600"/>
          </a:xfrm>
        </p:spPr>
        <p:txBody>
          <a:bodyPr>
            <a:normAutofit fontScale="92500" lnSpcReduction="20000"/>
          </a:bodyPr>
          <a:lstStyle/>
          <a:p>
            <a:pPr algn="just"/>
            <a:endParaRPr lang="uk-UA" sz="2400" dirty="0" smtClean="0"/>
          </a:p>
          <a:p>
            <a:pPr algn="just"/>
            <a:r>
              <a:rPr lang="uk-UA" sz="2800" dirty="0" smtClean="0"/>
              <a:t>Складність суспільства, різноманітність процесів, явищ, що зумовлюють його життєдіяльність, </a:t>
            </a:r>
            <a:r>
              <a:rPr lang="uk-UA" sz="2800" b="1" dirty="0" smtClean="0"/>
              <a:t>потребують багаторівневої системи соціологічного пізнання соціальної реальності. </a:t>
            </a:r>
            <a:r>
              <a:rPr lang="uk-UA" sz="2800" dirty="0" smtClean="0"/>
              <a:t>Відповідно до цього формується багаторівнева структура соціологічної науки. </a:t>
            </a:r>
          </a:p>
          <a:p>
            <a:pPr algn="just"/>
            <a:r>
              <a:rPr lang="uk-UA" sz="2800" dirty="0" smtClean="0"/>
              <a:t>Є велика кількість способів класифікувати за різними критеріями соціологічні знання, але </a:t>
            </a:r>
            <a:r>
              <a:rPr lang="uk-UA" sz="2800" b="1" dirty="0" smtClean="0"/>
              <a:t>найпростішим є поділ соціології на </a:t>
            </a:r>
            <a:r>
              <a:rPr lang="uk-UA" sz="2800" dirty="0" smtClean="0"/>
              <a:t>відносно самостійні галузі знання: </a:t>
            </a:r>
            <a:r>
              <a:rPr lang="uk-UA" sz="2800" b="1" dirty="0" smtClean="0"/>
              <a:t>теоретичну соціологію і практичну або прикладну соціологію</a:t>
            </a:r>
            <a:r>
              <a:rPr lang="uk-UA" sz="2800" dirty="0" smtClean="0"/>
              <a:t>, які </a:t>
            </a:r>
            <a:r>
              <a:rPr lang="uk-UA" sz="2800" b="1" u="sng" dirty="0" smtClean="0"/>
              <a:t>відрізняються між собою </a:t>
            </a:r>
            <a:r>
              <a:rPr lang="uk-UA" sz="2800" dirty="0" smtClean="0"/>
              <a:t>не об’єктом чи методом досліджень, а </a:t>
            </a:r>
            <a:r>
              <a:rPr lang="uk-UA" sz="2800" b="1" u="sng" dirty="0" smtClean="0"/>
              <a:t>цілями</a:t>
            </a:r>
            <a:r>
              <a:rPr lang="uk-UA" sz="2800" dirty="0" smtClean="0"/>
              <a:t>, які ставить перед собою соціологія, і </a:t>
            </a:r>
            <a:r>
              <a:rPr lang="uk-UA" sz="2800" b="1" u="sng" dirty="0" smtClean="0"/>
              <a:t>які вирішує завдання: теоретичні чи практичні</a:t>
            </a:r>
            <a:r>
              <a:rPr lang="uk-UA" sz="2800" dirty="0" smtClean="0"/>
              <a:t>.</a:t>
            </a:r>
            <a:endParaRPr lang="uk-UA" sz="2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2800" b="1" dirty="0" smtClean="0">
                <a:solidFill>
                  <a:schemeClr val="accent1"/>
                </a:solidFill>
              </a:rPr>
              <a:t>Поліпарадигмальність соціології</a:t>
            </a:r>
            <a:endParaRPr lang="ru-RU" sz="2800" dirty="0"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33400" y="1524001"/>
            <a:ext cx="10972800" cy="4572000"/>
          </a:xfrm>
        </p:spPr>
        <p:txBody>
          <a:bodyPr>
            <a:noAutofit/>
          </a:bodyPr>
          <a:lstStyle/>
          <a:p>
            <a:pPr algn="just"/>
            <a:r>
              <a:rPr lang="uk-UA" sz="2400" b="1" dirty="0" smtClean="0"/>
              <a:t>У вітчизняній соціології </a:t>
            </a:r>
            <a:r>
              <a:rPr lang="uk-UA" sz="2400" b="1" dirty="0" smtClean="0"/>
              <a:t>сформувався </a:t>
            </a:r>
            <a:r>
              <a:rPr lang="uk-UA" sz="2400" b="1" dirty="0" smtClean="0"/>
              <a:t>трохи інакший підхід, за яким усі соціологічні парадигми умовно поділяють на три групи: </a:t>
            </a:r>
          </a:p>
          <a:p>
            <a:pPr algn="just"/>
            <a:r>
              <a:rPr lang="uk-UA" sz="2400" b="1" noProof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структурно-функціональні (об’єктивізм), інтерпретативні (суб’єктивізм) та інтегральні (об’єднуючі). </a:t>
            </a:r>
          </a:p>
          <a:p>
            <a:pPr algn="just"/>
            <a:r>
              <a:rPr lang="uk-UA" sz="2400" noProof="1" smtClean="0"/>
              <a:t>Кожна парадигма достатньо </a:t>
            </a:r>
            <a:r>
              <a:rPr lang="uk-UA" sz="2400" dirty="0" smtClean="0"/>
              <a:t>вибіркова в плані оцінки факторів суспільного розвитку (економіка, культура, природа, індивід); характеризується наданням пріоритету в дослідженні певних сторін соціокультурних </a:t>
            </a:r>
            <a:r>
              <a:rPr lang="uk-UA" sz="2400" dirty="0" smtClean="0"/>
              <a:t>реалій; </a:t>
            </a:r>
            <a:r>
              <a:rPr lang="uk-UA" sz="2400" dirty="0" smtClean="0"/>
              <a:t>формує власну методику дослідження поведінки людей. </a:t>
            </a:r>
            <a:endParaRPr lang="uk-UA" sz="2400" dirty="0" smtClean="0"/>
          </a:p>
          <a:p>
            <a:pPr algn="just"/>
            <a:r>
              <a:rPr lang="uk-UA" sz="2400" dirty="0" smtClean="0"/>
              <a:t>Сучасні </a:t>
            </a:r>
            <a:r>
              <a:rPr lang="uk-UA" sz="2400" dirty="0" smtClean="0"/>
              <a:t>соціологи визнають поліпарадигмальний характер соціології як науки.</a:t>
            </a:r>
            <a:endParaRPr lang="ru-RU" sz="2400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85700" y="523433"/>
            <a:ext cx="8667900" cy="1021600"/>
          </a:xfrm>
        </p:spPr>
        <p:txBody>
          <a:bodyPr>
            <a:noAutofit/>
          </a:bodyPr>
          <a:lstStyle/>
          <a:p>
            <a:r>
              <a:rPr lang="uk-UA" sz="2800" b="1" dirty="0" smtClean="0">
                <a:solidFill>
                  <a:schemeClr val="accent1"/>
                </a:solidFill>
              </a:rPr>
              <a:t>Поліпарадигмальність соціології: об'єктивізм </a:t>
            </a:r>
            <a:endParaRPr lang="ru-RU" sz="2800" dirty="0"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533400" y="2514600"/>
          <a:ext cx="10972800" cy="3733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533400" y="1524000"/>
            <a:ext cx="10972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Суспільство</a:t>
            </a:r>
            <a:r>
              <a:rPr lang="uk-UA" b="1" dirty="0" smtClean="0"/>
              <a:t> через різні соціальні інститути та процес соціалізації </a:t>
            </a:r>
            <a:r>
              <a:rPr lang="uk-UA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впливає на індивіда </a:t>
            </a:r>
            <a:r>
              <a:rPr lang="uk-UA" b="1" dirty="0" smtClean="0"/>
              <a:t>та контролює його</a:t>
            </a:r>
            <a:endParaRPr lang="uk-UA" b="1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85700" y="523433"/>
            <a:ext cx="8972700" cy="1021600"/>
          </a:xfrm>
        </p:spPr>
        <p:txBody>
          <a:bodyPr>
            <a:noAutofit/>
          </a:bodyPr>
          <a:lstStyle/>
          <a:p>
            <a:r>
              <a:rPr lang="uk-UA" sz="2800" b="1" dirty="0" smtClean="0">
                <a:solidFill>
                  <a:schemeClr val="accent1"/>
                </a:solidFill>
              </a:rPr>
              <a:t>Поліпарадигмальність соціології: суб'єктивізм </a:t>
            </a:r>
            <a:endParaRPr lang="ru-RU" sz="2800" dirty="0"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8" name="Содержимое 7"/>
          <p:cNvGraphicFramePr>
            <a:graphicFrameLocks noGrp="1"/>
          </p:cNvGraphicFramePr>
          <p:nvPr>
            <p:ph idx="1"/>
          </p:nvPr>
        </p:nvGraphicFramePr>
        <p:xfrm>
          <a:off x="609600" y="2286000"/>
          <a:ext cx="10972800" cy="4114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533400" y="1524000"/>
            <a:ext cx="10972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Індивіди</a:t>
            </a:r>
            <a:r>
              <a:rPr lang="uk-UA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uk-UA" b="1" dirty="0" smtClean="0"/>
              <a:t>в процесі взаємодій та щоденних практик </a:t>
            </a:r>
            <a:r>
              <a:rPr lang="uk-UA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формують суспільство</a:t>
            </a:r>
            <a:endParaRPr lang="uk-UA" b="1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36137"/>
            <a:ext cx="10972800" cy="1143000"/>
          </a:xfrm>
        </p:spPr>
        <p:txBody>
          <a:bodyPr>
            <a:normAutofit/>
          </a:bodyPr>
          <a:lstStyle/>
          <a:p>
            <a:r>
              <a:rPr lang="uk-UA" sz="2800" b="1" dirty="0" smtClean="0">
                <a:solidFill>
                  <a:schemeClr val="accent1"/>
                </a:solidFill>
              </a:rPr>
              <a:t>Поліпарадигмальність соціології: інтегративні </a:t>
            </a:r>
            <a:r>
              <a:rPr lang="uk-UA" sz="2800" b="1" dirty="0" smtClean="0">
                <a:solidFill>
                  <a:schemeClr val="accent1"/>
                </a:solidFill>
              </a:rPr>
              <a:t>теорії</a:t>
            </a:r>
            <a:endParaRPr lang="ru-RU" sz="2800" dirty="0"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8" name="Содержимое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89700683"/>
              </p:ext>
            </p:extLst>
          </p:nvPr>
        </p:nvGraphicFramePr>
        <p:xfrm>
          <a:off x="609600" y="2438400"/>
          <a:ext cx="10972800" cy="4114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533400" y="1219200"/>
            <a:ext cx="109728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Суспільство</a:t>
            </a:r>
            <a:r>
              <a:rPr lang="uk-UA" b="1" dirty="0" smtClean="0"/>
              <a:t> через різні соціальні інститути та процес соціалізації </a:t>
            </a:r>
            <a:r>
              <a:rPr lang="uk-UA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впливає на індивіда</a:t>
            </a:r>
            <a:r>
              <a:rPr lang="uk-UA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формуючи його бачення себе та свого місця в ньому, </a:t>
            </a:r>
            <a:r>
              <a:rPr lang="uk-UA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однак в процесі взаємодій з іншими індивідами</a:t>
            </a:r>
            <a:r>
              <a:rPr lang="uk-UA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uk-UA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уявлення, цінності, норми та практика індивідів змінюється, що </a:t>
            </a:r>
            <a:r>
              <a:rPr lang="uk-UA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впливає на зміни в соціальних інститутах та суспільстві в цілому</a:t>
            </a:r>
            <a:r>
              <a:rPr lang="uk-UA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endParaRPr lang="uk-UA" b="1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2800" b="1" dirty="0" smtClean="0">
                <a:solidFill>
                  <a:schemeClr val="accent1"/>
                </a:solidFill>
              </a:rPr>
              <a:t>Поліпарадигмальність соціології</a:t>
            </a:r>
            <a:endParaRPr lang="ru-RU" sz="2800" dirty="0"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33400" y="1524001"/>
            <a:ext cx="10972800" cy="3505199"/>
          </a:xfrm>
        </p:spPr>
        <p:txBody>
          <a:bodyPr>
            <a:noAutofit/>
          </a:bodyPr>
          <a:lstStyle/>
          <a:p>
            <a:pPr algn="just"/>
            <a:r>
              <a:rPr lang="uk-UA" sz="2400" noProof="1" smtClean="0"/>
              <a:t>Кожна </a:t>
            </a:r>
            <a:r>
              <a:rPr lang="uk-UA" sz="2400" noProof="1" smtClean="0"/>
              <a:t>парадигма достатньо </a:t>
            </a:r>
            <a:r>
              <a:rPr lang="uk-UA" sz="2400" dirty="0" smtClean="0"/>
              <a:t>вибіркова в плані оцінки факторів суспільного розвитку (економіка, культура, природа, індивід); характеризується наданням пріоритету в дослідженні певних сторін соціокультурних </a:t>
            </a:r>
            <a:r>
              <a:rPr lang="uk-UA" sz="2400" dirty="0" smtClean="0"/>
              <a:t>реалій; </a:t>
            </a:r>
            <a:r>
              <a:rPr lang="uk-UA" sz="2400" dirty="0" smtClean="0"/>
              <a:t>формує власну методику дослідження поведінки людей. </a:t>
            </a:r>
            <a:endParaRPr lang="uk-UA" sz="2400" dirty="0" smtClean="0"/>
          </a:p>
          <a:p>
            <a:pPr algn="just"/>
            <a:r>
              <a:rPr lang="uk-UA" sz="2400" b="1" dirty="0" smtClean="0"/>
              <a:t>Сучасні </a:t>
            </a:r>
            <a:r>
              <a:rPr lang="uk-UA" sz="2400" b="1" dirty="0" smtClean="0"/>
              <a:t>соціологи визнають поліпарадигмальний характер соціології як науки.</a:t>
            </a:r>
            <a:endParaRPr lang="ru-RU" sz="2400" b="1" dirty="0"/>
          </a:p>
        </p:txBody>
      </p:sp>
    </p:spTree>
    <p:extLst>
      <p:ext uri="{BB962C8B-B14F-4D97-AF65-F5344CB8AC3E}">
        <p14:creationId xmlns:p14="http://schemas.microsoft.com/office/powerpoint/2010/main" val="128275376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2800" b="1" dirty="0" smtClean="0">
                <a:solidFill>
                  <a:schemeClr val="accent1"/>
                </a:solidFill>
              </a:rPr>
              <a:t>Поліпарадигмальність соціології</a:t>
            </a:r>
            <a:endParaRPr lang="ru-RU" sz="2800" dirty="0"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33400" y="1295401"/>
            <a:ext cx="10972800" cy="3962400"/>
          </a:xfrm>
        </p:spPr>
        <p:txBody>
          <a:bodyPr>
            <a:noAutofit/>
          </a:bodyPr>
          <a:lstStyle/>
          <a:p>
            <a:pPr algn="just"/>
            <a:r>
              <a:rPr lang="uk-UA" dirty="0" smtClean="0"/>
              <a:t>В ситуації </a:t>
            </a:r>
            <a:r>
              <a:rPr lang="uk-UA" dirty="0" smtClean="0"/>
              <a:t>поліпарадигмальності </a:t>
            </a:r>
            <a:r>
              <a:rPr lang="uk-UA" dirty="0" smtClean="0"/>
              <a:t>істотною стає проблема теоретичного єдності соціології: різні представники якої по різному трактують предмет соціології, цілі та методи дослідницької роботи. </a:t>
            </a:r>
          </a:p>
          <a:p>
            <a:pPr algn="just"/>
            <a:r>
              <a:rPr lang="uk-UA" dirty="0" smtClean="0"/>
              <a:t>Розбіжності в трактуванні предмета соціології можуть і не створювати проблеми, якщо соціологи досліджують різні явища і процеси. У такому разі їх дослідження в сукупності дають картину різноманіття форм соціальної обумовленості явищ, і результати досліджень, що проводяться в рамках різних наукових підходів, є взаємодоповнюючими.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z="2400" dirty="0">
                <a:solidFill>
                  <a:srgbClr val="3F537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Теоретична та емпірична соціологія</a:t>
            </a:r>
            <a:endParaRPr lang="ru-RU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09600" y="1295401"/>
            <a:ext cx="10972800" cy="4800600"/>
          </a:xfrm>
        </p:spPr>
        <p:txBody>
          <a:bodyPr>
            <a:normAutofit fontScale="92500" lnSpcReduction="20000"/>
          </a:bodyPr>
          <a:lstStyle/>
          <a:p>
            <a:pPr algn="just"/>
            <a:endParaRPr lang="uk-UA" sz="2400" dirty="0" smtClean="0"/>
          </a:p>
          <a:p>
            <a:pPr algn="just"/>
            <a:r>
              <a:rPr lang="uk-UA" sz="2800" dirty="0" smtClean="0"/>
              <a:t>Отже, </a:t>
            </a:r>
            <a:r>
              <a:rPr lang="uk-UA" sz="2800" b="1" dirty="0" smtClean="0"/>
              <a:t>теоретична соціологія зосереджує увагу на вивченні фундаментальних наукових проблем</a:t>
            </a:r>
            <a:r>
              <a:rPr lang="uk-UA" sz="2800" dirty="0" smtClean="0"/>
              <a:t>, пов’язаних з формуванням знання про соціальну дійсність, описуванням, поясненням і розумінням процесів соціального розвитку, </a:t>
            </a:r>
            <a:r>
              <a:rPr lang="uk-UA" sz="2800" b="1" dirty="0" smtClean="0"/>
              <a:t>розробкою концептуальних основ соціології</a:t>
            </a:r>
            <a:r>
              <a:rPr lang="uk-UA" sz="2800" dirty="0" smtClean="0"/>
              <a:t>. </a:t>
            </a:r>
          </a:p>
          <a:p>
            <a:pPr algn="just"/>
            <a:r>
              <a:rPr lang="uk-UA" sz="2800" dirty="0" smtClean="0"/>
              <a:t>На відміну від теоретичної соціології, </a:t>
            </a:r>
            <a:r>
              <a:rPr lang="uk-UA" sz="2800" b="1" dirty="0" smtClean="0"/>
              <a:t>в емпіричних дослідженнях предметом аналізу є конкретні дії, властивості поведінки, особливості потреб, інтересів, цінностей людей, соціальних груп і спільнот, відображення соціальної реальності у масовій та індивідуальній свідомості</a:t>
            </a:r>
            <a:r>
              <a:rPr lang="uk-UA" sz="2800" dirty="0" smtClean="0"/>
              <a:t>. </a:t>
            </a:r>
            <a:r>
              <a:rPr lang="uk-UA" sz="2800" b="1" dirty="0" smtClean="0"/>
              <a:t>Емпірична соціологія має на меті збір і накопичення фактичного матеріалу</a:t>
            </a:r>
            <a:r>
              <a:rPr lang="uk-UA" sz="2800" dirty="0" smtClean="0"/>
              <a:t>, аналіз документів, статистики, спостереження, результатів опитувань тощо.</a:t>
            </a:r>
            <a:endParaRPr lang="uk-UA" sz="2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85700" y="523433"/>
            <a:ext cx="9506100" cy="1021600"/>
          </a:xfrm>
        </p:spPr>
        <p:txBody>
          <a:bodyPr>
            <a:noAutofit/>
          </a:bodyPr>
          <a:lstStyle/>
          <a:p>
            <a:r>
              <a:rPr lang="uk-UA" sz="2800" b="1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Теоретична та емпірична соціологія: </a:t>
            </a:r>
            <a:r>
              <a:rPr lang="uk-UA" sz="2800" b="1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проблема </a:t>
            </a:r>
            <a:r>
              <a:rPr lang="uk-UA" sz="2800" b="1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поєднання</a:t>
            </a:r>
            <a:endParaRPr lang="ru-RU" sz="2800" dirty="0"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09600" y="1295401"/>
            <a:ext cx="10972800" cy="4800600"/>
          </a:xfrm>
        </p:spPr>
        <p:txBody>
          <a:bodyPr>
            <a:normAutofit fontScale="85000" lnSpcReduction="10000"/>
          </a:bodyPr>
          <a:lstStyle/>
          <a:p>
            <a:pPr algn="just"/>
            <a:endParaRPr lang="uk-UA" sz="2400" dirty="0" smtClean="0"/>
          </a:p>
          <a:p>
            <a:pPr algn="just"/>
            <a:r>
              <a:rPr lang="uk-UA" sz="2800" dirty="0" smtClean="0"/>
              <a:t>Потреба в міцних і плідних зв'язках різних рівнів системи соціологічного знання зростала в процесі розвитку суспільства і наук про нього. Але </a:t>
            </a:r>
            <a:r>
              <a:rPr lang="uk-UA" sz="2800" b="1" dirty="0" smtClean="0"/>
              <a:t>розрив між загальнотеоретичною соціологією та емпіричними дослідженнями</a:t>
            </a:r>
            <a:r>
              <a:rPr lang="uk-UA" sz="2800" dirty="0" smtClean="0"/>
              <a:t> також збільшувався і </a:t>
            </a:r>
            <a:r>
              <a:rPr lang="uk-UA" sz="2800" b="1" dirty="0" smtClean="0"/>
              <a:t>став серйозно гальмувати подальший розвиток соціології</a:t>
            </a:r>
            <a:r>
              <a:rPr lang="uk-UA" sz="2800" dirty="0" smtClean="0"/>
              <a:t>, заважати об'єднанню зусиль обох рівнів системи соціологічного знання. </a:t>
            </a:r>
          </a:p>
          <a:p>
            <a:pPr algn="just"/>
            <a:r>
              <a:rPr lang="uk-UA" sz="2800" dirty="0" smtClean="0"/>
              <a:t>Шлях до вирішення цієї проблеми був запропонований американським соціологом </a:t>
            </a:r>
            <a:r>
              <a:rPr lang="uk-UA" sz="2800" b="1" dirty="0" smtClean="0"/>
              <a:t>Р. Мертоном </a:t>
            </a:r>
            <a:r>
              <a:rPr lang="uk-UA" sz="2800" dirty="0" smtClean="0"/>
              <a:t>ще в 50-х роках </a:t>
            </a:r>
            <a:r>
              <a:rPr lang="en-US" sz="2800" dirty="0" smtClean="0"/>
              <a:t>XX </a:t>
            </a:r>
            <a:r>
              <a:rPr lang="uk-UA" sz="2800" dirty="0" smtClean="0"/>
              <a:t>ст., полягав у формуванні ще одного рівня соціологічного знання — </a:t>
            </a:r>
            <a:r>
              <a:rPr lang="uk-UA" sz="2800" b="1" dirty="0" smtClean="0"/>
              <a:t>теорій середнього рівня, який би посідав проміжне положення між фундаментальними загальносоціологічними теоріями та емпіричним узагальненням соціологічної інформації.</a:t>
            </a:r>
            <a:endParaRPr lang="uk-UA" sz="2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2800" b="1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Теорії середнього рівня</a:t>
            </a:r>
            <a:endParaRPr lang="ru-RU" sz="2800" dirty="0"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09600" y="1295401"/>
            <a:ext cx="10972800" cy="4800600"/>
          </a:xfrm>
        </p:spPr>
        <p:txBody>
          <a:bodyPr>
            <a:normAutofit/>
          </a:bodyPr>
          <a:lstStyle/>
          <a:p>
            <a:pPr algn="just"/>
            <a:endParaRPr lang="uk-UA" sz="2400" dirty="0" smtClean="0"/>
          </a:p>
          <a:p>
            <a:pPr algn="just"/>
            <a:r>
              <a:rPr lang="uk-UA" sz="2800" b="1" dirty="0" smtClean="0"/>
              <a:t>На такі теорії середнього рівня покладається узагальнення і структурування емпіричних даних у межах окремих сфер соціологічного знання, при цьому загальносоціологічна теорія, концентруючи в собі систему перевірених вихідних наукових тверджень, є базою для теоретичного пояснення емпіричних даних. </a:t>
            </a:r>
          </a:p>
          <a:p>
            <a:pPr algn="just"/>
            <a:r>
              <a:rPr lang="uk-UA" sz="2800" dirty="0" smtClean="0"/>
              <a:t>Кожна соціологічна теорія середнього рівня розглядає ту чи іншу сферу суспільного життя, окрему соціальну спільноту або соціальний процес, тому їх досить багато.</a:t>
            </a:r>
            <a:endParaRPr lang="uk-UA" sz="2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07290" y="202190"/>
            <a:ext cx="7011200" cy="1021600"/>
          </a:xfrm>
        </p:spPr>
        <p:txBody>
          <a:bodyPr>
            <a:normAutofit/>
          </a:bodyPr>
          <a:lstStyle/>
          <a:p>
            <a:r>
              <a:rPr lang="uk-UA" b="1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П’ятирівнева</a:t>
            </a:r>
            <a:r>
              <a:rPr lang="uk-UA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uk-UA" b="1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структура соціологічного знання</a:t>
            </a:r>
            <a:endParaRPr lang="ru-RU" dirty="0"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47090408"/>
              </p:ext>
            </p:extLst>
          </p:nvPr>
        </p:nvGraphicFramePr>
        <p:xfrm>
          <a:off x="1295400" y="1219200"/>
          <a:ext cx="9372600" cy="4724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Стрелка вверх 6"/>
          <p:cNvSpPr/>
          <p:nvPr/>
        </p:nvSpPr>
        <p:spPr>
          <a:xfrm>
            <a:off x="609600" y="1219200"/>
            <a:ext cx="45719" cy="5410200"/>
          </a:xfrm>
          <a:prstGeom prst="up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Стрелка вправо 7"/>
          <p:cNvSpPr/>
          <p:nvPr/>
        </p:nvSpPr>
        <p:spPr>
          <a:xfrm>
            <a:off x="609600" y="6553200"/>
            <a:ext cx="10668000" cy="762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9" name="TextBox 8"/>
          <p:cNvSpPr txBox="1"/>
          <p:nvPr/>
        </p:nvSpPr>
        <p:spPr>
          <a:xfrm rot="10800000" flipV="1">
            <a:off x="680077" y="1219200"/>
            <a:ext cx="448328" cy="5334000"/>
          </a:xfrm>
          <a:prstGeom prst="rect">
            <a:avLst/>
          </a:prstGeom>
          <a:noFill/>
        </p:spPr>
        <p:txBody>
          <a:bodyPr vert="wordArtVert" wrap="square" rtlCol="0">
            <a:spAutoFit/>
          </a:bodyPr>
          <a:lstStyle/>
          <a:p>
            <a:r>
              <a:rPr lang="uk-UA" sz="1250" b="1" dirty="0" smtClean="0">
                <a:latin typeface="Arial Black" pitchFamily="34" charset="0"/>
              </a:rPr>
              <a:t>Абстрактність </a:t>
            </a:r>
            <a:r>
              <a:rPr lang="uk-UA" sz="1250" b="1" dirty="0" smtClean="0">
                <a:latin typeface="Arial Black" pitchFamily="34" charset="0"/>
                <a:cs typeface="Times New Roman" pitchFamily="18" charset="0"/>
              </a:rPr>
              <a:t>понять</a:t>
            </a:r>
            <a:endParaRPr lang="uk-UA" sz="1250" b="1" dirty="0">
              <a:latin typeface="Arial Black" pitchFamily="34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295400" y="6248400"/>
            <a:ext cx="9067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b="1" dirty="0" smtClean="0">
                <a:latin typeface="Arial Black" pitchFamily="34" charset="0"/>
              </a:rPr>
              <a:t>Дотичність до соціальної реальності та кількість досліджень</a:t>
            </a:r>
            <a:endParaRPr lang="uk-UA" b="1" dirty="0">
              <a:latin typeface="Arial Black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z="3200" b="1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Структура соціологічного знання</a:t>
            </a:r>
            <a:endParaRPr lang="ru-RU" sz="3200" dirty="0"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09600" y="1295399"/>
            <a:ext cx="10972800" cy="5334001"/>
          </a:xfrm>
        </p:spPr>
        <p:txBody>
          <a:bodyPr>
            <a:normAutofit/>
          </a:bodyPr>
          <a:lstStyle/>
          <a:p>
            <a:endParaRPr lang="ru-RU" sz="2400" dirty="0" smtClean="0"/>
          </a:p>
          <a:p>
            <a:pPr algn="just"/>
            <a:r>
              <a:rPr lang="uk-UA" sz="2400" dirty="0" smtClean="0"/>
              <a:t> Історія соціології показує, що </a:t>
            </a:r>
            <a:r>
              <a:rPr lang="uk-UA" sz="2400" b="1" dirty="0" smtClean="0"/>
              <a:t>уявлення про рівні соціологічного знання весь час змінюються. </a:t>
            </a:r>
            <a:r>
              <a:rPr lang="uk-UA" sz="2400" dirty="0" smtClean="0"/>
              <a:t>На кожному новому етапі розвитку соціології як науки, у зв'язку з новим розумінням її предмета, методів, основних принципів вивчення суспільства і його частин, виникають нові підходи до розгляду її структури </a:t>
            </a:r>
            <a:r>
              <a:rPr lang="uk-UA" sz="2400" i="1" dirty="0" smtClean="0"/>
              <a:t>(*тобто вона не є сталою і змінюється разом з тим як змінюється наука і з'являються нові підходи до її осмислення).</a:t>
            </a:r>
          </a:p>
          <a:p>
            <a:pPr algn="just"/>
            <a:r>
              <a:rPr lang="uk-UA" sz="2400" b="1" dirty="0" smtClean="0"/>
              <a:t>Структура соціології — це певний спосіб упорядкування системи знань про суспільство. </a:t>
            </a:r>
          </a:p>
          <a:p>
            <a:pPr algn="just"/>
            <a:r>
              <a:rPr lang="uk-UA" sz="2400" dirty="0" smtClean="0"/>
              <a:t>У західній соціологічній науці історично виокремлювали два основних рівні вивчення суспільства</a:t>
            </a:r>
            <a:r>
              <a:rPr lang="uk-UA" sz="2400" b="1" dirty="0" smtClean="0"/>
              <a:t>: макро- і мікросоціологічний.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99844155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z="2800" b="1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Мікросоціологія</a:t>
            </a:r>
            <a:endParaRPr lang="ru-RU" sz="2800" dirty="0"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09600" y="1295399"/>
            <a:ext cx="10972800" cy="4953001"/>
          </a:xfrm>
        </p:spPr>
        <p:txBody>
          <a:bodyPr>
            <a:noAutofit/>
          </a:bodyPr>
          <a:lstStyle/>
          <a:p>
            <a:pPr algn="just"/>
            <a:r>
              <a:rPr lang="uk-UA" sz="2400" b="1" dirty="0" smtClean="0"/>
              <a:t>Мікросоціологія займається вивченням спілкування людей в їх повсякденному житті (тобто в центрі уваги їх </a:t>
            </a:r>
            <a:r>
              <a:rPr lang="uk-UA" sz="2400" b="1" dirty="0" err="1" smtClean="0"/>
              <a:t>інтеракції</a:t>
            </a:r>
            <a:r>
              <a:rPr lang="uk-UA" sz="2400" b="1" dirty="0" smtClean="0"/>
              <a:t>, їх взаємодії). </a:t>
            </a:r>
          </a:p>
          <a:p>
            <a:pPr algn="just"/>
            <a:r>
              <a:rPr lang="uk-UA" sz="2400" dirty="0" smtClean="0"/>
              <a:t>Представники цього напряму вважають, що </a:t>
            </a:r>
            <a:r>
              <a:rPr lang="uk-UA" sz="2400" b="1" dirty="0" smtClean="0"/>
              <a:t>соціальні явища можна зрозуміти тільки після проведення аналізу тих смислів, які люди надають даним явищам при взаємодії один з одним.</a:t>
            </a:r>
            <a:r>
              <a:rPr lang="uk-UA" sz="2400" dirty="0" smtClean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59835061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z="2800" b="1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Мікросоціологія</a:t>
            </a:r>
            <a:endParaRPr lang="ru-RU" sz="2800" dirty="0"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09600" y="1295399"/>
            <a:ext cx="10972800" cy="4953001"/>
          </a:xfrm>
        </p:spPr>
        <p:txBody>
          <a:bodyPr>
            <a:noAutofit/>
          </a:bodyPr>
          <a:lstStyle/>
          <a:p>
            <a:pPr algn="just"/>
            <a:r>
              <a:rPr lang="uk-UA" sz="2400" b="1" dirty="0" smtClean="0"/>
              <a:t>Основна увага </a:t>
            </a:r>
            <a:r>
              <a:rPr lang="uk-UA" sz="2400" b="1" dirty="0" smtClean="0"/>
              <a:t>спрямована на дослідження поведінки індивідів, їх вчинків, мотивів</a:t>
            </a:r>
            <a:r>
              <a:rPr lang="uk-UA" sz="2400" dirty="0" smtClean="0"/>
              <a:t>, які справляють визначальний вплив на взаємодію між людьми, що в свою чергу впливає на стабільність суспільства і зміни, що в ньому відбуваються. </a:t>
            </a:r>
          </a:p>
          <a:p>
            <a:pPr algn="just"/>
            <a:r>
              <a:rPr lang="uk-UA" sz="2400" dirty="0" smtClean="0"/>
              <a:t>Прихильниками мікросоціологічного рівня є, наприклад, представники теорії обміну (Джордж Хоманс), теорії етнометодології (Гарольд Гарфінкель) і символічного інтеракціонізму.</a:t>
            </a:r>
            <a:endParaRPr lang="uk-UA" sz="2400" dirty="0"/>
          </a:p>
        </p:txBody>
      </p:sp>
    </p:spTree>
    <p:extLst>
      <p:ext uri="{BB962C8B-B14F-4D97-AF65-F5344CB8AC3E}">
        <p14:creationId xmlns:p14="http://schemas.microsoft.com/office/powerpoint/2010/main" val="3706130901"/>
      </p:ext>
    </p:extLst>
  </p:cSld>
  <p:clrMapOvr>
    <a:masterClrMapping/>
  </p:clrMapOvr>
</p:sld>
</file>

<file path=ppt/theme/theme1.xml><?xml version="1.0" encoding="utf-8"?>
<a:theme xmlns:a="http://schemas.openxmlformats.org/drawingml/2006/main" name="Salerio template">
  <a:themeElements>
    <a:clrScheme name="Custom 347">
      <a:dk1>
        <a:srgbClr val="263248"/>
      </a:dk1>
      <a:lt1>
        <a:srgbClr val="FFFFFF"/>
      </a:lt1>
      <a:dk2>
        <a:srgbClr val="434343"/>
      </a:dk2>
      <a:lt2>
        <a:srgbClr val="E0E4E9"/>
      </a:lt2>
      <a:accent1>
        <a:srgbClr val="3F5378"/>
      </a:accent1>
      <a:accent2>
        <a:srgbClr val="263248"/>
      </a:accent2>
      <a:accent3>
        <a:srgbClr val="92A8C8"/>
      </a:accent3>
      <a:accent4>
        <a:srgbClr val="C7D3E6"/>
      </a:accent4>
      <a:accent5>
        <a:srgbClr val="FF9800"/>
      </a:accent5>
      <a:accent6>
        <a:srgbClr val="D26F00"/>
      </a:accent6>
      <a:hlink>
        <a:srgbClr val="3F5378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Salerio · SlidesCarnival</Template>
  <TotalTime>600</TotalTime>
  <Words>1620</Words>
  <Application>Microsoft Office PowerPoint</Application>
  <PresentationFormat>Широкий екран</PresentationFormat>
  <Paragraphs>100</Paragraphs>
  <Slides>25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25</vt:i4>
      </vt:variant>
    </vt:vector>
  </HeadingPairs>
  <TitlesOfParts>
    <vt:vector size="32" baseType="lpstr">
      <vt:lpstr>Arial</vt:lpstr>
      <vt:lpstr>Arial Black</vt:lpstr>
      <vt:lpstr>Arvo</vt:lpstr>
      <vt:lpstr>Roboto Condensed</vt:lpstr>
      <vt:lpstr>Roboto Condensed Light</vt:lpstr>
      <vt:lpstr>Times New Roman</vt:lpstr>
      <vt:lpstr>Salerio template</vt:lpstr>
      <vt:lpstr>Тема: Структура соціологічного знання  </vt:lpstr>
      <vt:lpstr>Теоретична та емпірична соціологія</vt:lpstr>
      <vt:lpstr>Теоретична та емпірична соціологія</vt:lpstr>
      <vt:lpstr>Теоретична та емпірична соціологія: проблема поєднання</vt:lpstr>
      <vt:lpstr>Теорії середнього рівня</vt:lpstr>
      <vt:lpstr>П’ятирівнева структура соціологічного знання</vt:lpstr>
      <vt:lpstr>Структура соціологічного знання</vt:lpstr>
      <vt:lpstr>Мікросоціологія</vt:lpstr>
      <vt:lpstr>Мікросоціологія</vt:lpstr>
      <vt:lpstr>Макросоціологія</vt:lpstr>
      <vt:lpstr>Макросоціологія</vt:lpstr>
      <vt:lpstr>Поліпарадигмальність соціології</vt:lpstr>
      <vt:lpstr>Поліпарадигмальність соціології</vt:lpstr>
      <vt:lpstr>Поліпарадигмальність соціології</vt:lpstr>
      <vt:lpstr>Поліпарадигмальність соціології</vt:lpstr>
      <vt:lpstr>Поліпарадигмальність соціології</vt:lpstr>
      <vt:lpstr>Поліпарадигмальність соціології</vt:lpstr>
      <vt:lpstr>Поліпарадигмальність соціології</vt:lpstr>
      <vt:lpstr>Поліпарадигмальність соціології</vt:lpstr>
      <vt:lpstr>Поліпарадигмальність соціології</vt:lpstr>
      <vt:lpstr>Поліпарадигмальність соціології: об'єктивізм </vt:lpstr>
      <vt:lpstr>Поліпарадигмальність соціології: суб'єктивізм </vt:lpstr>
      <vt:lpstr>Поліпарадигмальність соціології: інтегративні теорії</vt:lpstr>
      <vt:lpstr>Поліпарадигмальність соціології</vt:lpstr>
      <vt:lpstr>Поліпарадигмальність соціології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«Особливості методів в кількісній і якісній стратегїї дослідження»</dc:title>
  <dc:creator>Гойда Анна</dc:creator>
  <cp:lastModifiedBy>Taisiia</cp:lastModifiedBy>
  <cp:revision>23</cp:revision>
  <dcterms:created xsi:type="dcterms:W3CDTF">2020-10-05T19:12:53Z</dcterms:created>
  <dcterms:modified xsi:type="dcterms:W3CDTF">2023-09-14T20:24:56Z</dcterms:modified>
</cp:coreProperties>
</file>