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E02828-5592-4035-A8DD-9BD81DF04E0D}" type="doc">
      <dgm:prSet loTypeId="urn:microsoft.com/office/officeart/2005/8/layout/lProcess1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7C94BEA5-7E68-4499-ABDF-5449FEF79335}">
      <dgm:prSet phldrT="[Текст]" custT="1"/>
      <dgm:spPr/>
      <dgm:t>
        <a:bodyPr/>
        <a:lstStyle/>
        <a:p>
          <a:r>
            <a:rPr lang="uk-UA" sz="2400" b="1" noProof="0" dirty="0">
              <a:latin typeface="Times New Roman" pitchFamily="18" charset="0"/>
              <a:cs typeface="Times New Roman" pitchFamily="18" charset="0"/>
            </a:rPr>
            <a:t>Корупція </a:t>
          </a:r>
          <a:endParaRPr lang="uk-UA" sz="1800" b="1" noProof="0" dirty="0">
            <a:latin typeface="Times New Roman" pitchFamily="18" charset="0"/>
            <a:cs typeface="Times New Roman" pitchFamily="18" charset="0"/>
          </a:endParaRPr>
        </a:p>
      </dgm:t>
    </dgm:pt>
    <dgm:pt modelId="{076217F8-7CA2-4B50-AFB0-0D23FDFB9E15}" type="parTrans" cxnId="{AC8347F1-47AE-4F59-AF0A-AFB4B2482EEB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680643FC-979B-41CE-9781-B087D8D28608}" type="sibTrans" cxnId="{AC8347F1-47AE-4F59-AF0A-AFB4B2482EEB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8B13BB3D-B301-4FB2-B5AC-7EB63C04FA74}">
      <dgm:prSet phldrT="[Текст]"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це використання особою наданих їй службових повноважень чи пов’язаних з ними можливостей з метою одержання неправомірної вигоди або прийняття такої вигоди чи прийняття обіцянки/пропозиції такої вигоди для себе чи інших осіб або відповідно обіцянка/пропозиція чи надання неправомірної вигоди особі, або на її вимогу іншим фізичним чи юридичним особам з метою схилити цю особу до протиправного використання наданих їй службових повноважень чи пов’язаних з ними можливостей</a:t>
          </a:r>
          <a:endParaRPr lang="uk-UA" sz="1800" noProof="0" dirty="0">
            <a:latin typeface="Times New Roman" pitchFamily="18" charset="0"/>
            <a:cs typeface="Times New Roman" pitchFamily="18" charset="0"/>
          </a:endParaRPr>
        </a:p>
      </dgm:t>
    </dgm:pt>
    <dgm:pt modelId="{751C33B3-4F60-4049-AFF2-2C6086680B27}" type="parTrans" cxnId="{4C532886-B89E-4333-AB99-1D880DE99D3C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168CB07D-B217-4654-BD05-6A747E3E24E5}" type="sibTrans" cxnId="{4C532886-B89E-4333-AB99-1D880DE99D3C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C07448E8-DC66-4CAC-A21D-111C398E8F4A}">
      <dgm:prSet phldrT="[Текст]" custT="1"/>
      <dgm:spPr/>
      <dgm:t>
        <a:bodyPr/>
        <a:lstStyle/>
        <a:p>
          <a:r>
            <a:rPr lang="uk-UA" sz="2000" b="1" i="0" noProof="0" dirty="0">
              <a:latin typeface="Times New Roman" pitchFamily="18" charset="0"/>
              <a:cs typeface="Times New Roman" pitchFamily="18" charset="0"/>
            </a:rPr>
            <a:t>Корупційне правопорушення</a:t>
          </a:r>
          <a:endParaRPr lang="uk-UA" sz="2000" noProof="0" dirty="0">
            <a:latin typeface="Times New Roman" pitchFamily="18" charset="0"/>
            <a:cs typeface="Times New Roman" pitchFamily="18" charset="0"/>
          </a:endParaRPr>
        </a:p>
      </dgm:t>
    </dgm:pt>
    <dgm:pt modelId="{210C94E8-2FE2-4241-8EA8-A9F3250F0598}" type="parTrans" cxnId="{063EA938-1123-40A3-9CF1-0440B18B0FD7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389BE92C-E039-45AD-A1BD-F087DB30CE29}" type="sibTrans" cxnId="{063EA938-1123-40A3-9CF1-0440B18B0FD7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61165C9D-620B-4579-B7D7-6ABEE732EB4B}">
      <dgm:prSet phldrT="[Текст]"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діяння, що містить ознаки корупції, за яке законом встановлено кримінальну, дисциплінарну та/або цивільно-правову відповідальність</a:t>
          </a:r>
          <a:endParaRPr lang="uk-UA" sz="1800" noProof="0" dirty="0">
            <a:latin typeface="Times New Roman" pitchFamily="18" charset="0"/>
            <a:cs typeface="Times New Roman" pitchFamily="18" charset="0"/>
          </a:endParaRPr>
        </a:p>
      </dgm:t>
    </dgm:pt>
    <dgm:pt modelId="{4857A47B-AE56-4866-AC7E-CC2C69FB7938}" type="parTrans" cxnId="{BBD71D17-4DCB-4169-B5BA-40D8670B3730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59541F0F-82F2-4519-8998-A15E75F947FF}" type="sibTrans" cxnId="{BBD71D17-4DCB-4169-B5BA-40D8670B3730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836CFD49-D2B6-466F-B35A-440621C41F09}" type="pres">
      <dgm:prSet presAssocID="{BFE02828-5592-4035-A8DD-9BD81DF04E0D}" presName="Name0" presStyleCnt="0">
        <dgm:presLayoutVars>
          <dgm:dir/>
          <dgm:animLvl val="lvl"/>
          <dgm:resizeHandles val="exact"/>
        </dgm:presLayoutVars>
      </dgm:prSet>
      <dgm:spPr/>
    </dgm:pt>
    <dgm:pt modelId="{58BA8C03-81B2-43E5-9C65-11C1F5EED17C}" type="pres">
      <dgm:prSet presAssocID="{7C94BEA5-7E68-4499-ABDF-5449FEF79335}" presName="vertFlow" presStyleCnt="0"/>
      <dgm:spPr/>
    </dgm:pt>
    <dgm:pt modelId="{7978397D-618D-4563-9956-E52BA18EBE19}" type="pres">
      <dgm:prSet presAssocID="{7C94BEA5-7E68-4499-ABDF-5449FEF79335}" presName="header" presStyleLbl="node1" presStyleIdx="0" presStyleCnt="2" custLinFactY="-88158" custLinFactNeighborX="-7135" custLinFactNeighborY="-100000"/>
      <dgm:spPr/>
    </dgm:pt>
    <dgm:pt modelId="{D84ED821-B1F4-4EC5-92D7-A82B76083E7D}" type="pres">
      <dgm:prSet presAssocID="{751C33B3-4F60-4049-AFF2-2C6086680B27}" presName="parTrans" presStyleLbl="sibTrans2D1" presStyleIdx="0" presStyleCnt="2" custAng="264050" custScaleY="534185"/>
      <dgm:spPr/>
    </dgm:pt>
    <dgm:pt modelId="{6E279168-7D86-4C56-A4DB-AFE6DF58786B}" type="pres">
      <dgm:prSet presAssocID="{8B13BB3D-B301-4FB2-B5AC-7EB63C04FA74}" presName="child" presStyleLbl="alignAccFollowNode1" presStyleIdx="0" presStyleCnt="2" custScaleX="117671" custScaleY="405584" custLinFactNeighborX="-7729" custLinFactNeighborY="-7544">
        <dgm:presLayoutVars>
          <dgm:chMax val="0"/>
          <dgm:bulletEnabled val="1"/>
        </dgm:presLayoutVars>
      </dgm:prSet>
      <dgm:spPr/>
    </dgm:pt>
    <dgm:pt modelId="{878A985A-F004-4AB3-B4E3-3C9CDAC56CA2}" type="pres">
      <dgm:prSet presAssocID="{7C94BEA5-7E68-4499-ABDF-5449FEF79335}" presName="hSp" presStyleCnt="0"/>
      <dgm:spPr/>
    </dgm:pt>
    <dgm:pt modelId="{B0C4E8DF-50E9-4684-BE1E-BC2979CF2ECF}" type="pres">
      <dgm:prSet presAssocID="{C07448E8-DC66-4CAC-A21D-111C398E8F4A}" presName="vertFlow" presStyleCnt="0"/>
      <dgm:spPr/>
    </dgm:pt>
    <dgm:pt modelId="{33060B9D-C5DA-4581-BBBD-CF460C023DC8}" type="pres">
      <dgm:prSet presAssocID="{C07448E8-DC66-4CAC-A21D-111C398E8F4A}" presName="header" presStyleLbl="node1" presStyleIdx="1" presStyleCnt="2"/>
      <dgm:spPr/>
    </dgm:pt>
    <dgm:pt modelId="{CDDAFF77-311A-4071-BAFE-2632BA7D6638}" type="pres">
      <dgm:prSet presAssocID="{4857A47B-AE56-4866-AC7E-CC2C69FB7938}" presName="parTrans" presStyleLbl="sibTrans2D1" presStyleIdx="1" presStyleCnt="2" custScaleY="339912"/>
      <dgm:spPr/>
    </dgm:pt>
    <dgm:pt modelId="{DF4E2C09-95FE-437E-B54E-127F96A10AD9}" type="pres">
      <dgm:prSet presAssocID="{61165C9D-620B-4579-B7D7-6ABEE732EB4B}" presName="child" presStyleLbl="alignAccFollowNode1" presStyleIdx="1" presStyleCnt="2" custScaleY="139935" custLinFactY="77304" custLinFactNeighborX="448" custLinFactNeighborY="100000">
        <dgm:presLayoutVars>
          <dgm:chMax val="0"/>
          <dgm:bulletEnabled val="1"/>
        </dgm:presLayoutVars>
      </dgm:prSet>
      <dgm:spPr/>
    </dgm:pt>
  </dgm:ptLst>
  <dgm:cxnLst>
    <dgm:cxn modelId="{BBD71D17-4DCB-4169-B5BA-40D8670B3730}" srcId="{C07448E8-DC66-4CAC-A21D-111C398E8F4A}" destId="{61165C9D-620B-4579-B7D7-6ABEE732EB4B}" srcOrd="0" destOrd="0" parTransId="{4857A47B-AE56-4866-AC7E-CC2C69FB7938}" sibTransId="{59541F0F-82F2-4519-8998-A15E75F947FF}"/>
    <dgm:cxn modelId="{063EA938-1123-40A3-9CF1-0440B18B0FD7}" srcId="{BFE02828-5592-4035-A8DD-9BD81DF04E0D}" destId="{C07448E8-DC66-4CAC-A21D-111C398E8F4A}" srcOrd="1" destOrd="0" parTransId="{210C94E8-2FE2-4241-8EA8-A9F3250F0598}" sibTransId="{389BE92C-E039-45AD-A1BD-F087DB30CE29}"/>
    <dgm:cxn modelId="{90BF134B-036E-4BE1-809F-E01F58081E0E}" type="presOf" srcId="{8B13BB3D-B301-4FB2-B5AC-7EB63C04FA74}" destId="{6E279168-7D86-4C56-A4DB-AFE6DF58786B}" srcOrd="0" destOrd="0" presId="urn:microsoft.com/office/officeart/2005/8/layout/lProcess1"/>
    <dgm:cxn modelId="{C980176E-8A83-48D4-B16D-77F38E8DDBB3}" type="presOf" srcId="{4857A47B-AE56-4866-AC7E-CC2C69FB7938}" destId="{CDDAFF77-311A-4071-BAFE-2632BA7D6638}" srcOrd="0" destOrd="0" presId="urn:microsoft.com/office/officeart/2005/8/layout/lProcess1"/>
    <dgm:cxn modelId="{9A6F6752-96AA-40ED-87D2-61EEDA6E81C9}" type="presOf" srcId="{61165C9D-620B-4579-B7D7-6ABEE732EB4B}" destId="{DF4E2C09-95FE-437E-B54E-127F96A10AD9}" srcOrd="0" destOrd="0" presId="urn:microsoft.com/office/officeart/2005/8/layout/lProcess1"/>
    <dgm:cxn modelId="{1938337B-CA48-47D6-8A22-50D8FBBAD128}" type="presOf" srcId="{C07448E8-DC66-4CAC-A21D-111C398E8F4A}" destId="{33060B9D-C5DA-4581-BBBD-CF460C023DC8}" srcOrd="0" destOrd="0" presId="urn:microsoft.com/office/officeart/2005/8/layout/lProcess1"/>
    <dgm:cxn modelId="{FAE5327F-1F7A-4BE6-9AD7-B7A48A382350}" type="presOf" srcId="{7C94BEA5-7E68-4499-ABDF-5449FEF79335}" destId="{7978397D-618D-4563-9956-E52BA18EBE19}" srcOrd="0" destOrd="0" presId="urn:microsoft.com/office/officeart/2005/8/layout/lProcess1"/>
    <dgm:cxn modelId="{4C532886-B89E-4333-AB99-1D880DE99D3C}" srcId="{7C94BEA5-7E68-4499-ABDF-5449FEF79335}" destId="{8B13BB3D-B301-4FB2-B5AC-7EB63C04FA74}" srcOrd="0" destOrd="0" parTransId="{751C33B3-4F60-4049-AFF2-2C6086680B27}" sibTransId="{168CB07D-B217-4654-BD05-6A747E3E24E5}"/>
    <dgm:cxn modelId="{6C14748F-3BE9-408B-A259-4738EE4F8FC8}" type="presOf" srcId="{751C33B3-4F60-4049-AFF2-2C6086680B27}" destId="{D84ED821-B1F4-4EC5-92D7-A82B76083E7D}" srcOrd="0" destOrd="0" presId="urn:microsoft.com/office/officeart/2005/8/layout/lProcess1"/>
    <dgm:cxn modelId="{83718F9C-9585-4BDF-B63C-FE484834EE0A}" type="presOf" srcId="{BFE02828-5592-4035-A8DD-9BD81DF04E0D}" destId="{836CFD49-D2B6-466F-B35A-440621C41F09}" srcOrd="0" destOrd="0" presId="urn:microsoft.com/office/officeart/2005/8/layout/lProcess1"/>
    <dgm:cxn modelId="{AC8347F1-47AE-4F59-AF0A-AFB4B2482EEB}" srcId="{BFE02828-5592-4035-A8DD-9BD81DF04E0D}" destId="{7C94BEA5-7E68-4499-ABDF-5449FEF79335}" srcOrd="0" destOrd="0" parTransId="{076217F8-7CA2-4B50-AFB0-0D23FDFB9E15}" sibTransId="{680643FC-979B-41CE-9781-B087D8D28608}"/>
    <dgm:cxn modelId="{E6929C6A-C3C7-4E53-93C1-810B067BF007}" type="presParOf" srcId="{836CFD49-D2B6-466F-B35A-440621C41F09}" destId="{58BA8C03-81B2-43E5-9C65-11C1F5EED17C}" srcOrd="0" destOrd="0" presId="urn:microsoft.com/office/officeart/2005/8/layout/lProcess1"/>
    <dgm:cxn modelId="{E62F55AA-382E-43C6-9705-37FCA03A043E}" type="presParOf" srcId="{58BA8C03-81B2-43E5-9C65-11C1F5EED17C}" destId="{7978397D-618D-4563-9956-E52BA18EBE19}" srcOrd="0" destOrd="0" presId="urn:microsoft.com/office/officeart/2005/8/layout/lProcess1"/>
    <dgm:cxn modelId="{0AEE0664-40F6-4265-A3DC-7F2DB9D670F3}" type="presParOf" srcId="{58BA8C03-81B2-43E5-9C65-11C1F5EED17C}" destId="{D84ED821-B1F4-4EC5-92D7-A82B76083E7D}" srcOrd="1" destOrd="0" presId="urn:microsoft.com/office/officeart/2005/8/layout/lProcess1"/>
    <dgm:cxn modelId="{C3F30D02-D761-4981-AE12-D3D4703F390A}" type="presParOf" srcId="{58BA8C03-81B2-43E5-9C65-11C1F5EED17C}" destId="{6E279168-7D86-4C56-A4DB-AFE6DF58786B}" srcOrd="2" destOrd="0" presId="urn:microsoft.com/office/officeart/2005/8/layout/lProcess1"/>
    <dgm:cxn modelId="{13D3551F-FA8B-4E65-A240-7AF4447838DB}" type="presParOf" srcId="{836CFD49-D2B6-466F-B35A-440621C41F09}" destId="{878A985A-F004-4AB3-B4E3-3C9CDAC56CA2}" srcOrd="1" destOrd="0" presId="urn:microsoft.com/office/officeart/2005/8/layout/lProcess1"/>
    <dgm:cxn modelId="{E1E31B4A-AE62-4DEB-B25E-35A64D5DD351}" type="presParOf" srcId="{836CFD49-D2B6-466F-B35A-440621C41F09}" destId="{B0C4E8DF-50E9-4684-BE1E-BC2979CF2ECF}" srcOrd="2" destOrd="0" presId="urn:microsoft.com/office/officeart/2005/8/layout/lProcess1"/>
    <dgm:cxn modelId="{9BBD2B7F-0804-4863-AF4E-F7F3BE92BB88}" type="presParOf" srcId="{B0C4E8DF-50E9-4684-BE1E-BC2979CF2ECF}" destId="{33060B9D-C5DA-4581-BBBD-CF460C023DC8}" srcOrd="0" destOrd="0" presId="urn:microsoft.com/office/officeart/2005/8/layout/lProcess1"/>
    <dgm:cxn modelId="{7E6C7038-596C-4754-AB54-E76A4686BFBA}" type="presParOf" srcId="{B0C4E8DF-50E9-4684-BE1E-BC2979CF2ECF}" destId="{CDDAFF77-311A-4071-BAFE-2632BA7D6638}" srcOrd="1" destOrd="0" presId="urn:microsoft.com/office/officeart/2005/8/layout/lProcess1"/>
    <dgm:cxn modelId="{255E6706-D6B6-46D4-A60C-5BA65D260FB6}" type="presParOf" srcId="{B0C4E8DF-50E9-4684-BE1E-BC2979CF2ECF}" destId="{DF4E2C09-95FE-437E-B54E-127F96A10AD9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0196706-955A-4E36-9AA9-86DBBEA82F9A}" type="doc">
      <dgm:prSet loTypeId="urn:microsoft.com/office/officeart/2005/8/layout/process1" loCatId="process" qsTypeId="urn:microsoft.com/office/officeart/2005/8/quickstyle/simple3" qsCatId="simple" csTypeId="urn:microsoft.com/office/officeart/2005/8/colors/colorful5" csCatId="colorful" phldr="1"/>
      <dgm:spPr/>
    </dgm:pt>
    <dgm:pt modelId="{58062D27-82CA-40CD-97CB-0C6D4CDB5E4F}">
      <dgm:prSet phldrT="[Текст]" custT="1"/>
      <dgm:spPr/>
      <dgm:t>
        <a:bodyPr/>
        <a:lstStyle/>
        <a:p>
          <a:r>
            <a:rPr lang="uk-UA" sz="2400" b="1" noProof="0" dirty="0">
              <a:latin typeface="Times New Roman" pitchFamily="18" charset="0"/>
              <a:cs typeface="Times New Roman" pitchFamily="18" charset="0"/>
            </a:rPr>
            <a:t>Політична корупція </a:t>
          </a:r>
        </a:p>
      </dgm:t>
    </dgm:pt>
    <dgm:pt modelId="{EBB743E7-FF30-4AEE-8704-3A236AB36FA1}" type="parTrans" cxnId="{E9341353-E962-4E79-ADAD-7B1D922E3D0B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80DEADEC-CD54-4C03-8C84-BD93F96239DB}" type="sibTrans" cxnId="{E9341353-E962-4E79-ADAD-7B1D922E3D0B}">
      <dgm:prSet custT="1"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4139C0BF-648D-486E-981A-F9FFC7F70014}">
      <dgm:prSet phldrT="[Текст]"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корупція органів влади, посадовці яких зловживають службовим становищем</a:t>
          </a:r>
          <a:endParaRPr lang="uk-UA" sz="1800" noProof="0" dirty="0">
            <a:latin typeface="Times New Roman" pitchFamily="18" charset="0"/>
            <a:cs typeface="Times New Roman" pitchFamily="18" charset="0"/>
          </a:endParaRPr>
        </a:p>
      </dgm:t>
    </dgm:pt>
    <dgm:pt modelId="{CB760568-16B7-4ACF-AB3F-F95B8EDD0457}" type="parTrans" cxnId="{93A24C80-A647-465C-B408-B67315864DC4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1C3944F6-2FF9-42A8-98A2-D4C7A02681A7}" type="sibTrans" cxnId="{93A24C80-A647-465C-B408-B67315864DC4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D71DE273-D18E-428F-9228-6147175AE040}" type="pres">
      <dgm:prSet presAssocID="{60196706-955A-4E36-9AA9-86DBBEA82F9A}" presName="Name0" presStyleCnt="0">
        <dgm:presLayoutVars>
          <dgm:dir/>
          <dgm:resizeHandles val="exact"/>
        </dgm:presLayoutVars>
      </dgm:prSet>
      <dgm:spPr/>
    </dgm:pt>
    <dgm:pt modelId="{C92007E6-28B8-4B27-8313-852FBAB4FCD0}" type="pres">
      <dgm:prSet presAssocID="{58062D27-82CA-40CD-97CB-0C6D4CDB5E4F}" presName="node" presStyleLbl="node1" presStyleIdx="0" presStyleCnt="2">
        <dgm:presLayoutVars>
          <dgm:bulletEnabled val="1"/>
        </dgm:presLayoutVars>
      </dgm:prSet>
      <dgm:spPr/>
    </dgm:pt>
    <dgm:pt modelId="{DB2DA4F2-3503-439C-9C79-0F802298F9EE}" type="pres">
      <dgm:prSet presAssocID="{80DEADEC-CD54-4C03-8C84-BD93F96239DB}" presName="sibTrans" presStyleLbl="sibTrans2D1" presStyleIdx="0" presStyleCnt="1"/>
      <dgm:spPr/>
    </dgm:pt>
    <dgm:pt modelId="{EEB7E75A-C9EB-4FAE-9050-F9CCF1D4817E}" type="pres">
      <dgm:prSet presAssocID="{80DEADEC-CD54-4C03-8C84-BD93F96239DB}" presName="connectorText" presStyleLbl="sibTrans2D1" presStyleIdx="0" presStyleCnt="1"/>
      <dgm:spPr/>
    </dgm:pt>
    <dgm:pt modelId="{8DA5F0DB-41FF-444F-8D5C-978838D173E0}" type="pres">
      <dgm:prSet presAssocID="{4139C0BF-648D-486E-981A-F9FFC7F70014}" presName="node" presStyleLbl="node1" presStyleIdx="1" presStyleCnt="2">
        <dgm:presLayoutVars>
          <dgm:bulletEnabled val="1"/>
        </dgm:presLayoutVars>
      </dgm:prSet>
      <dgm:spPr/>
    </dgm:pt>
  </dgm:ptLst>
  <dgm:cxnLst>
    <dgm:cxn modelId="{B5B6AC0F-4922-4E10-BC48-6962B54F1DD7}" type="presOf" srcId="{60196706-955A-4E36-9AA9-86DBBEA82F9A}" destId="{D71DE273-D18E-428F-9228-6147175AE040}" srcOrd="0" destOrd="0" presId="urn:microsoft.com/office/officeart/2005/8/layout/process1"/>
    <dgm:cxn modelId="{46598837-62A2-4000-AA85-06FD7177546E}" type="presOf" srcId="{80DEADEC-CD54-4C03-8C84-BD93F96239DB}" destId="{EEB7E75A-C9EB-4FAE-9050-F9CCF1D4817E}" srcOrd="1" destOrd="0" presId="urn:microsoft.com/office/officeart/2005/8/layout/process1"/>
    <dgm:cxn modelId="{81398E68-1BFB-4230-80D3-8313FDEBBA76}" type="presOf" srcId="{4139C0BF-648D-486E-981A-F9FFC7F70014}" destId="{8DA5F0DB-41FF-444F-8D5C-978838D173E0}" srcOrd="0" destOrd="0" presId="urn:microsoft.com/office/officeart/2005/8/layout/process1"/>
    <dgm:cxn modelId="{E9341353-E962-4E79-ADAD-7B1D922E3D0B}" srcId="{60196706-955A-4E36-9AA9-86DBBEA82F9A}" destId="{58062D27-82CA-40CD-97CB-0C6D4CDB5E4F}" srcOrd="0" destOrd="0" parTransId="{EBB743E7-FF30-4AEE-8704-3A236AB36FA1}" sibTransId="{80DEADEC-CD54-4C03-8C84-BD93F96239DB}"/>
    <dgm:cxn modelId="{93A24C80-A647-465C-B408-B67315864DC4}" srcId="{60196706-955A-4E36-9AA9-86DBBEA82F9A}" destId="{4139C0BF-648D-486E-981A-F9FFC7F70014}" srcOrd="1" destOrd="0" parTransId="{CB760568-16B7-4ACF-AB3F-F95B8EDD0457}" sibTransId="{1C3944F6-2FF9-42A8-98A2-D4C7A02681A7}"/>
    <dgm:cxn modelId="{C17EEAEB-A91E-4066-887F-D53C85CC43E6}" type="presOf" srcId="{58062D27-82CA-40CD-97CB-0C6D4CDB5E4F}" destId="{C92007E6-28B8-4B27-8313-852FBAB4FCD0}" srcOrd="0" destOrd="0" presId="urn:microsoft.com/office/officeart/2005/8/layout/process1"/>
    <dgm:cxn modelId="{FA2577F3-3020-4B57-A1A5-4E0B52EF3AC8}" type="presOf" srcId="{80DEADEC-CD54-4C03-8C84-BD93F96239DB}" destId="{DB2DA4F2-3503-439C-9C79-0F802298F9EE}" srcOrd="0" destOrd="0" presId="urn:microsoft.com/office/officeart/2005/8/layout/process1"/>
    <dgm:cxn modelId="{0F1F82AC-ED51-4F52-B1E2-F1DCFD7418F8}" type="presParOf" srcId="{D71DE273-D18E-428F-9228-6147175AE040}" destId="{C92007E6-28B8-4B27-8313-852FBAB4FCD0}" srcOrd="0" destOrd="0" presId="urn:microsoft.com/office/officeart/2005/8/layout/process1"/>
    <dgm:cxn modelId="{19B90667-3587-4CBD-A01A-5F5E3B331275}" type="presParOf" srcId="{D71DE273-D18E-428F-9228-6147175AE040}" destId="{DB2DA4F2-3503-439C-9C79-0F802298F9EE}" srcOrd="1" destOrd="0" presId="urn:microsoft.com/office/officeart/2005/8/layout/process1"/>
    <dgm:cxn modelId="{E20DD661-7ED1-46AA-A308-3F1E9757F662}" type="presParOf" srcId="{DB2DA4F2-3503-439C-9C79-0F802298F9EE}" destId="{EEB7E75A-C9EB-4FAE-9050-F9CCF1D4817E}" srcOrd="0" destOrd="0" presId="urn:microsoft.com/office/officeart/2005/8/layout/process1"/>
    <dgm:cxn modelId="{143A0F97-C7C9-4AA4-9B22-5A7996F45A4B}" type="presParOf" srcId="{D71DE273-D18E-428F-9228-6147175AE040}" destId="{8DA5F0DB-41FF-444F-8D5C-978838D173E0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77BBDF0-3BC9-4C6B-8AB8-209991389341}" type="doc">
      <dgm:prSet loTypeId="urn:microsoft.com/office/officeart/2005/8/layout/hierarchy3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DFEBAD3D-0E6B-45DB-A217-B7EA57784D23}">
      <dgm:prSet phldrT="[Текст]" custT="1"/>
      <dgm:spPr/>
      <dgm:t>
        <a:bodyPr/>
        <a:lstStyle/>
        <a:p>
          <a:r>
            <a:rPr lang="uk-UA" sz="1800" b="1" i="0" noProof="0">
              <a:latin typeface="Times New Roman" pitchFamily="18" charset="0"/>
              <a:cs typeface="Times New Roman" pitchFamily="18" charset="0"/>
            </a:rPr>
            <a:t>Законодавством передбачені такі антикорупційні заходи </a:t>
          </a:r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9763878F-3322-4FA0-89EA-3A7C5173E4DC}" type="parTrans" cxnId="{D2D91B2F-8248-4532-B4DA-DCF63339E5EF}">
      <dgm:prSet/>
      <dgm:spPr/>
      <dgm:t>
        <a:bodyPr/>
        <a:lstStyle/>
        <a:p>
          <a:endParaRPr lang="uk-UA"/>
        </a:p>
      </dgm:t>
    </dgm:pt>
    <dgm:pt modelId="{8FC33EBD-DDF6-4CB2-AFFB-EA9A0FD12C96}" type="sibTrans" cxnId="{D2D91B2F-8248-4532-B4DA-DCF63339E5EF}">
      <dgm:prSet/>
      <dgm:spPr/>
      <dgm:t>
        <a:bodyPr/>
        <a:lstStyle/>
        <a:p>
          <a:endParaRPr lang="uk-UA"/>
        </a:p>
      </dgm:t>
    </dgm:pt>
    <dgm:pt modelId="{29E3F7A1-C00C-4538-B56D-A3C61F18B6A8}">
      <dgm:prSet phldrT="[Текст]"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Недопущення будь-якої можливості виникнення конфлікту інтересів (невідкладно у письмовій формі повідомляти безпосереднього керівника про наявність конфлікту інтересів)</a:t>
          </a:r>
          <a:endParaRPr lang="uk-UA" sz="1800" noProof="0" dirty="0">
            <a:latin typeface="Times New Roman" pitchFamily="18" charset="0"/>
            <a:cs typeface="Times New Roman" pitchFamily="18" charset="0"/>
          </a:endParaRPr>
        </a:p>
      </dgm:t>
    </dgm:pt>
    <dgm:pt modelId="{CD031D55-E389-4918-B26C-067A4F8629B0}" type="parTrans" cxnId="{C8364596-7EAB-49B9-B196-B006D014FCE6}">
      <dgm:prSet/>
      <dgm:spPr/>
      <dgm:t>
        <a:bodyPr/>
        <a:lstStyle/>
        <a:p>
          <a:endParaRPr lang="uk-UA"/>
        </a:p>
      </dgm:t>
    </dgm:pt>
    <dgm:pt modelId="{E67DE89F-315A-4833-AD30-40ED28AD9DBB}" type="sibTrans" cxnId="{C8364596-7EAB-49B9-B196-B006D014FCE6}">
      <dgm:prSet/>
      <dgm:spPr/>
      <dgm:t>
        <a:bodyPr/>
        <a:lstStyle/>
        <a:p>
          <a:endParaRPr lang="uk-UA"/>
        </a:p>
      </dgm:t>
    </dgm:pt>
    <dgm:pt modelId="{ACA94BF0-A3A5-408D-A22F-827F208CA9E3}">
      <dgm:prSet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Виявлення та розслідування корупційних правопорушень</a:t>
          </a:r>
        </a:p>
      </dgm:t>
    </dgm:pt>
    <dgm:pt modelId="{E50EFDD2-4671-4EB4-9F4D-6001F6D59E44}" type="parTrans" cxnId="{B949CCBC-43DB-4F3E-A125-FC125E8EAC0E}">
      <dgm:prSet/>
      <dgm:spPr/>
      <dgm:t>
        <a:bodyPr/>
        <a:lstStyle/>
        <a:p>
          <a:endParaRPr lang="uk-UA"/>
        </a:p>
      </dgm:t>
    </dgm:pt>
    <dgm:pt modelId="{25AF36EC-9B16-41A7-AFBE-5085A0C11922}" type="sibTrans" cxnId="{B949CCBC-43DB-4F3E-A125-FC125E8EAC0E}">
      <dgm:prSet/>
      <dgm:spPr/>
      <dgm:t>
        <a:bodyPr/>
        <a:lstStyle/>
        <a:p>
          <a:endParaRPr lang="uk-UA"/>
        </a:p>
      </dgm:t>
    </dgm:pt>
    <dgm:pt modelId="{7464EFCD-A47B-4BC1-B257-496B20588D97}">
      <dgm:prSet custT="1"/>
      <dgm:spPr/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Інформування населення</a:t>
          </a:r>
        </a:p>
      </dgm:t>
    </dgm:pt>
    <dgm:pt modelId="{D2817BC0-B5FF-4D16-A2E3-39ADA5826A37}" type="parTrans" cxnId="{0AC0B2E8-71AB-47BB-B0F0-CD8E97A71AC5}">
      <dgm:prSet/>
      <dgm:spPr/>
      <dgm:t>
        <a:bodyPr/>
        <a:lstStyle/>
        <a:p>
          <a:endParaRPr lang="uk-UA"/>
        </a:p>
      </dgm:t>
    </dgm:pt>
    <dgm:pt modelId="{D011739C-6AEA-420D-8DDF-33FE671E7EB3}" type="sibTrans" cxnId="{0AC0B2E8-71AB-47BB-B0F0-CD8E97A71AC5}">
      <dgm:prSet/>
      <dgm:spPr/>
      <dgm:t>
        <a:bodyPr/>
        <a:lstStyle/>
        <a:p>
          <a:endParaRPr lang="uk-UA"/>
        </a:p>
      </dgm:t>
    </dgm:pt>
    <dgm:pt modelId="{539DFBE0-7326-43F8-8812-A1CCCDA1989C}">
      <dgm:prSet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Повернення коштів та іншого майна</a:t>
          </a:r>
        </a:p>
      </dgm:t>
    </dgm:pt>
    <dgm:pt modelId="{ED08CF34-70F4-4C01-95E0-048363E0BC15}" type="parTrans" cxnId="{B1F3A346-00E8-4287-A836-3982EE080920}">
      <dgm:prSet/>
      <dgm:spPr/>
      <dgm:t>
        <a:bodyPr/>
        <a:lstStyle/>
        <a:p>
          <a:endParaRPr lang="uk-UA"/>
        </a:p>
      </dgm:t>
    </dgm:pt>
    <dgm:pt modelId="{CD60710A-E8E5-4BBD-A90C-89F2C7F3B033}" type="sibTrans" cxnId="{B1F3A346-00E8-4287-A836-3982EE080920}">
      <dgm:prSet/>
      <dgm:spPr/>
      <dgm:t>
        <a:bodyPr/>
        <a:lstStyle/>
        <a:p>
          <a:endParaRPr lang="uk-UA"/>
        </a:p>
      </dgm:t>
    </dgm:pt>
    <dgm:pt modelId="{02FCE586-3AF1-450A-B4C5-A67F64A61DCB}" type="pres">
      <dgm:prSet presAssocID="{A77BBDF0-3BC9-4C6B-8AB8-20999138934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9F99C24-CD84-4B05-8B18-961923B2CF71}" type="pres">
      <dgm:prSet presAssocID="{DFEBAD3D-0E6B-45DB-A217-B7EA57784D23}" presName="root" presStyleCnt="0"/>
      <dgm:spPr/>
    </dgm:pt>
    <dgm:pt modelId="{E912010F-41E6-44D0-B872-CD909F8C2721}" type="pres">
      <dgm:prSet presAssocID="{DFEBAD3D-0E6B-45DB-A217-B7EA57784D23}" presName="rootComposite" presStyleCnt="0"/>
      <dgm:spPr/>
    </dgm:pt>
    <dgm:pt modelId="{F53A1B89-BA37-4053-AAA6-EDAC13A5AE58}" type="pres">
      <dgm:prSet presAssocID="{DFEBAD3D-0E6B-45DB-A217-B7EA57784D23}" presName="rootText" presStyleLbl="node1" presStyleIdx="0" presStyleCnt="1" custScaleX="126107" custLinFactX="-35730" custLinFactNeighborX="-100000" custLinFactNeighborY="12524"/>
      <dgm:spPr/>
    </dgm:pt>
    <dgm:pt modelId="{9FF7C32A-BBE7-4F69-B987-23132ADD9DE8}" type="pres">
      <dgm:prSet presAssocID="{DFEBAD3D-0E6B-45DB-A217-B7EA57784D23}" presName="rootConnector" presStyleLbl="node1" presStyleIdx="0" presStyleCnt="1"/>
      <dgm:spPr/>
    </dgm:pt>
    <dgm:pt modelId="{1CEC2842-78B0-4B40-BD05-6100536B60E8}" type="pres">
      <dgm:prSet presAssocID="{DFEBAD3D-0E6B-45DB-A217-B7EA57784D23}" presName="childShape" presStyleCnt="0"/>
      <dgm:spPr/>
    </dgm:pt>
    <dgm:pt modelId="{01B0A54E-9521-4AEB-B3ED-E85FEE1537A7}" type="pres">
      <dgm:prSet presAssocID="{CD031D55-E389-4918-B26C-067A4F8629B0}" presName="Name13" presStyleLbl="parChTrans1D2" presStyleIdx="0" presStyleCnt="4"/>
      <dgm:spPr/>
    </dgm:pt>
    <dgm:pt modelId="{CDD1B5DA-3D01-4826-A920-03748CB08843}" type="pres">
      <dgm:prSet presAssocID="{29E3F7A1-C00C-4538-B56D-A3C61F18B6A8}" presName="childText" presStyleLbl="bgAcc1" presStyleIdx="0" presStyleCnt="4" custScaleX="374723">
        <dgm:presLayoutVars>
          <dgm:bulletEnabled val="1"/>
        </dgm:presLayoutVars>
      </dgm:prSet>
      <dgm:spPr/>
    </dgm:pt>
    <dgm:pt modelId="{5DBAE85E-2CA2-48D2-A056-0995AF022036}" type="pres">
      <dgm:prSet presAssocID="{E50EFDD2-4671-4EB4-9F4D-6001F6D59E44}" presName="Name13" presStyleLbl="parChTrans1D2" presStyleIdx="1" presStyleCnt="4"/>
      <dgm:spPr/>
    </dgm:pt>
    <dgm:pt modelId="{7D70C37F-A8E6-42A3-9459-5019FBD72475}" type="pres">
      <dgm:prSet presAssocID="{ACA94BF0-A3A5-408D-A22F-827F208CA9E3}" presName="childText" presStyleLbl="bgAcc1" presStyleIdx="1" presStyleCnt="4" custScaleX="331659" custScaleY="49475">
        <dgm:presLayoutVars>
          <dgm:bulletEnabled val="1"/>
        </dgm:presLayoutVars>
      </dgm:prSet>
      <dgm:spPr/>
    </dgm:pt>
    <dgm:pt modelId="{83299C20-F34C-4C2E-BDA8-747266F7CF6B}" type="pres">
      <dgm:prSet presAssocID="{D2817BC0-B5FF-4D16-A2E3-39ADA5826A37}" presName="Name13" presStyleLbl="parChTrans1D2" presStyleIdx="2" presStyleCnt="4"/>
      <dgm:spPr/>
    </dgm:pt>
    <dgm:pt modelId="{43F2FD3E-7C70-4A90-914A-17C56342DDCF}" type="pres">
      <dgm:prSet presAssocID="{7464EFCD-A47B-4BC1-B257-496B20588D97}" presName="childText" presStyleLbl="bgAcc1" presStyleIdx="2" presStyleCnt="4" custScaleX="187381" custScaleY="35647">
        <dgm:presLayoutVars>
          <dgm:bulletEnabled val="1"/>
        </dgm:presLayoutVars>
      </dgm:prSet>
      <dgm:spPr/>
    </dgm:pt>
    <dgm:pt modelId="{12E796E0-B854-4F2D-887A-4969D4D8498A}" type="pres">
      <dgm:prSet presAssocID="{ED08CF34-70F4-4C01-95E0-048363E0BC15}" presName="Name13" presStyleLbl="parChTrans1D2" presStyleIdx="3" presStyleCnt="4"/>
      <dgm:spPr/>
    </dgm:pt>
    <dgm:pt modelId="{721375C8-1BB5-47CC-9A0C-B1CDF32F7FBE}" type="pres">
      <dgm:prSet presAssocID="{539DFBE0-7326-43F8-8812-A1CCCDA1989C}" presName="childText" presStyleLbl="bgAcc1" presStyleIdx="3" presStyleCnt="4" custScaleX="236820" custScaleY="55348" custLinFactNeighborX="-303" custLinFactNeighborY="67">
        <dgm:presLayoutVars>
          <dgm:bulletEnabled val="1"/>
        </dgm:presLayoutVars>
      </dgm:prSet>
      <dgm:spPr/>
    </dgm:pt>
  </dgm:ptLst>
  <dgm:cxnLst>
    <dgm:cxn modelId="{E73C901A-7ABF-4ED1-B5E6-75062B2E4543}" type="presOf" srcId="{DFEBAD3D-0E6B-45DB-A217-B7EA57784D23}" destId="{9FF7C32A-BBE7-4F69-B987-23132ADD9DE8}" srcOrd="1" destOrd="0" presId="urn:microsoft.com/office/officeart/2005/8/layout/hierarchy3"/>
    <dgm:cxn modelId="{81C71F21-7A1F-4200-8D0D-1E1685C79E63}" type="presOf" srcId="{A77BBDF0-3BC9-4C6B-8AB8-209991389341}" destId="{02FCE586-3AF1-450A-B4C5-A67F64A61DCB}" srcOrd="0" destOrd="0" presId="urn:microsoft.com/office/officeart/2005/8/layout/hierarchy3"/>
    <dgm:cxn modelId="{A90AA821-311A-4421-8A29-B9BFCE98A80C}" type="presOf" srcId="{DFEBAD3D-0E6B-45DB-A217-B7EA57784D23}" destId="{F53A1B89-BA37-4053-AAA6-EDAC13A5AE58}" srcOrd="0" destOrd="0" presId="urn:microsoft.com/office/officeart/2005/8/layout/hierarchy3"/>
    <dgm:cxn modelId="{D2D91B2F-8248-4532-B4DA-DCF63339E5EF}" srcId="{A77BBDF0-3BC9-4C6B-8AB8-209991389341}" destId="{DFEBAD3D-0E6B-45DB-A217-B7EA57784D23}" srcOrd="0" destOrd="0" parTransId="{9763878F-3322-4FA0-89EA-3A7C5173E4DC}" sibTransId="{8FC33EBD-DDF6-4CB2-AFFB-EA9A0FD12C96}"/>
    <dgm:cxn modelId="{9F4F1632-F3EA-4F5E-9B69-EFF6D9D1C19C}" type="presOf" srcId="{D2817BC0-B5FF-4D16-A2E3-39ADA5826A37}" destId="{83299C20-F34C-4C2E-BDA8-747266F7CF6B}" srcOrd="0" destOrd="0" presId="urn:microsoft.com/office/officeart/2005/8/layout/hierarchy3"/>
    <dgm:cxn modelId="{B1F3A346-00E8-4287-A836-3982EE080920}" srcId="{DFEBAD3D-0E6B-45DB-A217-B7EA57784D23}" destId="{539DFBE0-7326-43F8-8812-A1CCCDA1989C}" srcOrd="3" destOrd="0" parTransId="{ED08CF34-70F4-4C01-95E0-048363E0BC15}" sibTransId="{CD60710A-E8E5-4BBD-A90C-89F2C7F3B033}"/>
    <dgm:cxn modelId="{CE64DE69-2A2E-49A1-BB07-A8452007FB3C}" type="presOf" srcId="{ED08CF34-70F4-4C01-95E0-048363E0BC15}" destId="{12E796E0-B854-4F2D-887A-4969D4D8498A}" srcOrd="0" destOrd="0" presId="urn:microsoft.com/office/officeart/2005/8/layout/hierarchy3"/>
    <dgm:cxn modelId="{EEC6A256-C9BA-4B6F-83B8-EFC5EB1263E2}" type="presOf" srcId="{CD031D55-E389-4918-B26C-067A4F8629B0}" destId="{01B0A54E-9521-4AEB-B3ED-E85FEE1537A7}" srcOrd="0" destOrd="0" presId="urn:microsoft.com/office/officeart/2005/8/layout/hierarchy3"/>
    <dgm:cxn modelId="{F7C58B8C-BD99-4590-9381-D784D735EC32}" type="presOf" srcId="{ACA94BF0-A3A5-408D-A22F-827F208CA9E3}" destId="{7D70C37F-A8E6-42A3-9459-5019FBD72475}" srcOrd="0" destOrd="0" presId="urn:microsoft.com/office/officeart/2005/8/layout/hierarchy3"/>
    <dgm:cxn modelId="{0E42D195-09F2-486B-A935-D581051DFA86}" type="presOf" srcId="{E50EFDD2-4671-4EB4-9F4D-6001F6D59E44}" destId="{5DBAE85E-2CA2-48D2-A056-0995AF022036}" srcOrd="0" destOrd="0" presId="urn:microsoft.com/office/officeart/2005/8/layout/hierarchy3"/>
    <dgm:cxn modelId="{C8364596-7EAB-49B9-B196-B006D014FCE6}" srcId="{DFEBAD3D-0E6B-45DB-A217-B7EA57784D23}" destId="{29E3F7A1-C00C-4538-B56D-A3C61F18B6A8}" srcOrd="0" destOrd="0" parTransId="{CD031D55-E389-4918-B26C-067A4F8629B0}" sibTransId="{E67DE89F-315A-4833-AD30-40ED28AD9DBB}"/>
    <dgm:cxn modelId="{D6A725A8-F2E0-4907-9570-16CABB57C9FD}" type="presOf" srcId="{29E3F7A1-C00C-4538-B56D-A3C61F18B6A8}" destId="{CDD1B5DA-3D01-4826-A920-03748CB08843}" srcOrd="0" destOrd="0" presId="urn:microsoft.com/office/officeart/2005/8/layout/hierarchy3"/>
    <dgm:cxn modelId="{ACE80DB0-3932-486C-9C76-1B978A0DC942}" type="presOf" srcId="{7464EFCD-A47B-4BC1-B257-496B20588D97}" destId="{43F2FD3E-7C70-4A90-914A-17C56342DDCF}" srcOrd="0" destOrd="0" presId="urn:microsoft.com/office/officeart/2005/8/layout/hierarchy3"/>
    <dgm:cxn modelId="{B949CCBC-43DB-4F3E-A125-FC125E8EAC0E}" srcId="{DFEBAD3D-0E6B-45DB-A217-B7EA57784D23}" destId="{ACA94BF0-A3A5-408D-A22F-827F208CA9E3}" srcOrd="1" destOrd="0" parTransId="{E50EFDD2-4671-4EB4-9F4D-6001F6D59E44}" sibTransId="{25AF36EC-9B16-41A7-AFBE-5085A0C11922}"/>
    <dgm:cxn modelId="{4AE585E3-42AA-4D9F-AC4F-BAC9FC39042F}" type="presOf" srcId="{539DFBE0-7326-43F8-8812-A1CCCDA1989C}" destId="{721375C8-1BB5-47CC-9A0C-B1CDF32F7FBE}" srcOrd="0" destOrd="0" presId="urn:microsoft.com/office/officeart/2005/8/layout/hierarchy3"/>
    <dgm:cxn modelId="{0AC0B2E8-71AB-47BB-B0F0-CD8E97A71AC5}" srcId="{DFEBAD3D-0E6B-45DB-A217-B7EA57784D23}" destId="{7464EFCD-A47B-4BC1-B257-496B20588D97}" srcOrd="2" destOrd="0" parTransId="{D2817BC0-B5FF-4D16-A2E3-39ADA5826A37}" sibTransId="{D011739C-6AEA-420D-8DDF-33FE671E7EB3}"/>
    <dgm:cxn modelId="{BCA69663-AE1D-4760-84B0-4C88EE1C4766}" type="presParOf" srcId="{02FCE586-3AF1-450A-B4C5-A67F64A61DCB}" destId="{D9F99C24-CD84-4B05-8B18-961923B2CF71}" srcOrd="0" destOrd="0" presId="urn:microsoft.com/office/officeart/2005/8/layout/hierarchy3"/>
    <dgm:cxn modelId="{083EE2C0-CD21-4CA0-B9E3-5965EF92B982}" type="presParOf" srcId="{D9F99C24-CD84-4B05-8B18-961923B2CF71}" destId="{E912010F-41E6-44D0-B872-CD909F8C2721}" srcOrd="0" destOrd="0" presId="urn:microsoft.com/office/officeart/2005/8/layout/hierarchy3"/>
    <dgm:cxn modelId="{2AAB9E35-05A9-4CC3-AF0F-1C32E9619B2A}" type="presParOf" srcId="{E912010F-41E6-44D0-B872-CD909F8C2721}" destId="{F53A1B89-BA37-4053-AAA6-EDAC13A5AE58}" srcOrd="0" destOrd="0" presId="urn:microsoft.com/office/officeart/2005/8/layout/hierarchy3"/>
    <dgm:cxn modelId="{9525F8D2-391A-4C74-BD96-624BE70AC45B}" type="presParOf" srcId="{E912010F-41E6-44D0-B872-CD909F8C2721}" destId="{9FF7C32A-BBE7-4F69-B987-23132ADD9DE8}" srcOrd="1" destOrd="0" presId="urn:microsoft.com/office/officeart/2005/8/layout/hierarchy3"/>
    <dgm:cxn modelId="{37A71197-0552-48B4-AF2D-98D5A656CACC}" type="presParOf" srcId="{D9F99C24-CD84-4B05-8B18-961923B2CF71}" destId="{1CEC2842-78B0-4B40-BD05-6100536B60E8}" srcOrd="1" destOrd="0" presId="urn:microsoft.com/office/officeart/2005/8/layout/hierarchy3"/>
    <dgm:cxn modelId="{400565C3-61E8-4D82-B11D-E59FD1514DD9}" type="presParOf" srcId="{1CEC2842-78B0-4B40-BD05-6100536B60E8}" destId="{01B0A54E-9521-4AEB-B3ED-E85FEE1537A7}" srcOrd="0" destOrd="0" presId="urn:microsoft.com/office/officeart/2005/8/layout/hierarchy3"/>
    <dgm:cxn modelId="{0249F05D-AC25-47FB-91AF-1281A9F02367}" type="presParOf" srcId="{1CEC2842-78B0-4B40-BD05-6100536B60E8}" destId="{CDD1B5DA-3D01-4826-A920-03748CB08843}" srcOrd="1" destOrd="0" presId="urn:microsoft.com/office/officeart/2005/8/layout/hierarchy3"/>
    <dgm:cxn modelId="{0AE07F1C-5186-4E4D-A9E2-AE959687F2D2}" type="presParOf" srcId="{1CEC2842-78B0-4B40-BD05-6100536B60E8}" destId="{5DBAE85E-2CA2-48D2-A056-0995AF022036}" srcOrd="2" destOrd="0" presId="urn:microsoft.com/office/officeart/2005/8/layout/hierarchy3"/>
    <dgm:cxn modelId="{9E4E7384-089C-41C2-B3CC-1DC015A13F80}" type="presParOf" srcId="{1CEC2842-78B0-4B40-BD05-6100536B60E8}" destId="{7D70C37F-A8E6-42A3-9459-5019FBD72475}" srcOrd="3" destOrd="0" presId="urn:microsoft.com/office/officeart/2005/8/layout/hierarchy3"/>
    <dgm:cxn modelId="{BD577D88-B5E3-4917-9A7A-B55123F9C0C1}" type="presParOf" srcId="{1CEC2842-78B0-4B40-BD05-6100536B60E8}" destId="{83299C20-F34C-4C2E-BDA8-747266F7CF6B}" srcOrd="4" destOrd="0" presId="urn:microsoft.com/office/officeart/2005/8/layout/hierarchy3"/>
    <dgm:cxn modelId="{E635C54E-7813-4B97-9B4E-F67CFBFA8CA3}" type="presParOf" srcId="{1CEC2842-78B0-4B40-BD05-6100536B60E8}" destId="{43F2FD3E-7C70-4A90-914A-17C56342DDCF}" srcOrd="5" destOrd="0" presId="urn:microsoft.com/office/officeart/2005/8/layout/hierarchy3"/>
    <dgm:cxn modelId="{AB729648-7219-4C08-A61D-5714BC94AC57}" type="presParOf" srcId="{1CEC2842-78B0-4B40-BD05-6100536B60E8}" destId="{12E796E0-B854-4F2D-887A-4969D4D8498A}" srcOrd="6" destOrd="0" presId="urn:microsoft.com/office/officeart/2005/8/layout/hierarchy3"/>
    <dgm:cxn modelId="{55C67770-39D1-4342-8948-DBBDA7EFE11A}" type="presParOf" srcId="{1CEC2842-78B0-4B40-BD05-6100536B60E8}" destId="{721375C8-1BB5-47CC-9A0C-B1CDF32F7FBE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D684847-2325-4CA2-87FC-889EE853DB9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A0B5F4F-781F-44C8-9FA5-72266E22C95B}">
      <dgm:prSet phldrT="[Текст]" custT="1"/>
      <dgm:spPr/>
      <dgm:t>
        <a:bodyPr/>
        <a:lstStyle/>
        <a:p>
          <a:pPr algn="ctr"/>
          <a:r>
            <a:rPr lang="uk-UA" sz="2400" b="1" i="0" noProof="0" dirty="0">
              <a:latin typeface="Times New Roman" pitchFamily="18" charset="0"/>
              <a:cs typeface="Times New Roman" pitchFamily="18" charset="0"/>
            </a:rPr>
            <a:t>Забороняється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8E1FD437-435F-40F8-A5CD-BBC153D8896D}" type="parTrans" cxnId="{27BCC32E-84FF-4E85-B67E-92CB69DE3883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62486657-7EF7-479C-BDF7-E811567590B9}" type="sibTrans" cxnId="{27BCC32E-84FF-4E85-B67E-92CB69DE3883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CA429DBA-CA16-459B-895C-1BFEC17A48A9}">
      <dgm:prSet phldrT="[Текст]" custT="1"/>
      <dgm:spPr/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Використовувати службові повноваження та пов'язані з цим можливості з метою одержання неправомірної вигоди або у зв'язку з прийняттям її обіцянки чи пропозиції, у т.ч. неправомірно.</a:t>
          </a:r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C16EA4F1-6D77-4529-A17F-256E61FF18A1}" type="parTrans" cxnId="{CDC83FF1-7534-4E6D-9FD6-C8AC2B197535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459054D3-FA12-42BC-B3C5-C752C94C90F5}" type="sibTrans" cxnId="{CDC83FF1-7534-4E6D-9FD6-C8AC2B197535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E4505CF1-FD78-4A60-997B-62477F6E1A98}">
      <dgm:prSet phldrT="[Текст]" custT="1"/>
      <dgm:spPr/>
      <dgm:t>
        <a:bodyPr/>
        <a:lstStyle/>
        <a:p>
          <a:pPr algn="ctr"/>
          <a:r>
            <a:rPr lang="uk-UA" sz="2400" b="1" i="0" noProof="0" dirty="0">
              <a:latin typeface="Times New Roman" pitchFamily="18" charset="0"/>
              <a:cs typeface="Times New Roman" pitchFamily="18" charset="0"/>
            </a:rPr>
            <a:t>Забороняється (якщо інше не передбачено законом)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BDE4DBFD-BF96-4911-B19C-14ECFE309F27}" type="parTrans" cxnId="{99C20E1C-2751-4AA6-9E1B-AFBC0DB5460E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DA152FA0-1AAE-408E-ADA7-3DF669324B71}" type="sibTrans" cxnId="{99C20E1C-2751-4AA6-9E1B-AFBC0DB5460E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22B5FA2C-F2B2-4889-9288-1F2740B7C333}">
      <dgm:prSet phldrT="[Текст]"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Займатися іншою оплачуваною (крім викладацької, наукової і творчої діяльності, медичної практики, інструкторської та суддівської практики із спорту) або підприємницькою діяльністю.</a:t>
          </a:r>
          <a:endParaRPr lang="uk-UA" sz="1800" noProof="0" dirty="0">
            <a:latin typeface="Times New Roman" pitchFamily="18" charset="0"/>
            <a:cs typeface="Times New Roman" pitchFamily="18" charset="0"/>
          </a:endParaRPr>
        </a:p>
      </dgm:t>
    </dgm:pt>
    <dgm:pt modelId="{CAAA14C4-1CDC-4B75-964B-E9859A8CA8E8}" type="parTrans" cxnId="{42356A21-E941-4F4F-9E13-F17FC5895927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66A9A6CF-A058-4B98-923A-F36E56ABEE7A}" type="sibTrans" cxnId="{42356A21-E941-4F4F-9E13-F17FC5895927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135E44DF-2633-457A-AC75-CFBA57DA1BC2}">
      <dgm:prSet custT="1"/>
      <dgm:spPr/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Сприяти у здійсненні господарської діяльності, одержанні субсидій, субвенцій, дотацій, кредитів, пільг, укладанні контрактів (на закупівлю товарів, робіт і послуг за державні кошти та ін.).</a:t>
          </a:r>
        </a:p>
      </dgm:t>
    </dgm:pt>
    <dgm:pt modelId="{7247B3F9-F307-4814-80CD-3F669DEA597B}" type="parTrans" cxnId="{9270CBBE-4DF2-4D7B-86DC-997E60C3145C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0D40FC5D-7FBD-465A-B5B3-291011EF6C39}" type="sibTrans" cxnId="{9270CBBE-4DF2-4D7B-86DC-997E60C3145C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A0EA5E77-5981-4393-AC9C-24FC1DD5B1CD}">
      <dgm:prSet custT="1"/>
      <dgm:spPr/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Сприяти призначенню особи на посаду.</a:t>
          </a:r>
        </a:p>
      </dgm:t>
    </dgm:pt>
    <dgm:pt modelId="{5706E1A7-C622-40AC-8372-85EC09E56B64}" type="parTrans" cxnId="{AE97748D-773B-44B0-B051-898947978DF9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669AA703-7BB6-410C-AA04-4CC73373FFD1}" type="sibTrans" cxnId="{AE97748D-773B-44B0-B051-898947978DF9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088544F9-B2EC-420A-B0DD-07FFDAC55696}">
      <dgm:prSet custT="1"/>
      <dgm:spPr/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Втручатися в діяльність органів державної влади, органів місцевого самоврядування або посадових осіб.</a:t>
          </a:r>
        </a:p>
      </dgm:t>
    </dgm:pt>
    <dgm:pt modelId="{88587DC0-528C-4288-A0B6-FD6AC721D610}" type="parTrans" cxnId="{EA5B9FE6-A2E7-4AF5-87F7-C26B9EB0A3A7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515423C5-43AD-47F6-B04F-B5AAE80930C1}" type="sibTrans" cxnId="{EA5B9FE6-A2E7-4AF5-87F7-C26B9EB0A3A7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F1657BAB-87EA-442A-AD48-D3FD2809545C}">
      <dgm:prSet custT="1"/>
      <dgm:spPr/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Надавати перевагу фізичним або юридичним особам у зв'язку з підготовкою проектів, виданням нормативно-правових актів та прийняттям рішень, затвердженням (погодженням) висновків.</a:t>
          </a:r>
        </a:p>
      </dgm:t>
    </dgm:pt>
    <dgm:pt modelId="{06B44232-9B03-4ACF-AB5C-1FBFD190B7DF}" type="parTrans" cxnId="{19CD4996-CCED-4449-B4F2-F7A0C0D3750D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DE0BD957-66C6-4B2C-B8CF-0164CC722F3E}" type="sibTrans" cxnId="{19CD4996-CCED-4449-B4F2-F7A0C0D3750D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FB153B99-7432-4929-8455-0DA8F4FDC44E}">
      <dgm:prSet custT="1"/>
      <dgm:spPr/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Входити до складу правління, інших виконавчих чи контрольних органів, чи наглядової ради підприємства або організації, що має на меті одержання прибутку (крім випадків, коли особи здійснюють функції з управління акціями (частками, паями), що належать державі чи територіальній громаді, та представляють інтереси держави чи територіальної громади в раді (спостережній раді), ревізійній комісії господарської організації)</a:t>
          </a:r>
        </a:p>
      </dgm:t>
    </dgm:pt>
    <dgm:pt modelId="{B5C9DA31-A687-42F1-B789-E6AFE96A804D}" type="parTrans" cxnId="{49DDDDAE-B60E-4ADD-9FC3-88F8355EA96B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8827FD90-EC07-40E1-851A-3F951BC088B7}" type="sibTrans" cxnId="{49DDDDAE-B60E-4ADD-9FC3-88F8355EA96B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00D861FF-07B4-4E78-9910-0B738FE0F23C}" type="pres">
      <dgm:prSet presAssocID="{CD684847-2325-4CA2-87FC-889EE853DB94}" presName="linear" presStyleCnt="0">
        <dgm:presLayoutVars>
          <dgm:animLvl val="lvl"/>
          <dgm:resizeHandles val="exact"/>
        </dgm:presLayoutVars>
      </dgm:prSet>
      <dgm:spPr/>
    </dgm:pt>
    <dgm:pt modelId="{314C1E7B-2894-4260-A969-B67BC3CE25C9}" type="pres">
      <dgm:prSet presAssocID="{DA0B5F4F-781F-44C8-9FA5-72266E22C95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64369C9-7C63-481C-A890-FB2379A4D973}" type="pres">
      <dgm:prSet presAssocID="{DA0B5F4F-781F-44C8-9FA5-72266E22C95B}" presName="childText" presStyleLbl="revTx" presStyleIdx="0" presStyleCnt="2">
        <dgm:presLayoutVars>
          <dgm:bulletEnabled val="1"/>
        </dgm:presLayoutVars>
      </dgm:prSet>
      <dgm:spPr/>
    </dgm:pt>
    <dgm:pt modelId="{90E76AA3-E824-466C-92E3-4CC15E68195F}" type="pres">
      <dgm:prSet presAssocID="{E4505CF1-FD78-4A60-997B-62477F6E1A9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8B85C76-E1A6-4FB8-A819-B691E29D8923}" type="pres">
      <dgm:prSet presAssocID="{E4505CF1-FD78-4A60-997B-62477F6E1A9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A0F6913-9BDD-4E05-A52A-DCFE7224250B}" type="presOf" srcId="{A0EA5E77-5981-4393-AC9C-24FC1DD5B1CD}" destId="{E64369C9-7C63-481C-A890-FB2379A4D973}" srcOrd="0" destOrd="2" presId="urn:microsoft.com/office/officeart/2005/8/layout/vList2"/>
    <dgm:cxn modelId="{99C20E1C-2751-4AA6-9E1B-AFBC0DB5460E}" srcId="{CD684847-2325-4CA2-87FC-889EE853DB94}" destId="{E4505CF1-FD78-4A60-997B-62477F6E1A98}" srcOrd="1" destOrd="0" parTransId="{BDE4DBFD-BF96-4911-B19C-14ECFE309F27}" sibTransId="{DA152FA0-1AAE-408E-ADA7-3DF669324B71}"/>
    <dgm:cxn modelId="{CDF4951D-A40F-4EFA-A81A-97C85F303332}" type="presOf" srcId="{CD684847-2325-4CA2-87FC-889EE853DB94}" destId="{00D861FF-07B4-4E78-9910-0B738FE0F23C}" srcOrd="0" destOrd="0" presId="urn:microsoft.com/office/officeart/2005/8/layout/vList2"/>
    <dgm:cxn modelId="{42356A21-E941-4F4F-9E13-F17FC5895927}" srcId="{E4505CF1-FD78-4A60-997B-62477F6E1A98}" destId="{22B5FA2C-F2B2-4889-9288-1F2740B7C333}" srcOrd="0" destOrd="0" parTransId="{CAAA14C4-1CDC-4B75-964B-E9859A8CA8E8}" sibTransId="{66A9A6CF-A058-4B98-923A-F36E56ABEE7A}"/>
    <dgm:cxn modelId="{6B3CF329-B61B-4E61-8F4E-86E24D501038}" type="presOf" srcId="{CA429DBA-CA16-459B-895C-1BFEC17A48A9}" destId="{E64369C9-7C63-481C-A890-FB2379A4D973}" srcOrd="0" destOrd="0" presId="urn:microsoft.com/office/officeart/2005/8/layout/vList2"/>
    <dgm:cxn modelId="{27BCC32E-84FF-4E85-B67E-92CB69DE3883}" srcId="{CD684847-2325-4CA2-87FC-889EE853DB94}" destId="{DA0B5F4F-781F-44C8-9FA5-72266E22C95B}" srcOrd="0" destOrd="0" parTransId="{8E1FD437-435F-40F8-A5CD-BBC153D8896D}" sibTransId="{62486657-7EF7-479C-BDF7-E811567590B9}"/>
    <dgm:cxn modelId="{AE97748D-773B-44B0-B051-898947978DF9}" srcId="{DA0B5F4F-781F-44C8-9FA5-72266E22C95B}" destId="{A0EA5E77-5981-4393-AC9C-24FC1DD5B1CD}" srcOrd="2" destOrd="0" parTransId="{5706E1A7-C622-40AC-8372-85EC09E56B64}" sibTransId="{669AA703-7BB6-410C-AA04-4CC73373FFD1}"/>
    <dgm:cxn modelId="{19CD4996-CCED-4449-B4F2-F7A0C0D3750D}" srcId="{DA0B5F4F-781F-44C8-9FA5-72266E22C95B}" destId="{F1657BAB-87EA-442A-AD48-D3FD2809545C}" srcOrd="4" destOrd="0" parTransId="{06B44232-9B03-4ACF-AB5C-1FBFD190B7DF}" sibTransId="{DE0BD957-66C6-4B2C-B8CF-0164CC722F3E}"/>
    <dgm:cxn modelId="{3A38DA9B-4FB0-4516-9F26-BB5FEDC2388F}" type="presOf" srcId="{E4505CF1-FD78-4A60-997B-62477F6E1A98}" destId="{90E76AA3-E824-466C-92E3-4CC15E68195F}" srcOrd="0" destOrd="0" presId="urn:microsoft.com/office/officeart/2005/8/layout/vList2"/>
    <dgm:cxn modelId="{A9A101A5-A060-42B2-A55B-CB964CB5FE66}" type="presOf" srcId="{FB153B99-7432-4929-8455-0DA8F4FDC44E}" destId="{D8B85C76-E1A6-4FB8-A819-B691E29D8923}" srcOrd="0" destOrd="1" presId="urn:microsoft.com/office/officeart/2005/8/layout/vList2"/>
    <dgm:cxn modelId="{9FD3E8A9-8499-4F59-A732-03AEEBAB7B0C}" type="presOf" srcId="{F1657BAB-87EA-442A-AD48-D3FD2809545C}" destId="{E64369C9-7C63-481C-A890-FB2379A4D973}" srcOrd="0" destOrd="4" presId="urn:microsoft.com/office/officeart/2005/8/layout/vList2"/>
    <dgm:cxn modelId="{49DDDDAE-B60E-4ADD-9FC3-88F8355EA96B}" srcId="{E4505CF1-FD78-4A60-997B-62477F6E1A98}" destId="{FB153B99-7432-4929-8455-0DA8F4FDC44E}" srcOrd="1" destOrd="0" parTransId="{B5C9DA31-A687-42F1-B789-E6AFE96A804D}" sibTransId="{8827FD90-EC07-40E1-851A-3F951BC088B7}"/>
    <dgm:cxn modelId="{9270CBBE-4DF2-4D7B-86DC-997E60C3145C}" srcId="{DA0B5F4F-781F-44C8-9FA5-72266E22C95B}" destId="{135E44DF-2633-457A-AC75-CFBA57DA1BC2}" srcOrd="1" destOrd="0" parTransId="{7247B3F9-F307-4814-80CD-3F669DEA597B}" sibTransId="{0D40FC5D-7FBD-465A-B5B3-291011EF6C39}"/>
    <dgm:cxn modelId="{511812C8-51C3-494C-BDB9-FD41184EE0AF}" type="presOf" srcId="{135E44DF-2633-457A-AC75-CFBA57DA1BC2}" destId="{E64369C9-7C63-481C-A890-FB2379A4D973}" srcOrd="0" destOrd="1" presId="urn:microsoft.com/office/officeart/2005/8/layout/vList2"/>
    <dgm:cxn modelId="{CB9BC4D9-7295-4683-844B-E25BB23B39EE}" type="presOf" srcId="{088544F9-B2EC-420A-B0DD-07FFDAC55696}" destId="{E64369C9-7C63-481C-A890-FB2379A4D973}" srcOrd="0" destOrd="3" presId="urn:microsoft.com/office/officeart/2005/8/layout/vList2"/>
    <dgm:cxn modelId="{C26EA8E1-3A43-49BF-AC53-436A375BE04D}" type="presOf" srcId="{22B5FA2C-F2B2-4889-9288-1F2740B7C333}" destId="{D8B85C76-E1A6-4FB8-A819-B691E29D8923}" srcOrd="0" destOrd="0" presId="urn:microsoft.com/office/officeart/2005/8/layout/vList2"/>
    <dgm:cxn modelId="{539E80E6-99A7-46FC-B8FD-6A705B02E7FB}" type="presOf" srcId="{DA0B5F4F-781F-44C8-9FA5-72266E22C95B}" destId="{314C1E7B-2894-4260-A969-B67BC3CE25C9}" srcOrd="0" destOrd="0" presId="urn:microsoft.com/office/officeart/2005/8/layout/vList2"/>
    <dgm:cxn modelId="{EA5B9FE6-A2E7-4AF5-87F7-C26B9EB0A3A7}" srcId="{DA0B5F4F-781F-44C8-9FA5-72266E22C95B}" destId="{088544F9-B2EC-420A-B0DD-07FFDAC55696}" srcOrd="3" destOrd="0" parTransId="{88587DC0-528C-4288-A0B6-FD6AC721D610}" sibTransId="{515423C5-43AD-47F6-B04F-B5AAE80930C1}"/>
    <dgm:cxn modelId="{CDC83FF1-7534-4E6D-9FD6-C8AC2B197535}" srcId="{DA0B5F4F-781F-44C8-9FA5-72266E22C95B}" destId="{CA429DBA-CA16-459B-895C-1BFEC17A48A9}" srcOrd="0" destOrd="0" parTransId="{C16EA4F1-6D77-4529-A17F-256E61FF18A1}" sibTransId="{459054D3-FA12-42BC-B3C5-C752C94C90F5}"/>
    <dgm:cxn modelId="{C6DCE90A-3871-4487-BD63-814BB168B521}" type="presParOf" srcId="{00D861FF-07B4-4E78-9910-0B738FE0F23C}" destId="{314C1E7B-2894-4260-A969-B67BC3CE25C9}" srcOrd="0" destOrd="0" presId="urn:microsoft.com/office/officeart/2005/8/layout/vList2"/>
    <dgm:cxn modelId="{08429F03-B90B-4053-85F7-B9886AEE59DA}" type="presParOf" srcId="{00D861FF-07B4-4E78-9910-0B738FE0F23C}" destId="{E64369C9-7C63-481C-A890-FB2379A4D973}" srcOrd="1" destOrd="0" presId="urn:microsoft.com/office/officeart/2005/8/layout/vList2"/>
    <dgm:cxn modelId="{435CCE7B-1F30-4605-B728-23F541ECB6E8}" type="presParOf" srcId="{00D861FF-07B4-4E78-9910-0B738FE0F23C}" destId="{90E76AA3-E824-466C-92E3-4CC15E68195F}" srcOrd="2" destOrd="0" presId="urn:microsoft.com/office/officeart/2005/8/layout/vList2"/>
    <dgm:cxn modelId="{A69D1D7A-07D6-4CDB-AC06-9DC4AD22D754}" type="presParOf" srcId="{00D861FF-07B4-4E78-9910-0B738FE0F23C}" destId="{D8B85C76-E1A6-4FB8-A819-B691E29D8923}" srcOrd="3" destOrd="0" presId="urn:microsoft.com/office/officeart/2005/8/layout/vList2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18A8857-8412-48E4-9277-4AB9652E09C3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6C97B8BA-9A75-48B9-9784-88B802C9AF7E}">
      <dgm:prSet phldrT="[Текст]" custT="1"/>
      <dgm:spPr/>
      <dgm:t>
        <a:bodyPr/>
        <a:lstStyle/>
        <a:p>
          <a:pPr algn="ctr"/>
          <a:r>
            <a:rPr lang="uk-UA" sz="2400" b="1" i="0" noProof="0" dirty="0">
              <a:latin typeface="Times New Roman" pitchFamily="18" charset="0"/>
              <a:cs typeface="Times New Roman" pitchFamily="18" charset="0"/>
            </a:rPr>
            <a:t>Закон передбачає (це не стосується посадових осіб юридичних осіб приватного права)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E429EF5C-4C5A-4AB5-A442-A8F50936BC1B}" type="parTrans" cxnId="{DA57D82E-BABE-4829-B09E-256B7B0D14EE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EF8A4D1A-712E-4987-B8E0-92E9DF8BC8D9}" type="sibTrans" cxnId="{DA57D82E-BABE-4829-B09E-256B7B0D14EE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36C8320F-0226-4911-A09B-8480C1B2D355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абсолютну заборону одержувати дарунки (пожертви):</a:t>
          </a:r>
          <a:endParaRPr lang="uk-UA" sz="1800" noProof="0" dirty="0">
            <a:latin typeface="Times New Roman" pitchFamily="18" charset="0"/>
            <a:cs typeface="Times New Roman" pitchFamily="18" charset="0"/>
          </a:endParaRPr>
        </a:p>
      </dgm:t>
    </dgm:pt>
    <dgm:pt modelId="{3A9750C2-711D-41F8-96BE-8923BB35076C}" type="parTrans" cxnId="{966878B4-CE23-41CA-9CE2-B464E4F75F5C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A145961C-0066-4CF5-811C-8546A5D3F608}" type="sibTrans" cxnId="{966878B4-CE23-41CA-9CE2-B464E4F75F5C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0FA5D74B-0537-467A-908F-2B50B74E8161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- якщо особа, яка дарує дарунок (пожертву), перебуває в підпорядкуванні такої особи</a:t>
          </a:r>
        </a:p>
      </dgm:t>
    </dgm:pt>
    <dgm:pt modelId="{241B5B90-E9FA-49A7-8AA9-09BF432274F9}" type="parTrans" cxnId="{CA13C0C2-7590-46C9-ACD8-CD0025AE876B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27CDC644-907B-4929-B4BD-E7F20A4DB39E}" type="sibTrans" cxnId="{CA13C0C2-7590-46C9-ACD8-CD0025AE876B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AE34FCD9-4A25-4B97-8066-C19D50952443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обмеження - можна приймати лише:</a:t>
          </a:r>
        </a:p>
      </dgm:t>
    </dgm:pt>
    <dgm:pt modelId="{43704911-76FB-4BF0-A963-A6484C210268}" type="parTrans" cxnId="{D66CE6DD-52E8-466D-A120-68342B9FA8E3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9BDC0AFC-36C2-43F1-B253-A386F64E0882}" type="sibTrans" cxnId="{D66CE6DD-52E8-466D-A120-68342B9FA8E3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F629FF31-5B48-4569-9540-EE16E3A530F9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- дарунки і пожертви від близьких осіб, крім випадків абсолютної заборони</a:t>
          </a:r>
        </a:p>
      </dgm:t>
    </dgm:pt>
    <dgm:pt modelId="{EE13DE3C-B7F3-4642-A72B-0FE89324F7D9}" type="parTrans" cxnId="{9DE26A36-D3EE-420F-9886-C05BDE638EF5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BAC16E15-8E26-49E1-B6AC-6EA4C708B785}" type="sibTrans" cxnId="{9DE26A36-D3EE-420F-9886-C05BDE638EF5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047FD38E-076C-4205-99FD-A5FDFE6536E1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- дарунки і пожертви як загальнодоступні знижки на товари тощо</a:t>
          </a:r>
        </a:p>
      </dgm:t>
    </dgm:pt>
    <dgm:pt modelId="{D633419F-EE7D-4064-AF78-B4268CAA9C96}" type="parTrans" cxnId="{87E99EF6-E2A1-477F-AABA-8169737041EF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1D9F472C-5C74-4A00-B95B-6C0015910DA8}" type="sibTrans" cxnId="{87E99EF6-E2A1-477F-AABA-8169737041EF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50C6888F-7ED1-4FA5-8504-9105387D11F4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- інші дарунки, які відповідають загальновизнаним уявленням про гостинність, вартістю не більше 50% мінімальної заробітної плати одноразово (1600 грн.) або сукупною вартістю з одного джерела протягом року,– однієї мінімальної заробітної плати (3200 грн.)</a:t>
          </a:r>
        </a:p>
      </dgm:t>
    </dgm:pt>
    <dgm:pt modelId="{08F451DB-7CA0-43D5-9DAD-DAFA6AC26DAA}" type="parTrans" cxnId="{568A29BE-F9D8-4581-9279-FDAE3564251A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5A99CFC7-199E-4F59-A249-ADFA711F9A98}" type="sibTrans" cxnId="{568A29BE-F9D8-4581-9279-FDAE3564251A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C8640C7E-8FD5-45D8-A364-47C619DC87E6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- інші пожертви, крім випадків абсолютної заборони, вартістю не більше 50% мінімальної заробітної плати одноразово (1600 грн.) або сукупною вартістю з одного джерела протягом року,– однієї мінімальної заробітної плати (3200 грн.)</a:t>
          </a:r>
        </a:p>
      </dgm:t>
    </dgm:pt>
    <dgm:pt modelId="{CA46DD5F-0958-4E7F-995D-8145E752ED1B}" type="parTrans" cxnId="{BB7AF954-1EC0-4B04-8C12-F09B9179511B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1BB391D7-3B1E-4E54-BC1F-AE62BDD52491}" type="sibTrans" cxnId="{BB7AF954-1EC0-4B04-8C12-F09B9179511B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A0312F08-4B29-4869-BEAE-B597A157BF02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1D1926AB-4663-4D7D-92DD-D7E799909086}" type="parTrans" cxnId="{7A278C61-5F38-455F-9122-14FB47A2DF1D}">
      <dgm:prSet/>
      <dgm:spPr/>
    </dgm:pt>
    <dgm:pt modelId="{7491CE07-CE4D-45BB-8F59-B112C1A2B243}" type="sibTrans" cxnId="{7A278C61-5F38-455F-9122-14FB47A2DF1D}">
      <dgm:prSet/>
      <dgm:spPr/>
    </dgm:pt>
    <dgm:pt modelId="{DF5BDB41-EC6D-4F22-9CAC-5753C769D8FB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- за рішення, дії чи бездіяльність в інтересах дарувальника, що приймаються, вчиняються як безпосередньо такою особою, так і за її сприяння іншими посадовими особами та органами</a:t>
          </a:r>
          <a:endParaRPr lang="uk-UA" sz="1800" noProof="0" dirty="0">
            <a:latin typeface="Times New Roman" pitchFamily="18" charset="0"/>
            <a:cs typeface="Times New Roman" pitchFamily="18" charset="0"/>
          </a:endParaRPr>
        </a:p>
      </dgm:t>
    </dgm:pt>
    <dgm:pt modelId="{ED0A3C86-BB2E-4229-89CB-276620A711F3}" type="parTrans" cxnId="{758CBCB0-8172-4AD4-BFFB-A944F00C735F}">
      <dgm:prSet/>
      <dgm:spPr/>
    </dgm:pt>
    <dgm:pt modelId="{C58912DB-C609-4A8F-A3AA-706FDE5EE2E0}" type="sibTrans" cxnId="{758CBCB0-8172-4AD4-BFFB-A944F00C735F}">
      <dgm:prSet/>
      <dgm:spPr/>
    </dgm:pt>
    <dgm:pt modelId="{CD87DA0E-97F9-4DC2-8148-B4C57628A18A}" type="pres">
      <dgm:prSet presAssocID="{E18A8857-8412-48E4-9277-4AB9652E09C3}" presName="linear" presStyleCnt="0">
        <dgm:presLayoutVars>
          <dgm:animLvl val="lvl"/>
          <dgm:resizeHandles val="exact"/>
        </dgm:presLayoutVars>
      </dgm:prSet>
      <dgm:spPr/>
    </dgm:pt>
    <dgm:pt modelId="{3A4A6E98-9699-4AFF-A8FE-A1F1F0E2C6EF}" type="pres">
      <dgm:prSet presAssocID="{6C97B8BA-9A75-48B9-9784-88B802C9AF7E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795B9A9A-2DD8-4369-8963-2150FAA1E87F}" type="pres">
      <dgm:prSet presAssocID="{6C97B8BA-9A75-48B9-9784-88B802C9AF7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A57D82E-BABE-4829-B09E-256B7B0D14EE}" srcId="{E18A8857-8412-48E4-9277-4AB9652E09C3}" destId="{6C97B8BA-9A75-48B9-9784-88B802C9AF7E}" srcOrd="0" destOrd="0" parTransId="{E429EF5C-4C5A-4AB5-A442-A8F50936BC1B}" sibTransId="{EF8A4D1A-712E-4987-B8E0-92E9DF8BC8D9}"/>
    <dgm:cxn modelId="{9DE26A36-D3EE-420F-9886-C05BDE638EF5}" srcId="{6C97B8BA-9A75-48B9-9784-88B802C9AF7E}" destId="{F629FF31-5B48-4569-9540-EE16E3A530F9}" srcOrd="5" destOrd="0" parTransId="{EE13DE3C-B7F3-4642-A72B-0FE89324F7D9}" sibTransId="{BAC16E15-8E26-49E1-B6AC-6EA4C708B785}"/>
    <dgm:cxn modelId="{594CD65F-3427-405F-80D6-877B1C93E593}" type="presOf" srcId="{50C6888F-7ED1-4FA5-8504-9105387D11F4}" destId="{795B9A9A-2DD8-4369-8963-2150FAA1E87F}" srcOrd="0" destOrd="7" presId="urn:microsoft.com/office/officeart/2005/8/layout/vList2"/>
    <dgm:cxn modelId="{7A278C61-5F38-455F-9122-14FB47A2DF1D}" srcId="{6C97B8BA-9A75-48B9-9784-88B802C9AF7E}" destId="{A0312F08-4B29-4869-BEAE-B597A157BF02}" srcOrd="0" destOrd="0" parTransId="{1D1926AB-4663-4D7D-92DD-D7E799909086}" sibTransId="{7491CE07-CE4D-45BB-8F59-B112C1A2B243}"/>
    <dgm:cxn modelId="{4E9CA34E-6D45-46B9-8852-D209277AAA37}" type="presOf" srcId="{36C8320F-0226-4911-A09B-8480C1B2D355}" destId="{795B9A9A-2DD8-4369-8963-2150FAA1E87F}" srcOrd="0" destOrd="1" presId="urn:microsoft.com/office/officeart/2005/8/layout/vList2"/>
    <dgm:cxn modelId="{FFADB953-D4C8-4E10-B0CC-5D7BAA5B30B4}" type="presOf" srcId="{047FD38E-076C-4205-99FD-A5FDFE6536E1}" destId="{795B9A9A-2DD8-4369-8963-2150FAA1E87F}" srcOrd="0" destOrd="6" presId="urn:microsoft.com/office/officeart/2005/8/layout/vList2"/>
    <dgm:cxn modelId="{BB7AF954-1EC0-4B04-8C12-F09B9179511B}" srcId="{6C97B8BA-9A75-48B9-9784-88B802C9AF7E}" destId="{C8640C7E-8FD5-45D8-A364-47C619DC87E6}" srcOrd="8" destOrd="0" parTransId="{CA46DD5F-0958-4E7F-995D-8145E752ED1B}" sibTransId="{1BB391D7-3B1E-4E54-BC1F-AE62BDD52491}"/>
    <dgm:cxn modelId="{B11EE475-0DFF-4CB4-84B4-5816A5087D27}" type="presOf" srcId="{AE34FCD9-4A25-4B97-8066-C19D50952443}" destId="{795B9A9A-2DD8-4369-8963-2150FAA1E87F}" srcOrd="0" destOrd="4" presId="urn:microsoft.com/office/officeart/2005/8/layout/vList2"/>
    <dgm:cxn modelId="{3D702989-0B09-4BB3-B579-E4EC0E2EBF55}" type="presOf" srcId="{DF5BDB41-EC6D-4F22-9CAC-5753C769D8FB}" destId="{795B9A9A-2DD8-4369-8963-2150FAA1E87F}" srcOrd="0" destOrd="2" presId="urn:microsoft.com/office/officeart/2005/8/layout/vList2"/>
    <dgm:cxn modelId="{37AF1D8D-9955-4767-9268-A7E19B852079}" type="presOf" srcId="{6C97B8BA-9A75-48B9-9784-88B802C9AF7E}" destId="{3A4A6E98-9699-4AFF-A8FE-A1F1F0E2C6EF}" srcOrd="0" destOrd="0" presId="urn:microsoft.com/office/officeart/2005/8/layout/vList2"/>
    <dgm:cxn modelId="{9BC8478D-0A9D-4B96-8372-8E7CA328FDF1}" type="presOf" srcId="{E18A8857-8412-48E4-9277-4AB9652E09C3}" destId="{CD87DA0E-97F9-4DC2-8148-B4C57628A18A}" srcOrd="0" destOrd="0" presId="urn:microsoft.com/office/officeart/2005/8/layout/vList2"/>
    <dgm:cxn modelId="{009E9992-29DA-4622-BD8B-85767E53E847}" type="presOf" srcId="{0FA5D74B-0537-467A-908F-2B50B74E8161}" destId="{795B9A9A-2DD8-4369-8963-2150FAA1E87F}" srcOrd="0" destOrd="3" presId="urn:microsoft.com/office/officeart/2005/8/layout/vList2"/>
    <dgm:cxn modelId="{5849EE92-AA30-444D-8C63-A804F56FF16A}" type="presOf" srcId="{A0312F08-4B29-4869-BEAE-B597A157BF02}" destId="{795B9A9A-2DD8-4369-8963-2150FAA1E87F}" srcOrd="0" destOrd="0" presId="urn:microsoft.com/office/officeart/2005/8/layout/vList2"/>
    <dgm:cxn modelId="{758CBCB0-8172-4AD4-BFFB-A944F00C735F}" srcId="{6C97B8BA-9A75-48B9-9784-88B802C9AF7E}" destId="{DF5BDB41-EC6D-4F22-9CAC-5753C769D8FB}" srcOrd="2" destOrd="0" parTransId="{ED0A3C86-BB2E-4229-89CB-276620A711F3}" sibTransId="{C58912DB-C609-4A8F-A3AA-706FDE5EE2E0}"/>
    <dgm:cxn modelId="{966878B4-CE23-41CA-9CE2-B464E4F75F5C}" srcId="{6C97B8BA-9A75-48B9-9784-88B802C9AF7E}" destId="{36C8320F-0226-4911-A09B-8480C1B2D355}" srcOrd="1" destOrd="0" parTransId="{3A9750C2-711D-41F8-96BE-8923BB35076C}" sibTransId="{A145961C-0066-4CF5-811C-8546A5D3F608}"/>
    <dgm:cxn modelId="{568A29BE-F9D8-4581-9279-FDAE3564251A}" srcId="{6C97B8BA-9A75-48B9-9784-88B802C9AF7E}" destId="{50C6888F-7ED1-4FA5-8504-9105387D11F4}" srcOrd="7" destOrd="0" parTransId="{08F451DB-7CA0-43D5-9DAD-DAFA6AC26DAA}" sibTransId="{5A99CFC7-199E-4F59-A249-ADFA711F9A98}"/>
    <dgm:cxn modelId="{CA13C0C2-7590-46C9-ACD8-CD0025AE876B}" srcId="{6C97B8BA-9A75-48B9-9784-88B802C9AF7E}" destId="{0FA5D74B-0537-467A-908F-2B50B74E8161}" srcOrd="3" destOrd="0" parTransId="{241B5B90-E9FA-49A7-8AA9-09BF432274F9}" sibTransId="{27CDC644-907B-4929-B4BD-E7F20A4DB39E}"/>
    <dgm:cxn modelId="{507388CF-3FCB-46CE-B3DE-0209C018B688}" type="presOf" srcId="{C8640C7E-8FD5-45D8-A364-47C619DC87E6}" destId="{795B9A9A-2DD8-4369-8963-2150FAA1E87F}" srcOrd="0" destOrd="8" presId="urn:microsoft.com/office/officeart/2005/8/layout/vList2"/>
    <dgm:cxn modelId="{D66CE6DD-52E8-466D-A120-68342B9FA8E3}" srcId="{6C97B8BA-9A75-48B9-9784-88B802C9AF7E}" destId="{AE34FCD9-4A25-4B97-8066-C19D50952443}" srcOrd="4" destOrd="0" parTransId="{43704911-76FB-4BF0-A963-A6484C210268}" sibTransId="{9BDC0AFC-36C2-43F1-B253-A386F64E0882}"/>
    <dgm:cxn modelId="{BE46E6DE-D223-4D92-BFC7-60973448D5D4}" type="presOf" srcId="{F629FF31-5B48-4569-9540-EE16E3A530F9}" destId="{795B9A9A-2DD8-4369-8963-2150FAA1E87F}" srcOrd="0" destOrd="5" presId="urn:microsoft.com/office/officeart/2005/8/layout/vList2"/>
    <dgm:cxn modelId="{87E99EF6-E2A1-477F-AABA-8169737041EF}" srcId="{6C97B8BA-9A75-48B9-9784-88B802C9AF7E}" destId="{047FD38E-076C-4205-99FD-A5FDFE6536E1}" srcOrd="6" destOrd="0" parTransId="{D633419F-EE7D-4064-AF78-B4268CAA9C96}" sibTransId="{1D9F472C-5C74-4A00-B95B-6C0015910DA8}"/>
    <dgm:cxn modelId="{F2B882DD-BB48-47C2-9E38-10B34BFDD0C8}" type="presParOf" srcId="{CD87DA0E-97F9-4DC2-8148-B4C57628A18A}" destId="{3A4A6E98-9699-4AFF-A8FE-A1F1F0E2C6EF}" srcOrd="0" destOrd="0" presId="urn:microsoft.com/office/officeart/2005/8/layout/vList2"/>
    <dgm:cxn modelId="{E7463870-9992-4091-A544-BD6CF76D2FC9}" type="presParOf" srcId="{CD87DA0E-97F9-4DC2-8148-B4C57628A18A}" destId="{795B9A9A-2DD8-4369-8963-2150FAA1E87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6E46D37-9D18-4E5B-B4DC-ECF036FC7B9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71CF823-D6C6-4752-9F63-2AE802B157A2}">
      <dgm:prSet phldrT="[Текст]" custT="1"/>
      <dgm:spPr/>
      <dgm:t>
        <a:bodyPr/>
        <a:lstStyle/>
        <a:p>
          <a:pPr algn="ctr"/>
          <a:r>
            <a:rPr lang="uk-UA" sz="2400" b="1" i="0" noProof="0" dirty="0">
              <a:latin typeface="Times New Roman" pitchFamily="18" charset="0"/>
              <a:cs typeface="Times New Roman" pitchFamily="18" charset="0"/>
            </a:rPr>
            <a:t>Забороняється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AE6C9197-125A-4507-8EE0-12D872AA12C3}" type="parTrans" cxnId="{115134B1-77E1-4A16-A0E0-B04AE04C6FEF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309F6404-DE99-4C17-B03B-174DF0DC5702}" type="sibTrans" cxnId="{115134B1-77E1-4A16-A0E0-B04AE04C6FEF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08CD488D-B80E-446E-8A19-E9D4147C6E82}">
      <dgm:prSet phldrT="[Текст]" custT="1"/>
      <dgm:spPr/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укладати трудові договори (контракти) або вчиняти правочини у сфері підприємницької діяльності з підприємствами, установами чи організаціями або фізичними особами — підприємцями, якщо протягом року до дня припинення виконання функцій;</a:t>
          </a:r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C5C9382E-19B2-4FE5-8ED6-BC72060DAA41}" type="parTrans" cxnId="{9A7A60E0-F471-490D-9CE0-F6055A696D96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5FA6AD70-3686-493E-9E68-3239CFB775A4}" type="sibTrans" cxnId="{9A7A60E0-F471-490D-9CE0-F6055A696D96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CF7E1FED-7B4E-4EA2-9B37-A54083F4D11A}">
      <dgm:prSet phldrT="[Текст]" custT="1"/>
      <dgm:spPr/>
      <dgm:t>
        <a:bodyPr/>
        <a:lstStyle/>
        <a:p>
          <a:pPr algn="ctr"/>
          <a:r>
            <a:rPr lang="uk-UA" sz="2400" b="1" i="0" noProof="0" dirty="0">
              <a:latin typeface="Times New Roman" pitchFamily="18" charset="0"/>
              <a:cs typeface="Times New Roman" pitchFamily="18" charset="0"/>
            </a:rPr>
            <a:t>Обмеження щодо роботи близьких осіб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20AC5E75-0902-4E73-AD93-B122796602EC}" type="parTrans" cxnId="{D6A19DB2-8699-4F61-BDBE-C2F8AB98276A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9A8F0895-EE90-448B-84E7-3DBC07EE5892}" type="sibTrans" cxnId="{D6A19DB2-8699-4F61-BDBE-C2F8AB98276A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5D0BBFAB-178B-4600-9403-0CEA6E5F1440}">
      <dgm:prSet phldrT="[Текст]" custT="1"/>
      <dgm:spPr/>
      <dgm:t>
        <a:bodyPr/>
        <a:lstStyle/>
        <a:p>
          <a:r>
            <a:rPr lang="uk-UA" sz="1800" b="1" i="0" noProof="0" dirty="0">
              <a:latin typeface="Times New Roman" pitchFamily="18" charset="0"/>
              <a:cs typeface="Times New Roman" pitchFamily="18" charset="0"/>
            </a:rPr>
            <a:t>Близькі особи</a:t>
          </a:r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 - чоловік, дружина, батько, мати, вітчим, мачуха, син, дочка, пасинок, падчерка, рідний брат, рідна сестра, дід, баба, прадід, прабаба, внук, внучка, правнук, правнучка, усиновлювач чи усиновлений, опікун чи піклувальник, особа, яка перебуває під опікою або піклуванням, а також особи, які спільно проживають, пов’язані спільним побутом і мають взаємні права та обов’язки із суб’єктом, у т.ч. особи, які спільно проживають, але не перебувають у шлюбі.</a:t>
          </a:r>
          <a:endParaRPr lang="uk-UA" sz="1800" noProof="0" dirty="0">
            <a:latin typeface="Times New Roman" pitchFamily="18" charset="0"/>
            <a:cs typeface="Times New Roman" pitchFamily="18" charset="0"/>
          </a:endParaRPr>
        </a:p>
      </dgm:t>
    </dgm:pt>
    <dgm:pt modelId="{819949F4-7B91-4480-A8E5-2099F8E3BC2D}" type="parTrans" cxnId="{A5231886-E217-427B-800F-D2CF75FF57F2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6ED12C07-1F4A-4718-A900-3117C687FDCC}" type="sibTrans" cxnId="{A5231886-E217-427B-800F-D2CF75FF57F2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C1BB999F-600A-40C7-BC71-38B45FCA078F}">
      <dgm:prSet custT="1"/>
      <dgm:spPr/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держави або місцевого самоврядування особа здійснювала повноваження з контролю, нагляду або підготовки чи прийняття відповідних рішень щодо діяльності цих підприємств, установ, організацій або підприємців;</a:t>
          </a:r>
        </a:p>
      </dgm:t>
    </dgm:pt>
    <dgm:pt modelId="{C358894E-08AE-4837-8134-739215EB1D5B}" type="parTrans" cxnId="{6220D0D2-B39E-494D-AD49-D89D45FE25EF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01A85602-6C5D-4351-85DA-BFD82AFE868C}" type="sibTrans" cxnId="{6220D0D2-B39E-494D-AD49-D89D45FE25EF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2F187DDA-597C-4BDE-9407-DC9C24D800A6}">
      <dgm:prSet custT="1"/>
      <dgm:spPr/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використовувати у своїх інтересах інформацію, яка стала відома у зв'язку з виконанням службових повноважень;</a:t>
          </a:r>
        </a:p>
      </dgm:t>
    </dgm:pt>
    <dgm:pt modelId="{3C2DA13F-D9FC-44F3-A7BC-EDB71E51A77E}" type="parTrans" cxnId="{95770F60-B7D7-4E5D-BC4B-AE2BBF00D78E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BF43D7D3-EA0B-45EA-87F7-0539CA2BFEB9}" type="sibTrans" cxnId="{95770F60-B7D7-4E5D-BC4B-AE2BBF00D78E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8C493990-253E-4880-92D1-8372C3BD37A0}">
      <dgm:prSet custT="1"/>
      <dgm:spPr/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представляти інтереси будь-якої особи у справах (у т.ч. в тих, що розглядаються в судах), в яких іншою стороною є орган (органи), в якому (яких) вона працювала</a:t>
          </a:r>
        </a:p>
      </dgm:t>
    </dgm:pt>
    <dgm:pt modelId="{E1805D8D-96A9-4A62-A866-26E819779D1D}" type="parTrans" cxnId="{AEC8927E-AC0A-48C0-818A-E33D570B47EF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1233D0E1-2455-4944-9205-BD35D3267754}" type="sibTrans" cxnId="{AEC8927E-AC0A-48C0-818A-E33D570B47EF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C597A95D-B35A-4B82-B9D8-33543FDCAB2C}">
      <dgm:prSet custT="1"/>
      <dgm:spPr/>
      <dgm:t>
        <a:bodyPr/>
        <a:lstStyle/>
        <a:p>
          <a:r>
            <a:rPr lang="uk-UA" sz="1800" b="1" i="0" noProof="0">
              <a:latin typeface="Times New Roman" pitchFamily="18" charset="0"/>
              <a:cs typeface="Times New Roman" pitchFamily="18" charset="0"/>
            </a:rPr>
            <a:t>Обмеження не поширюються</a:t>
          </a:r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 на народних засідателів і присяжних осіб, які перебувають на виборній посаді осіб, які працюють у сільських (крім райцентрів) і гірських населених пунктах осіб, які працюють в галузі освіти, науки, культури, охорони здоров'я, фізичної культури та спорту, соціального захисту, крім державних органів та органів місцевого самоврядування</a:t>
          </a:r>
        </a:p>
      </dgm:t>
    </dgm:pt>
    <dgm:pt modelId="{95A7CFAD-E65E-4127-9CDA-1662006A1DA7}" type="parTrans" cxnId="{A5890043-FD0E-45EE-88C8-7DF0FB63B6FA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666BED32-4B65-4B48-9F2D-7211A9D12BB6}" type="sibTrans" cxnId="{A5890043-FD0E-45EE-88C8-7DF0FB63B6FA}">
      <dgm:prSet/>
      <dgm:spPr/>
      <dgm:t>
        <a:bodyPr/>
        <a:lstStyle/>
        <a:p>
          <a:endParaRPr lang="uk-UA" sz="1800" noProof="0">
            <a:latin typeface="Times New Roman" pitchFamily="18" charset="0"/>
            <a:cs typeface="Times New Roman" pitchFamily="18" charset="0"/>
          </a:endParaRPr>
        </a:p>
      </dgm:t>
    </dgm:pt>
    <dgm:pt modelId="{1F39AAB1-49F6-4102-89B5-770CBB99252B}" type="pres">
      <dgm:prSet presAssocID="{36E46D37-9D18-4E5B-B4DC-ECF036FC7B90}" presName="linear" presStyleCnt="0">
        <dgm:presLayoutVars>
          <dgm:animLvl val="lvl"/>
          <dgm:resizeHandles val="exact"/>
        </dgm:presLayoutVars>
      </dgm:prSet>
      <dgm:spPr/>
    </dgm:pt>
    <dgm:pt modelId="{C605F182-AD64-4B2E-AE80-12BBB0C31041}" type="pres">
      <dgm:prSet presAssocID="{971CF823-D6C6-4752-9F63-2AE802B157A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2E01F73-6C55-40C8-B131-5422D0CD9A9C}" type="pres">
      <dgm:prSet presAssocID="{971CF823-D6C6-4752-9F63-2AE802B157A2}" presName="childText" presStyleLbl="revTx" presStyleIdx="0" presStyleCnt="2">
        <dgm:presLayoutVars>
          <dgm:bulletEnabled val="1"/>
        </dgm:presLayoutVars>
      </dgm:prSet>
      <dgm:spPr/>
    </dgm:pt>
    <dgm:pt modelId="{F8171DB2-151D-4014-8C6F-B4FFF3D93BEF}" type="pres">
      <dgm:prSet presAssocID="{CF7E1FED-7B4E-4EA2-9B37-A54083F4D11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764088F-0363-4E0E-8A20-55F41612126B}" type="pres">
      <dgm:prSet presAssocID="{CF7E1FED-7B4E-4EA2-9B37-A54083F4D11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7C28C07-D8A4-438E-AFF5-439DAF6F6A8A}" type="presOf" srcId="{2F187DDA-597C-4BDE-9407-DC9C24D800A6}" destId="{E2E01F73-6C55-40C8-B131-5422D0CD9A9C}" srcOrd="0" destOrd="2" presId="urn:microsoft.com/office/officeart/2005/8/layout/vList2"/>
    <dgm:cxn modelId="{32B98E0A-BCE4-4449-89C4-8D818BA2153B}" type="presOf" srcId="{971CF823-D6C6-4752-9F63-2AE802B157A2}" destId="{C605F182-AD64-4B2E-AE80-12BBB0C31041}" srcOrd="0" destOrd="0" presId="urn:microsoft.com/office/officeart/2005/8/layout/vList2"/>
    <dgm:cxn modelId="{755DB32B-B856-43BB-B033-9E882BBDB942}" type="presOf" srcId="{08CD488D-B80E-446E-8A19-E9D4147C6E82}" destId="{E2E01F73-6C55-40C8-B131-5422D0CD9A9C}" srcOrd="0" destOrd="0" presId="urn:microsoft.com/office/officeart/2005/8/layout/vList2"/>
    <dgm:cxn modelId="{EF9F722D-C5C2-4305-9922-5DA5CF5DA714}" type="presOf" srcId="{36E46D37-9D18-4E5B-B4DC-ECF036FC7B90}" destId="{1F39AAB1-49F6-4102-89B5-770CBB99252B}" srcOrd="0" destOrd="0" presId="urn:microsoft.com/office/officeart/2005/8/layout/vList2"/>
    <dgm:cxn modelId="{95770F60-B7D7-4E5D-BC4B-AE2BBF00D78E}" srcId="{971CF823-D6C6-4752-9F63-2AE802B157A2}" destId="{2F187DDA-597C-4BDE-9407-DC9C24D800A6}" srcOrd="2" destOrd="0" parTransId="{3C2DA13F-D9FC-44F3-A7BC-EDB71E51A77E}" sibTransId="{BF43D7D3-EA0B-45EA-87F7-0539CA2BFEB9}"/>
    <dgm:cxn modelId="{A5890043-FD0E-45EE-88C8-7DF0FB63B6FA}" srcId="{CF7E1FED-7B4E-4EA2-9B37-A54083F4D11A}" destId="{C597A95D-B35A-4B82-B9D8-33543FDCAB2C}" srcOrd="1" destOrd="0" parTransId="{95A7CFAD-E65E-4127-9CDA-1662006A1DA7}" sibTransId="{666BED32-4B65-4B48-9F2D-7211A9D12BB6}"/>
    <dgm:cxn modelId="{FA543E68-4285-4323-80DA-010427096045}" type="presOf" srcId="{8C493990-253E-4880-92D1-8372C3BD37A0}" destId="{E2E01F73-6C55-40C8-B131-5422D0CD9A9C}" srcOrd="0" destOrd="3" presId="urn:microsoft.com/office/officeart/2005/8/layout/vList2"/>
    <dgm:cxn modelId="{AEC8927E-AC0A-48C0-818A-E33D570B47EF}" srcId="{971CF823-D6C6-4752-9F63-2AE802B157A2}" destId="{8C493990-253E-4880-92D1-8372C3BD37A0}" srcOrd="3" destOrd="0" parTransId="{E1805D8D-96A9-4A62-A866-26E819779D1D}" sibTransId="{1233D0E1-2455-4944-9205-BD35D3267754}"/>
    <dgm:cxn modelId="{A5231886-E217-427B-800F-D2CF75FF57F2}" srcId="{CF7E1FED-7B4E-4EA2-9B37-A54083F4D11A}" destId="{5D0BBFAB-178B-4600-9403-0CEA6E5F1440}" srcOrd="0" destOrd="0" parTransId="{819949F4-7B91-4480-A8E5-2099F8E3BC2D}" sibTransId="{6ED12C07-1F4A-4718-A900-3117C687FDCC}"/>
    <dgm:cxn modelId="{115134B1-77E1-4A16-A0E0-B04AE04C6FEF}" srcId="{36E46D37-9D18-4E5B-B4DC-ECF036FC7B90}" destId="{971CF823-D6C6-4752-9F63-2AE802B157A2}" srcOrd="0" destOrd="0" parTransId="{AE6C9197-125A-4507-8EE0-12D872AA12C3}" sibTransId="{309F6404-DE99-4C17-B03B-174DF0DC5702}"/>
    <dgm:cxn modelId="{D6A19DB2-8699-4F61-BDBE-C2F8AB98276A}" srcId="{36E46D37-9D18-4E5B-B4DC-ECF036FC7B90}" destId="{CF7E1FED-7B4E-4EA2-9B37-A54083F4D11A}" srcOrd="1" destOrd="0" parTransId="{20AC5E75-0902-4E73-AD93-B122796602EC}" sibTransId="{9A8F0895-EE90-448B-84E7-3DBC07EE5892}"/>
    <dgm:cxn modelId="{46C474B5-570B-4736-BBEE-1F090182ADFD}" type="presOf" srcId="{5D0BBFAB-178B-4600-9403-0CEA6E5F1440}" destId="{4764088F-0363-4E0E-8A20-55F41612126B}" srcOrd="0" destOrd="0" presId="urn:microsoft.com/office/officeart/2005/8/layout/vList2"/>
    <dgm:cxn modelId="{FF841EC4-B579-447A-AB49-BF92CE123A2D}" type="presOf" srcId="{C597A95D-B35A-4B82-B9D8-33543FDCAB2C}" destId="{4764088F-0363-4E0E-8A20-55F41612126B}" srcOrd="0" destOrd="1" presId="urn:microsoft.com/office/officeart/2005/8/layout/vList2"/>
    <dgm:cxn modelId="{6A9548CA-2DC7-4AD5-8180-9245C1D58945}" type="presOf" srcId="{C1BB999F-600A-40C7-BC71-38B45FCA078F}" destId="{E2E01F73-6C55-40C8-B131-5422D0CD9A9C}" srcOrd="0" destOrd="1" presId="urn:microsoft.com/office/officeart/2005/8/layout/vList2"/>
    <dgm:cxn modelId="{6220D0D2-B39E-494D-AD49-D89D45FE25EF}" srcId="{971CF823-D6C6-4752-9F63-2AE802B157A2}" destId="{C1BB999F-600A-40C7-BC71-38B45FCA078F}" srcOrd="1" destOrd="0" parTransId="{C358894E-08AE-4837-8134-739215EB1D5B}" sibTransId="{01A85602-6C5D-4351-85DA-BFD82AFE868C}"/>
    <dgm:cxn modelId="{9A7A60E0-F471-490D-9CE0-F6055A696D96}" srcId="{971CF823-D6C6-4752-9F63-2AE802B157A2}" destId="{08CD488D-B80E-446E-8A19-E9D4147C6E82}" srcOrd="0" destOrd="0" parTransId="{C5C9382E-19B2-4FE5-8ED6-BC72060DAA41}" sibTransId="{5FA6AD70-3686-493E-9E68-3239CFB775A4}"/>
    <dgm:cxn modelId="{913877EC-1A6F-42D0-945D-A8E7A56D1ADE}" type="presOf" srcId="{CF7E1FED-7B4E-4EA2-9B37-A54083F4D11A}" destId="{F8171DB2-151D-4014-8C6F-B4FFF3D93BEF}" srcOrd="0" destOrd="0" presId="urn:microsoft.com/office/officeart/2005/8/layout/vList2"/>
    <dgm:cxn modelId="{E2CC1B9D-1C81-4EE0-9C55-6E64E8F4AB00}" type="presParOf" srcId="{1F39AAB1-49F6-4102-89B5-770CBB99252B}" destId="{C605F182-AD64-4B2E-AE80-12BBB0C31041}" srcOrd="0" destOrd="0" presId="urn:microsoft.com/office/officeart/2005/8/layout/vList2"/>
    <dgm:cxn modelId="{B80D66FE-6881-475A-B08C-E1BACFF01513}" type="presParOf" srcId="{1F39AAB1-49F6-4102-89B5-770CBB99252B}" destId="{E2E01F73-6C55-40C8-B131-5422D0CD9A9C}" srcOrd="1" destOrd="0" presId="urn:microsoft.com/office/officeart/2005/8/layout/vList2"/>
    <dgm:cxn modelId="{C4FCDD44-0628-43A7-8259-8FEA405398AF}" type="presParOf" srcId="{1F39AAB1-49F6-4102-89B5-770CBB99252B}" destId="{F8171DB2-151D-4014-8C6F-B4FFF3D93BEF}" srcOrd="2" destOrd="0" presId="urn:microsoft.com/office/officeart/2005/8/layout/vList2"/>
    <dgm:cxn modelId="{1333D091-B554-4957-B4C3-5C913E6E8209}" type="presParOf" srcId="{1F39AAB1-49F6-4102-89B5-770CBB99252B}" destId="{4764088F-0363-4E0E-8A20-55F41612126B}" srcOrd="3" destOrd="0" presId="urn:microsoft.com/office/officeart/2005/8/layout/vList2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5B391A-5697-4297-BF42-A9A2F3BCE288}" type="doc">
      <dgm:prSet loTypeId="urn:microsoft.com/office/officeart/2005/8/layout/process5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54AE2688-60AF-44EF-9CA9-617CECAC019E}">
      <dgm:prSet phldrT="[Текст]" custT="1"/>
      <dgm:spPr/>
      <dgm:t>
        <a:bodyPr/>
        <a:lstStyle/>
        <a:p>
          <a:r>
            <a:rPr lang="uk-UA" sz="1800" b="1" i="0" noProof="0" dirty="0">
              <a:latin typeface="Times New Roman" pitchFamily="18" charset="0"/>
              <a:cs typeface="Times New Roman" pitchFamily="18" charset="0"/>
            </a:rPr>
            <a:t>До причин виникнення корупції в державі відносять</a:t>
          </a:r>
          <a:endParaRPr lang="uk-UA" sz="1800" b="1" noProof="0" dirty="0">
            <a:latin typeface="Times New Roman" pitchFamily="18" charset="0"/>
            <a:cs typeface="Times New Roman" pitchFamily="18" charset="0"/>
          </a:endParaRPr>
        </a:p>
      </dgm:t>
    </dgm:pt>
    <dgm:pt modelId="{2C7C0063-228E-4767-9A58-6925787C9731}" type="parTrans" cxnId="{FA5834DE-6718-45DF-A45A-A1066BA7B8BA}">
      <dgm:prSet/>
      <dgm:spPr/>
      <dgm:t>
        <a:bodyPr/>
        <a:lstStyle/>
        <a:p>
          <a:endParaRPr lang="uk-UA" sz="1400" b="0" noProof="0">
            <a:latin typeface="Times New Roman" pitchFamily="18" charset="0"/>
            <a:cs typeface="Times New Roman" pitchFamily="18" charset="0"/>
          </a:endParaRPr>
        </a:p>
      </dgm:t>
    </dgm:pt>
    <dgm:pt modelId="{BF79D557-A4B9-42E0-8270-516467336917}" type="sibTrans" cxnId="{FA5834DE-6718-45DF-A45A-A1066BA7B8BA}">
      <dgm:prSet custT="1"/>
      <dgm:spPr/>
      <dgm:t>
        <a:bodyPr/>
        <a:lstStyle/>
        <a:p>
          <a:endParaRPr lang="uk-UA" sz="1400" b="0" noProof="0">
            <a:latin typeface="Times New Roman" pitchFamily="18" charset="0"/>
            <a:cs typeface="Times New Roman" pitchFamily="18" charset="0"/>
          </a:endParaRPr>
        </a:p>
      </dgm:t>
    </dgm:pt>
    <dgm:pt modelId="{C00C6CDB-810D-449A-BF11-0E8872578342}">
      <dgm:prSet phldrT="[Текст]" custT="1"/>
      <dgm:spPr/>
      <dgm:t>
        <a:bodyPr/>
        <a:lstStyle/>
        <a:p>
          <a:r>
            <a:rPr lang="uk-UA" sz="1400" b="0" i="0" noProof="0" dirty="0">
              <a:latin typeface="Times New Roman" pitchFamily="18" charset="0"/>
              <a:cs typeface="Times New Roman" pitchFamily="18" charset="0"/>
            </a:rPr>
            <a:t>Недосконалість політичних інститутів та судової системи</a:t>
          </a:r>
          <a:endParaRPr lang="uk-UA" sz="1400" b="0" noProof="0" dirty="0">
            <a:latin typeface="Times New Roman" pitchFamily="18" charset="0"/>
            <a:cs typeface="Times New Roman" pitchFamily="18" charset="0"/>
          </a:endParaRPr>
        </a:p>
      </dgm:t>
    </dgm:pt>
    <dgm:pt modelId="{06D96E92-D322-4168-AA56-5AA237316E58}" type="parTrans" cxnId="{8A52A053-2459-4A42-9E81-4C9D0655D141}">
      <dgm:prSet/>
      <dgm:spPr/>
      <dgm:t>
        <a:bodyPr/>
        <a:lstStyle/>
        <a:p>
          <a:endParaRPr lang="uk-UA" sz="1400" b="0" noProof="0">
            <a:latin typeface="Times New Roman" pitchFamily="18" charset="0"/>
            <a:cs typeface="Times New Roman" pitchFamily="18" charset="0"/>
          </a:endParaRPr>
        </a:p>
      </dgm:t>
    </dgm:pt>
    <dgm:pt modelId="{8790F08B-A2EB-4C1C-A980-1798C4CB883E}" type="sibTrans" cxnId="{8A52A053-2459-4A42-9E81-4C9D0655D141}">
      <dgm:prSet custT="1"/>
      <dgm:spPr/>
      <dgm:t>
        <a:bodyPr/>
        <a:lstStyle/>
        <a:p>
          <a:endParaRPr lang="uk-UA" sz="1400" b="0" noProof="0">
            <a:latin typeface="Times New Roman" pitchFamily="18" charset="0"/>
            <a:cs typeface="Times New Roman" pitchFamily="18" charset="0"/>
          </a:endParaRPr>
        </a:p>
      </dgm:t>
    </dgm:pt>
    <dgm:pt modelId="{C7D05C48-DAE8-4607-B0FC-9430072A8FC2}">
      <dgm:prSet custT="1"/>
      <dgm:spPr/>
      <dgm:t>
        <a:bodyPr/>
        <a:lstStyle/>
        <a:p>
          <a:r>
            <a:rPr lang="uk-UA" sz="1400" b="0" i="0" noProof="0" dirty="0">
              <a:latin typeface="Times New Roman" pitchFamily="18" charset="0"/>
              <a:cs typeface="Times New Roman" pitchFamily="18" charset="0"/>
            </a:rPr>
            <a:t>Недостатня законодавча база</a:t>
          </a:r>
        </a:p>
      </dgm:t>
    </dgm:pt>
    <dgm:pt modelId="{1E315676-A1B2-47B0-9F95-8BD0277BF9E1}" type="parTrans" cxnId="{61D86C93-DEC1-43AC-BA09-FF5B4E05443E}">
      <dgm:prSet/>
      <dgm:spPr/>
      <dgm:t>
        <a:bodyPr/>
        <a:lstStyle/>
        <a:p>
          <a:endParaRPr lang="uk-UA" sz="1400" b="0" noProof="0">
            <a:latin typeface="Times New Roman" pitchFamily="18" charset="0"/>
            <a:cs typeface="Times New Roman" pitchFamily="18" charset="0"/>
          </a:endParaRPr>
        </a:p>
      </dgm:t>
    </dgm:pt>
    <dgm:pt modelId="{D0D57D9E-E131-46CF-AC3B-27FCA0EB9DB9}" type="sibTrans" cxnId="{61D86C93-DEC1-43AC-BA09-FF5B4E05443E}">
      <dgm:prSet custT="1"/>
      <dgm:spPr/>
      <dgm:t>
        <a:bodyPr/>
        <a:lstStyle/>
        <a:p>
          <a:endParaRPr lang="uk-UA" sz="1400" b="0" noProof="0">
            <a:latin typeface="Times New Roman" pitchFamily="18" charset="0"/>
            <a:cs typeface="Times New Roman" pitchFamily="18" charset="0"/>
          </a:endParaRPr>
        </a:p>
      </dgm:t>
    </dgm:pt>
    <dgm:pt modelId="{44B51F00-DB43-4097-B7D1-49C017E3C475}">
      <dgm:prSet custT="1"/>
      <dgm:spPr/>
      <dgm:t>
        <a:bodyPr/>
        <a:lstStyle/>
        <a:p>
          <a:r>
            <a:rPr lang="uk-UA" sz="1400" b="0" i="0" noProof="0" dirty="0">
              <a:latin typeface="Times New Roman" pitchFamily="18" charset="0"/>
              <a:cs typeface="Times New Roman" pitchFamily="18" charset="0"/>
            </a:rPr>
            <a:t>Незнання або нерозуміння законів населенням (це дозволяє посадовим особам зловживати)</a:t>
          </a:r>
        </a:p>
      </dgm:t>
    </dgm:pt>
    <dgm:pt modelId="{11671DE2-DB2B-4B96-A2BC-4569B2D11A62}" type="parTrans" cxnId="{D9B59364-A5FD-4FC7-9A71-F5182F1C31AC}">
      <dgm:prSet/>
      <dgm:spPr/>
      <dgm:t>
        <a:bodyPr/>
        <a:lstStyle/>
        <a:p>
          <a:endParaRPr lang="uk-UA" sz="1400" b="0" noProof="0">
            <a:latin typeface="Times New Roman" pitchFamily="18" charset="0"/>
            <a:cs typeface="Times New Roman" pitchFamily="18" charset="0"/>
          </a:endParaRPr>
        </a:p>
      </dgm:t>
    </dgm:pt>
    <dgm:pt modelId="{1B231F28-3311-4E01-BA60-A019616F54F1}" type="sibTrans" cxnId="{D9B59364-A5FD-4FC7-9A71-F5182F1C31AC}">
      <dgm:prSet custT="1"/>
      <dgm:spPr/>
      <dgm:t>
        <a:bodyPr/>
        <a:lstStyle/>
        <a:p>
          <a:endParaRPr lang="uk-UA" sz="1400" b="0" noProof="0">
            <a:latin typeface="Times New Roman" pitchFamily="18" charset="0"/>
            <a:cs typeface="Times New Roman" pitchFamily="18" charset="0"/>
          </a:endParaRPr>
        </a:p>
      </dgm:t>
    </dgm:pt>
    <dgm:pt modelId="{0B088C4F-B891-428F-A8BC-41CD46C23D82}">
      <dgm:prSet custT="1"/>
      <dgm:spPr/>
      <dgm:t>
        <a:bodyPr/>
        <a:lstStyle/>
        <a:p>
          <a:r>
            <a:rPr lang="uk-UA" sz="1400" b="0" i="0" noProof="0" dirty="0">
              <a:latin typeface="Times New Roman" pitchFamily="18" charset="0"/>
              <a:cs typeface="Times New Roman" pitchFamily="18" charset="0"/>
            </a:rPr>
            <a:t>Кумівство та політичне заступництво, внаслідок чого формуються особисті стосунки (таємні домовленості)</a:t>
          </a:r>
        </a:p>
      </dgm:t>
    </dgm:pt>
    <dgm:pt modelId="{7020531A-4753-44C0-A018-12E10AAF4622}" type="parTrans" cxnId="{1F6AB002-D0EF-47F9-997E-F7175AE7AB9B}">
      <dgm:prSet/>
      <dgm:spPr/>
      <dgm:t>
        <a:bodyPr/>
        <a:lstStyle/>
        <a:p>
          <a:endParaRPr lang="uk-UA" sz="1400" b="0" noProof="0">
            <a:latin typeface="Times New Roman" pitchFamily="18" charset="0"/>
            <a:cs typeface="Times New Roman" pitchFamily="18" charset="0"/>
          </a:endParaRPr>
        </a:p>
      </dgm:t>
    </dgm:pt>
    <dgm:pt modelId="{1509146D-F473-4E1B-A89D-9944570C3235}" type="sibTrans" cxnId="{1F6AB002-D0EF-47F9-997E-F7175AE7AB9B}">
      <dgm:prSet custT="1"/>
      <dgm:spPr/>
      <dgm:t>
        <a:bodyPr/>
        <a:lstStyle/>
        <a:p>
          <a:endParaRPr lang="uk-UA" sz="1400" b="0" noProof="0">
            <a:latin typeface="Times New Roman" pitchFamily="18" charset="0"/>
            <a:cs typeface="Times New Roman" pitchFamily="18" charset="0"/>
          </a:endParaRPr>
        </a:p>
      </dgm:t>
    </dgm:pt>
    <dgm:pt modelId="{64B6C456-E3CD-40AF-99E4-A6084CB1FCB1}">
      <dgm:prSet custT="1"/>
      <dgm:spPr/>
      <dgm:t>
        <a:bodyPr/>
        <a:lstStyle/>
        <a:p>
          <a:r>
            <a:rPr lang="uk-UA" sz="1400" b="0" i="0" noProof="0">
              <a:latin typeface="Times New Roman" pitchFamily="18" charset="0"/>
              <a:cs typeface="Times New Roman" pitchFamily="18" charset="0"/>
            </a:rPr>
            <a:t>Нерозвинене (слабке) громадянське суспільство. Громадяни не мають можливостей ефективного контролю за діями законодавчої, виконавчої та судової гілок державної влади</a:t>
          </a:r>
        </a:p>
      </dgm:t>
    </dgm:pt>
    <dgm:pt modelId="{E3FCA222-2080-4D55-B11B-04BEAE43D252}" type="parTrans" cxnId="{EEA2A3FC-92D2-4DDA-80BA-4089C38F657A}">
      <dgm:prSet/>
      <dgm:spPr/>
      <dgm:t>
        <a:bodyPr/>
        <a:lstStyle/>
        <a:p>
          <a:endParaRPr lang="uk-UA" sz="1400" b="0" noProof="0">
            <a:latin typeface="Times New Roman" pitchFamily="18" charset="0"/>
            <a:cs typeface="Times New Roman" pitchFamily="18" charset="0"/>
          </a:endParaRPr>
        </a:p>
      </dgm:t>
    </dgm:pt>
    <dgm:pt modelId="{46243347-6D38-458E-A485-A98EC1084E09}" type="sibTrans" cxnId="{EEA2A3FC-92D2-4DDA-80BA-4089C38F657A}">
      <dgm:prSet/>
      <dgm:spPr/>
      <dgm:t>
        <a:bodyPr/>
        <a:lstStyle/>
        <a:p>
          <a:endParaRPr lang="uk-UA" sz="1400" b="0" noProof="0">
            <a:latin typeface="Times New Roman" pitchFamily="18" charset="0"/>
            <a:cs typeface="Times New Roman" pitchFamily="18" charset="0"/>
          </a:endParaRPr>
        </a:p>
      </dgm:t>
    </dgm:pt>
    <dgm:pt modelId="{9D5D7581-9FEF-420F-A2F2-87A1EECEC380}" type="pres">
      <dgm:prSet presAssocID="{AA5B391A-5697-4297-BF42-A9A2F3BCE288}" presName="diagram" presStyleCnt="0">
        <dgm:presLayoutVars>
          <dgm:dir/>
          <dgm:resizeHandles val="exact"/>
        </dgm:presLayoutVars>
      </dgm:prSet>
      <dgm:spPr/>
    </dgm:pt>
    <dgm:pt modelId="{192D46B8-094D-4B6F-A61F-AE094B74DA2F}" type="pres">
      <dgm:prSet presAssocID="{54AE2688-60AF-44EF-9CA9-617CECAC019E}" presName="node" presStyleLbl="node1" presStyleIdx="0" presStyleCnt="6" custLinFactNeighborX="-43324" custLinFactNeighborY="4682">
        <dgm:presLayoutVars>
          <dgm:bulletEnabled val="1"/>
        </dgm:presLayoutVars>
      </dgm:prSet>
      <dgm:spPr/>
    </dgm:pt>
    <dgm:pt modelId="{39560A72-DC1E-4388-B934-0AE84B3DAD24}" type="pres">
      <dgm:prSet presAssocID="{BF79D557-A4B9-42E0-8270-516467336917}" presName="sibTrans" presStyleLbl="sibTrans2D1" presStyleIdx="0" presStyleCnt="5"/>
      <dgm:spPr/>
    </dgm:pt>
    <dgm:pt modelId="{049A9584-57F1-45B1-B86A-4518D36284E5}" type="pres">
      <dgm:prSet presAssocID="{BF79D557-A4B9-42E0-8270-516467336917}" presName="connectorText" presStyleLbl="sibTrans2D1" presStyleIdx="0" presStyleCnt="5"/>
      <dgm:spPr/>
    </dgm:pt>
    <dgm:pt modelId="{F86723B2-C31B-4614-80CA-466A07F2F097}" type="pres">
      <dgm:prSet presAssocID="{C00C6CDB-810D-449A-BF11-0E8872578342}" presName="node" presStyleLbl="node1" presStyleIdx="1" presStyleCnt="6" custLinFactNeighborX="42114" custLinFactNeighborY="4682">
        <dgm:presLayoutVars>
          <dgm:bulletEnabled val="1"/>
        </dgm:presLayoutVars>
      </dgm:prSet>
      <dgm:spPr/>
    </dgm:pt>
    <dgm:pt modelId="{660499C3-48A5-4AE5-9DA6-80676E3B2BC6}" type="pres">
      <dgm:prSet presAssocID="{8790F08B-A2EB-4C1C-A980-1798C4CB883E}" presName="sibTrans" presStyleLbl="sibTrans2D1" presStyleIdx="1" presStyleCnt="5"/>
      <dgm:spPr/>
    </dgm:pt>
    <dgm:pt modelId="{79BE3722-4819-42B2-A4DB-53D800BCB632}" type="pres">
      <dgm:prSet presAssocID="{8790F08B-A2EB-4C1C-A980-1798C4CB883E}" presName="connectorText" presStyleLbl="sibTrans2D1" presStyleIdx="1" presStyleCnt="5"/>
      <dgm:spPr/>
    </dgm:pt>
    <dgm:pt modelId="{3107370B-C003-428B-9729-00D00FFE0EBD}" type="pres">
      <dgm:prSet presAssocID="{C7D05C48-DAE8-4607-B0FC-9430072A8FC2}" presName="node" presStyleLbl="node1" presStyleIdx="2" presStyleCnt="6" custLinFactNeighborX="42114" custLinFactNeighborY="6640">
        <dgm:presLayoutVars>
          <dgm:bulletEnabled val="1"/>
        </dgm:presLayoutVars>
      </dgm:prSet>
      <dgm:spPr/>
    </dgm:pt>
    <dgm:pt modelId="{6707057D-54A0-4EB8-8C2E-00B772D6C3AC}" type="pres">
      <dgm:prSet presAssocID="{D0D57D9E-E131-46CF-AC3B-27FCA0EB9DB9}" presName="sibTrans" presStyleLbl="sibTrans2D1" presStyleIdx="2" presStyleCnt="5"/>
      <dgm:spPr/>
    </dgm:pt>
    <dgm:pt modelId="{3A1B1F51-3EB2-4650-980D-43E2A8B7E7B6}" type="pres">
      <dgm:prSet presAssocID="{D0D57D9E-E131-46CF-AC3B-27FCA0EB9DB9}" presName="connectorText" presStyleLbl="sibTrans2D1" presStyleIdx="2" presStyleCnt="5"/>
      <dgm:spPr/>
    </dgm:pt>
    <dgm:pt modelId="{CA40C1DD-376B-46C3-9CC9-A024AAEFE087}" type="pres">
      <dgm:prSet presAssocID="{44B51F00-DB43-4097-B7D1-49C017E3C475}" presName="node" presStyleLbl="node1" presStyleIdx="3" presStyleCnt="6" custLinFactNeighborX="-46251" custLinFactNeighborY="6640">
        <dgm:presLayoutVars>
          <dgm:bulletEnabled val="1"/>
        </dgm:presLayoutVars>
      </dgm:prSet>
      <dgm:spPr/>
    </dgm:pt>
    <dgm:pt modelId="{03E3215E-CB01-4A43-9CCE-37334DE1185E}" type="pres">
      <dgm:prSet presAssocID="{1B231F28-3311-4E01-BA60-A019616F54F1}" presName="sibTrans" presStyleLbl="sibTrans2D1" presStyleIdx="3" presStyleCnt="5"/>
      <dgm:spPr/>
    </dgm:pt>
    <dgm:pt modelId="{9F3C3CB4-5CC0-41F9-841B-9539C4C09E3B}" type="pres">
      <dgm:prSet presAssocID="{1B231F28-3311-4E01-BA60-A019616F54F1}" presName="connectorText" presStyleLbl="sibTrans2D1" presStyleIdx="3" presStyleCnt="5"/>
      <dgm:spPr/>
    </dgm:pt>
    <dgm:pt modelId="{BCE49CDB-CD52-49C8-931B-3428711D6326}" type="pres">
      <dgm:prSet presAssocID="{0B088C4F-B891-428F-A8BC-41CD46C23D82}" presName="node" presStyleLbl="node1" presStyleIdx="4" presStyleCnt="6" custLinFactNeighborX="-43360" custLinFactNeighborY="-1039">
        <dgm:presLayoutVars>
          <dgm:bulletEnabled val="1"/>
        </dgm:presLayoutVars>
      </dgm:prSet>
      <dgm:spPr/>
    </dgm:pt>
    <dgm:pt modelId="{0DD63B99-38CA-443E-9171-429EA6CFEDDA}" type="pres">
      <dgm:prSet presAssocID="{1509146D-F473-4E1B-A89D-9944570C3235}" presName="sibTrans" presStyleLbl="sibTrans2D1" presStyleIdx="4" presStyleCnt="5"/>
      <dgm:spPr/>
    </dgm:pt>
    <dgm:pt modelId="{0449C05C-E33E-4766-982F-8EDEED0DB532}" type="pres">
      <dgm:prSet presAssocID="{1509146D-F473-4E1B-A89D-9944570C3235}" presName="connectorText" presStyleLbl="sibTrans2D1" presStyleIdx="4" presStyleCnt="5"/>
      <dgm:spPr/>
    </dgm:pt>
    <dgm:pt modelId="{F55E966E-A1D4-4404-995B-866C092692A6}" type="pres">
      <dgm:prSet presAssocID="{64B6C456-E3CD-40AF-99E4-A6084CB1FCB1}" presName="node" presStyleLbl="node1" presStyleIdx="5" presStyleCnt="6" custScaleX="117272" custLinFactNeighborX="45005" custLinFactNeighborY="3779">
        <dgm:presLayoutVars>
          <dgm:bulletEnabled val="1"/>
        </dgm:presLayoutVars>
      </dgm:prSet>
      <dgm:spPr/>
    </dgm:pt>
  </dgm:ptLst>
  <dgm:cxnLst>
    <dgm:cxn modelId="{1F6AB002-D0EF-47F9-997E-F7175AE7AB9B}" srcId="{AA5B391A-5697-4297-BF42-A9A2F3BCE288}" destId="{0B088C4F-B891-428F-A8BC-41CD46C23D82}" srcOrd="4" destOrd="0" parTransId="{7020531A-4753-44C0-A018-12E10AAF4622}" sibTransId="{1509146D-F473-4E1B-A89D-9944570C3235}"/>
    <dgm:cxn modelId="{1C1D752B-9D08-4253-89DC-4ADC4CC6418B}" type="presOf" srcId="{D0D57D9E-E131-46CF-AC3B-27FCA0EB9DB9}" destId="{3A1B1F51-3EB2-4650-980D-43E2A8B7E7B6}" srcOrd="1" destOrd="0" presId="urn:microsoft.com/office/officeart/2005/8/layout/process5"/>
    <dgm:cxn modelId="{404E103E-A9F5-4769-AB41-93353ACD8588}" type="presOf" srcId="{C7D05C48-DAE8-4607-B0FC-9430072A8FC2}" destId="{3107370B-C003-428B-9729-00D00FFE0EBD}" srcOrd="0" destOrd="0" presId="urn:microsoft.com/office/officeart/2005/8/layout/process5"/>
    <dgm:cxn modelId="{D7F58442-AFFB-4FEE-A254-736C9D2FD8A2}" type="presOf" srcId="{64B6C456-E3CD-40AF-99E4-A6084CB1FCB1}" destId="{F55E966E-A1D4-4404-995B-866C092692A6}" srcOrd="0" destOrd="0" presId="urn:microsoft.com/office/officeart/2005/8/layout/process5"/>
    <dgm:cxn modelId="{D9B59364-A5FD-4FC7-9A71-F5182F1C31AC}" srcId="{AA5B391A-5697-4297-BF42-A9A2F3BCE288}" destId="{44B51F00-DB43-4097-B7D1-49C017E3C475}" srcOrd="3" destOrd="0" parTransId="{11671DE2-DB2B-4B96-A2BC-4569B2D11A62}" sibTransId="{1B231F28-3311-4E01-BA60-A019616F54F1}"/>
    <dgm:cxn modelId="{6A253B6B-2525-45A4-BA4D-8B6FFF8D4BDA}" type="presOf" srcId="{44B51F00-DB43-4097-B7D1-49C017E3C475}" destId="{CA40C1DD-376B-46C3-9CC9-A024AAEFE087}" srcOrd="0" destOrd="0" presId="urn:microsoft.com/office/officeart/2005/8/layout/process5"/>
    <dgm:cxn modelId="{7250E44B-A786-4647-94A1-4228FC17C5CB}" type="presOf" srcId="{BF79D557-A4B9-42E0-8270-516467336917}" destId="{049A9584-57F1-45B1-B86A-4518D36284E5}" srcOrd="1" destOrd="0" presId="urn:microsoft.com/office/officeart/2005/8/layout/process5"/>
    <dgm:cxn modelId="{E692AC4C-7798-418E-BC25-EBF2A8ECEE31}" type="presOf" srcId="{BF79D557-A4B9-42E0-8270-516467336917}" destId="{39560A72-DC1E-4388-B934-0AE84B3DAD24}" srcOrd="0" destOrd="0" presId="urn:microsoft.com/office/officeart/2005/8/layout/process5"/>
    <dgm:cxn modelId="{62A25773-8601-4D89-9B2F-76DCF3A75B71}" type="presOf" srcId="{C00C6CDB-810D-449A-BF11-0E8872578342}" destId="{F86723B2-C31B-4614-80CA-466A07F2F097}" srcOrd="0" destOrd="0" presId="urn:microsoft.com/office/officeart/2005/8/layout/process5"/>
    <dgm:cxn modelId="{8A52A053-2459-4A42-9E81-4C9D0655D141}" srcId="{AA5B391A-5697-4297-BF42-A9A2F3BCE288}" destId="{C00C6CDB-810D-449A-BF11-0E8872578342}" srcOrd="1" destOrd="0" parTransId="{06D96E92-D322-4168-AA56-5AA237316E58}" sibTransId="{8790F08B-A2EB-4C1C-A980-1798C4CB883E}"/>
    <dgm:cxn modelId="{E109E95A-61C9-410F-ADAD-09DA65FBFD66}" type="presOf" srcId="{54AE2688-60AF-44EF-9CA9-617CECAC019E}" destId="{192D46B8-094D-4B6F-A61F-AE094B74DA2F}" srcOrd="0" destOrd="0" presId="urn:microsoft.com/office/officeart/2005/8/layout/process5"/>
    <dgm:cxn modelId="{1E0CCA84-92BD-4286-A559-B816DEAB5231}" type="presOf" srcId="{1509146D-F473-4E1B-A89D-9944570C3235}" destId="{0DD63B99-38CA-443E-9171-429EA6CFEDDA}" srcOrd="0" destOrd="0" presId="urn:microsoft.com/office/officeart/2005/8/layout/process5"/>
    <dgm:cxn modelId="{61D86C93-DEC1-43AC-BA09-FF5B4E05443E}" srcId="{AA5B391A-5697-4297-BF42-A9A2F3BCE288}" destId="{C7D05C48-DAE8-4607-B0FC-9430072A8FC2}" srcOrd="2" destOrd="0" parTransId="{1E315676-A1B2-47B0-9F95-8BD0277BF9E1}" sibTransId="{D0D57D9E-E131-46CF-AC3B-27FCA0EB9DB9}"/>
    <dgm:cxn modelId="{3D89C39A-A4B0-4F70-8D14-F14F663CF647}" type="presOf" srcId="{8790F08B-A2EB-4C1C-A980-1798C4CB883E}" destId="{660499C3-48A5-4AE5-9DA6-80676E3B2BC6}" srcOrd="0" destOrd="0" presId="urn:microsoft.com/office/officeart/2005/8/layout/process5"/>
    <dgm:cxn modelId="{4C0F969D-71B8-4432-B732-962A4C460F6F}" type="presOf" srcId="{1B231F28-3311-4E01-BA60-A019616F54F1}" destId="{03E3215E-CB01-4A43-9CCE-37334DE1185E}" srcOrd="0" destOrd="0" presId="urn:microsoft.com/office/officeart/2005/8/layout/process5"/>
    <dgm:cxn modelId="{0424BEBC-C168-46F4-BAB4-DD8DE8FB3553}" type="presOf" srcId="{1B231F28-3311-4E01-BA60-A019616F54F1}" destId="{9F3C3CB4-5CC0-41F9-841B-9539C4C09E3B}" srcOrd="1" destOrd="0" presId="urn:microsoft.com/office/officeart/2005/8/layout/process5"/>
    <dgm:cxn modelId="{A539C8BD-47DA-4E46-8971-FB747C66C250}" type="presOf" srcId="{AA5B391A-5697-4297-BF42-A9A2F3BCE288}" destId="{9D5D7581-9FEF-420F-A2F2-87A1EECEC380}" srcOrd="0" destOrd="0" presId="urn:microsoft.com/office/officeart/2005/8/layout/process5"/>
    <dgm:cxn modelId="{72548AC7-DF21-4D41-9B63-38858DBD9329}" type="presOf" srcId="{1509146D-F473-4E1B-A89D-9944570C3235}" destId="{0449C05C-E33E-4766-982F-8EDEED0DB532}" srcOrd="1" destOrd="0" presId="urn:microsoft.com/office/officeart/2005/8/layout/process5"/>
    <dgm:cxn modelId="{6BBA61C8-313D-485B-AE92-F56B04677A22}" type="presOf" srcId="{8790F08B-A2EB-4C1C-A980-1798C4CB883E}" destId="{79BE3722-4819-42B2-A4DB-53D800BCB632}" srcOrd="1" destOrd="0" presId="urn:microsoft.com/office/officeart/2005/8/layout/process5"/>
    <dgm:cxn modelId="{662AC3CC-996D-458F-91B3-DF0B052DD78B}" type="presOf" srcId="{D0D57D9E-E131-46CF-AC3B-27FCA0EB9DB9}" destId="{6707057D-54A0-4EB8-8C2E-00B772D6C3AC}" srcOrd="0" destOrd="0" presId="urn:microsoft.com/office/officeart/2005/8/layout/process5"/>
    <dgm:cxn modelId="{A55313DC-CD7D-44E8-B8EB-4E329D82210D}" type="presOf" srcId="{0B088C4F-B891-428F-A8BC-41CD46C23D82}" destId="{BCE49CDB-CD52-49C8-931B-3428711D6326}" srcOrd="0" destOrd="0" presId="urn:microsoft.com/office/officeart/2005/8/layout/process5"/>
    <dgm:cxn modelId="{FA5834DE-6718-45DF-A45A-A1066BA7B8BA}" srcId="{AA5B391A-5697-4297-BF42-A9A2F3BCE288}" destId="{54AE2688-60AF-44EF-9CA9-617CECAC019E}" srcOrd="0" destOrd="0" parTransId="{2C7C0063-228E-4767-9A58-6925787C9731}" sibTransId="{BF79D557-A4B9-42E0-8270-516467336917}"/>
    <dgm:cxn modelId="{EEA2A3FC-92D2-4DDA-80BA-4089C38F657A}" srcId="{AA5B391A-5697-4297-BF42-A9A2F3BCE288}" destId="{64B6C456-E3CD-40AF-99E4-A6084CB1FCB1}" srcOrd="5" destOrd="0" parTransId="{E3FCA222-2080-4D55-B11B-04BEAE43D252}" sibTransId="{46243347-6D38-458E-A485-A98EC1084E09}"/>
    <dgm:cxn modelId="{4AE85D0E-B5F2-4B6A-A47E-C113C3AB392B}" type="presParOf" srcId="{9D5D7581-9FEF-420F-A2F2-87A1EECEC380}" destId="{192D46B8-094D-4B6F-A61F-AE094B74DA2F}" srcOrd="0" destOrd="0" presId="urn:microsoft.com/office/officeart/2005/8/layout/process5"/>
    <dgm:cxn modelId="{304822F2-17D1-47CE-A553-60D4F84888DE}" type="presParOf" srcId="{9D5D7581-9FEF-420F-A2F2-87A1EECEC380}" destId="{39560A72-DC1E-4388-B934-0AE84B3DAD24}" srcOrd="1" destOrd="0" presId="urn:microsoft.com/office/officeart/2005/8/layout/process5"/>
    <dgm:cxn modelId="{67C87F53-8404-41A1-91C8-167C487A0D61}" type="presParOf" srcId="{39560A72-DC1E-4388-B934-0AE84B3DAD24}" destId="{049A9584-57F1-45B1-B86A-4518D36284E5}" srcOrd="0" destOrd="0" presId="urn:microsoft.com/office/officeart/2005/8/layout/process5"/>
    <dgm:cxn modelId="{F4917A0C-47DF-4426-BB96-BE93FAD97777}" type="presParOf" srcId="{9D5D7581-9FEF-420F-A2F2-87A1EECEC380}" destId="{F86723B2-C31B-4614-80CA-466A07F2F097}" srcOrd="2" destOrd="0" presId="urn:microsoft.com/office/officeart/2005/8/layout/process5"/>
    <dgm:cxn modelId="{8345F846-19B9-48E9-B029-8F2EC0B6700C}" type="presParOf" srcId="{9D5D7581-9FEF-420F-A2F2-87A1EECEC380}" destId="{660499C3-48A5-4AE5-9DA6-80676E3B2BC6}" srcOrd="3" destOrd="0" presId="urn:microsoft.com/office/officeart/2005/8/layout/process5"/>
    <dgm:cxn modelId="{B9836E9F-0DF8-46E4-B04B-9843591EF661}" type="presParOf" srcId="{660499C3-48A5-4AE5-9DA6-80676E3B2BC6}" destId="{79BE3722-4819-42B2-A4DB-53D800BCB632}" srcOrd="0" destOrd="0" presId="urn:microsoft.com/office/officeart/2005/8/layout/process5"/>
    <dgm:cxn modelId="{1A64C5E0-6B02-436D-A062-E14E6EC6C973}" type="presParOf" srcId="{9D5D7581-9FEF-420F-A2F2-87A1EECEC380}" destId="{3107370B-C003-428B-9729-00D00FFE0EBD}" srcOrd="4" destOrd="0" presId="urn:microsoft.com/office/officeart/2005/8/layout/process5"/>
    <dgm:cxn modelId="{9D1D19AC-77E3-4CBB-A653-5C80738AADFD}" type="presParOf" srcId="{9D5D7581-9FEF-420F-A2F2-87A1EECEC380}" destId="{6707057D-54A0-4EB8-8C2E-00B772D6C3AC}" srcOrd="5" destOrd="0" presId="urn:microsoft.com/office/officeart/2005/8/layout/process5"/>
    <dgm:cxn modelId="{50F7254B-8189-45D3-8E8F-4822E6C1BD4E}" type="presParOf" srcId="{6707057D-54A0-4EB8-8C2E-00B772D6C3AC}" destId="{3A1B1F51-3EB2-4650-980D-43E2A8B7E7B6}" srcOrd="0" destOrd="0" presId="urn:microsoft.com/office/officeart/2005/8/layout/process5"/>
    <dgm:cxn modelId="{25503563-ACE7-4DA2-A706-9C16494D25C4}" type="presParOf" srcId="{9D5D7581-9FEF-420F-A2F2-87A1EECEC380}" destId="{CA40C1DD-376B-46C3-9CC9-A024AAEFE087}" srcOrd="6" destOrd="0" presId="urn:microsoft.com/office/officeart/2005/8/layout/process5"/>
    <dgm:cxn modelId="{76A1EC95-A22B-4C8A-AFDA-306FBED8FBC2}" type="presParOf" srcId="{9D5D7581-9FEF-420F-A2F2-87A1EECEC380}" destId="{03E3215E-CB01-4A43-9CCE-37334DE1185E}" srcOrd="7" destOrd="0" presId="urn:microsoft.com/office/officeart/2005/8/layout/process5"/>
    <dgm:cxn modelId="{5233DC91-1DD4-4EAB-B5B3-D46E64DFB94D}" type="presParOf" srcId="{03E3215E-CB01-4A43-9CCE-37334DE1185E}" destId="{9F3C3CB4-5CC0-41F9-841B-9539C4C09E3B}" srcOrd="0" destOrd="0" presId="urn:microsoft.com/office/officeart/2005/8/layout/process5"/>
    <dgm:cxn modelId="{8C252DAF-8EF4-49C5-B1BE-498ACBE2EFC0}" type="presParOf" srcId="{9D5D7581-9FEF-420F-A2F2-87A1EECEC380}" destId="{BCE49CDB-CD52-49C8-931B-3428711D6326}" srcOrd="8" destOrd="0" presId="urn:microsoft.com/office/officeart/2005/8/layout/process5"/>
    <dgm:cxn modelId="{E6B389A0-58A0-46A7-8C9B-036DC652D219}" type="presParOf" srcId="{9D5D7581-9FEF-420F-A2F2-87A1EECEC380}" destId="{0DD63B99-38CA-443E-9171-429EA6CFEDDA}" srcOrd="9" destOrd="0" presId="urn:microsoft.com/office/officeart/2005/8/layout/process5"/>
    <dgm:cxn modelId="{2BDBA6E9-B271-4896-9967-8C3B9734A730}" type="presParOf" srcId="{0DD63B99-38CA-443E-9171-429EA6CFEDDA}" destId="{0449C05C-E33E-4766-982F-8EDEED0DB532}" srcOrd="0" destOrd="0" presId="urn:microsoft.com/office/officeart/2005/8/layout/process5"/>
    <dgm:cxn modelId="{9C6C69E2-F372-4BC7-87D9-DEB9B6CE1A2B}" type="presParOf" srcId="{9D5D7581-9FEF-420F-A2F2-87A1EECEC380}" destId="{F55E966E-A1D4-4404-995B-866C092692A6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54C21E-C0C1-4CF3-B1D5-9C05150BF1CF}" type="doc">
      <dgm:prSet loTypeId="urn:microsoft.com/office/officeart/2005/8/layout/bProcess3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E1214379-80EA-46C4-AADD-B03D0D2E8127}">
      <dgm:prSet phldrT="[Текст]" custT="1"/>
      <dgm:spPr/>
      <dgm:t>
        <a:bodyPr/>
        <a:lstStyle/>
        <a:p>
          <a:r>
            <a:rPr lang="uk-UA" sz="2000" b="1" noProof="0" dirty="0">
              <a:latin typeface="Times New Roman" pitchFamily="18" charset="0"/>
              <a:cs typeface="Times New Roman" pitchFamily="18" charset="0"/>
            </a:rPr>
            <a:t>Також до причин корупції можна віднести </a:t>
          </a:r>
        </a:p>
      </dgm:t>
    </dgm:pt>
    <dgm:pt modelId="{298A9E67-1F1B-4A8C-ADBF-A359423A3649}" type="parTrans" cxnId="{7BF52AF3-49DF-4245-B4C3-62B71C560ACD}">
      <dgm:prSet/>
      <dgm:spPr/>
      <dgm:t>
        <a:bodyPr/>
        <a:lstStyle/>
        <a:p>
          <a:endParaRPr lang="uk-UA"/>
        </a:p>
      </dgm:t>
    </dgm:pt>
    <dgm:pt modelId="{DC8773BA-A26E-421C-827C-A018D5FAA96B}" type="sibTrans" cxnId="{7BF52AF3-49DF-4245-B4C3-62B71C560ACD}">
      <dgm:prSet/>
      <dgm:spPr/>
      <dgm:t>
        <a:bodyPr/>
        <a:lstStyle/>
        <a:p>
          <a:endParaRPr lang="uk-UA"/>
        </a:p>
      </dgm:t>
    </dgm:pt>
    <dgm:pt modelId="{94AC771B-7569-469B-8BCC-532AAF0478D2}">
      <dgm:prSet phldrT="[Текст]"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Погіршення криміногенної ситуації</a:t>
          </a:r>
          <a:endParaRPr lang="uk-UA" sz="1800" noProof="0" dirty="0">
            <a:latin typeface="Times New Roman" pitchFamily="18" charset="0"/>
            <a:cs typeface="Times New Roman" pitchFamily="18" charset="0"/>
          </a:endParaRPr>
        </a:p>
      </dgm:t>
    </dgm:pt>
    <dgm:pt modelId="{231BF0BE-2068-4681-B56E-AAD84494F246}" type="parTrans" cxnId="{FCE44E76-F003-46F9-9A89-79CAF2F498C5}">
      <dgm:prSet/>
      <dgm:spPr/>
      <dgm:t>
        <a:bodyPr/>
        <a:lstStyle/>
        <a:p>
          <a:endParaRPr lang="uk-UA"/>
        </a:p>
      </dgm:t>
    </dgm:pt>
    <dgm:pt modelId="{A5845D4A-DAD0-49D6-A620-CBF2A51E8595}" type="sibTrans" cxnId="{FCE44E76-F003-46F9-9A89-79CAF2F498C5}">
      <dgm:prSet/>
      <dgm:spPr/>
      <dgm:t>
        <a:bodyPr/>
        <a:lstStyle/>
        <a:p>
          <a:endParaRPr lang="uk-UA"/>
        </a:p>
      </dgm:t>
    </dgm:pt>
    <dgm:pt modelId="{56A94B68-F287-4B72-8C69-A095007A98B8}">
      <dgm:prSet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Нерівність розподілу прибутків</a:t>
          </a:r>
        </a:p>
      </dgm:t>
    </dgm:pt>
    <dgm:pt modelId="{B7CE49DB-3002-458A-881F-8EC685DBDA06}" type="parTrans" cxnId="{9B682694-6927-4882-BEF2-6B686A9626D1}">
      <dgm:prSet/>
      <dgm:spPr/>
      <dgm:t>
        <a:bodyPr/>
        <a:lstStyle/>
        <a:p>
          <a:endParaRPr lang="uk-UA"/>
        </a:p>
      </dgm:t>
    </dgm:pt>
    <dgm:pt modelId="{03409552-01C8-4FA0-99A6-7071F2D56DBE}" type="sibTrans" cxnId="{9B682694-6927-4882-BEF2-6B686A9626D1}">
      <dgm:prSet/>
      <dgm:spPr/>
      <dgm:t>
        <a:bodyPr/>
        <a:lstStyle/>
        <a:p>
          <a:endParaRPr lang="uk-UA"/>
        </a:p>
      </dgm:t>
    </dgm:pt>
    <dgm:pt modelId="{D74AECBB-DB4A-492C-99EC-3B99074E1C0A}">
      <dgm:prSet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Низький рівень життя населення</a:t>
          </a:r>
        </a:p>
      </dgm:t>
    </dgm:pt>
    <dgm:pt modelId="{461F3688-3D33-4C76-87AD-58A3EC17418F}" type="parTrans" cxnId="{7FBA9FA8-B283-4EB8-8AD4-139E15F83D3D}">
      <dgm:prSet/>
      <dgm:spPr/>
      <dgm:t>
        <a:bodyPr/>
        <a:lstStyle/>
        <a:p>
          <a:endParaRPr lang="uk-UA"/>
        </a:p>
      </dgm:t>
    </dgm:pt>
    <dgm:pt modelId="{D7E317EE-C0CD-487F-93A2-624ADFDB3F7A}" type="sibTrans" cxnId="{7FBA9FA8-B283-4EB8-8AD4-139E15F83D3D}">
      <dgm:prSet/>
      <dgm:spPr/>
      <dgm:t>
        <a:bodyPr/>
        <a:lstStyle/>
        <a:p>
          <a:endParaRPr lang="uk-UA"/>
        </a:p>
      </dgm:t>
    </dgm:pt>
    <dgm:pt modelId="{8E7738DE-703A-47DF-8E2D-4CEA4232460A}">
      <dgm:prSet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Надмірне державне втручання в економіки</a:t>
          </a:r>
        </a:p>
      </dgm:t>
    </dgm:pt>
    <dgm:pt modelId="{91CD96E1-1B0A-4984-BD76-D3B6D52C78AF}" type="parTrans" cxnId="{F8DB8B91-9C71-445D-BBC3-2879E2EF4278}">
      <dgm:prSet/>
      <dgm:spPr/>
      <dgm:t>
        <a:bodyPr/>
        <a:lstStyle/>
        <a:p>
          <a:endParaRPr lang="uk-UA"/>
        </a:p>
      </dgm:t>
    </dgm:pt>
    <dgm:pt modelId="{A1BD76EF-8337-47EA-8206-B2EF0BD9690B}" type="sibTrans" cxnId="{F8DB8B91-9C71-445D-BBC3-2879E2EF4278}">
      <dgm:prSet/>
      <dgm:spPr/>
      <dgm:t>
        <a:bodyPr/>
        <a:lstStyle/>
        <a:p>
          <a:endParaRPr lang="uk-UA"/>
        </a:p>
      </dgm:t>
    </dgm:pt>
    <dgm:pt modelId="{33D824B9-C442-498E-BC2A-4DE7FD590555}">
      <dgm:prSet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Монополізація окремих секторів економіки</a:t>
          </a:r>
        </a:p>
      </dgm:t>
    </dgm:pt>
    <dgm:pt modelId="{85B0DBB3-3340-4682-A900-1D85B9936695}" type="parTrans" cxnId="{C65120B6-7BD4-4104-954A-11B446AA57F7}">
      <dgm:prSet/>
      <dgm:spPr/>
      <dgm:t>
        <a:bodyPr/>
        <a:lstStyle/>
        <a:p>
          <a:endParaRPr lang="uk-UA"/>
        </a:p>
      </dgm:t>
    </dgm:pt>
    <dgm:pt modelId="{875C832A-87EE-4D64-9846-D75CF1BA7035}" type="sibTrans" cxnId="{C65120B6-7BD4-4104-954A-11B446AA57F7}">
      <dgm:prSet/>
      <dgm:spPr/>
      <dgm:t>
        <a:bodyPr/>
        <a:lstStyle/>
        <a:p>
          <a:endParaRPr lang="uk-UA"/>
        </a:p>
      </dgm:t>
    </dgm:pt>
    <dgm:pt modelId="{89C68997-53B4-45E2-95CE-EAA5FA746233}" type="pres">
      <dgm:prSet presAssocID="{5154C21E-C0C1-4CF3-B1D5-9C05150BF1CF}" presName="Name0" presStyleCnt="0">
        <dgm:presLayoutVars>
          <dgm:dir/>
          <dgm:resizeHandles val="exact"/>
        </dgm:presLayoutVars>
      </dgm:prSet>
      <dgm:spPr/>
    </dgm:pt>
    <dgm:pt modelId="{04C85185-6874-4C0B-88A8-4904DC418382}" type="pres">
      <dgm:prSet presAssocID="{E1214379-80EA-46C4-AADD-B03D0D2E8127}" presName="node" presStyleLbl="node1" presStyleIdx="0" presStyleCnt="6" custLinFactNeighborX="-25402" custLinFactNeighborY="-4913">
        <dgm:presLayoutVars>
          <dgm:bulletEnabled val="1"/>
        </dgm:presLayoutVars>
      </dgm:prSet>
      <dgm:spPr/>
    </dgm:pt>
    <dgm:pt modelId="{787554FF-BEA6-4F5D-A060-BA00899C6863}" type="pres">
      <dgm:prSet presAssocID="{DC8773BA-A26E-421C-827C-A018D5FAA96B}" presName="sibTrans" presStyleLbl="sibTrans1D1" presStyleIdx="0" presStyleCnt="5"/>
      <dgm:spPr/>
    </dgm:pt>
    <dgm:pt modelId="{FF944764-377F-4C8B-A2D8-B714F7063FCC}" type="pres">
      <dgm:prSet presAssocID="{DC8773BA-A26E-421C-827C-A018D5FAA96B}" presName="connectorText" presStyleLbl="sibTrans1D1" presStyleIdx="0" presStyleCnt="5"/>
      <dgm:spPr/>
    </dgm:pt>
    <dgm:pt modelId="{B34770AB-9C1C-452D-8EC7-F96B7F448C03}" type="pres">
      <dgm:prSet presAssocID="{94AC771B-7569-469B-8BCC-532AAF0478D2}" presName="node" presStyleLbl="node1" presStyleIdx="1" presStyleCnt="6" custLinFactNeighborX="33203" custLinFactNeighborY="-256">
        <dgm:presLayoutVars>
          <dgm:bulletEnabled val="1"/>
        </dgm:presLayoutVars>
      </dgm:prSet>
      <dgm:spPr/>
    </dgm:pt>
    <dgm:pt modelId="{4934F7DC-8BF8-4687-84D0-1989CE7AC6A0}" type="pres">
      <dgm:prSet presAssocID="{A5845D4A-DAD0-49D6-A620-CBF2A51E8595}" presName="sibTrans" presStyleLbl="sibTrans1D1" presStyleIdx="1" presStyleCnt="5"/>
      <dgm:spPr/>
    </dgm:pt>
    <dgm:pt modelId="{A877A3B0-B6EF-422E-8EC0-3D0E5852030C}" type="pres">
      <dgm:prSet presAssocID="{A5845D4A-DAD0-49D6-A620-CBF2A51E8595}" presName="connectorText" presStyleLbl="sibTrans1D1" presStyleIdx="1" presStyleCnt="5"/>
      <dgm:spPr/>
    </dgm:pt>
    <dgm:pt modelId="{E0236E25-C4B3-432D-BD55-7A5D4E123C72}" type="pres">
      <dgm:prSet presAssocID="{56A94B68-F287-4B72-8C69-A095007A98B8}" presName="node" presStyleLbl="node1" presStyleIdx="2" presStyleCnt="6" custLinFactNeighborX="-33784" custLinFactNeighborY="5763">
        <dgm:presLayoutVars>
          <dgm:bulletEnabled val="1"/>
        </dgm:presLayoutVars>
      </dgm:prSet>
      <dgm:spPr/>
    </dgm:pt>
    <dgm:pt modelId="{05C85DC2-4FCB-4168-9671-CA6BF13D7CF4}" type="pres">
      <dgm:prSet presAssocID="{03409552-01C8-4FA0-99A6-7071F2D56DBE}" presName="sibTrans" presStyleLbl="sibTrans1D1" presStyleIdx="2" presStyleCnt="5"/>
      <dgm:spPr/>
    </dgm:pt>
    <dgm:pt modelId="{35D9390A-E7AF-4A64-9807-8A58001C8D96}" type="pres">
      <dgm:prSet presAssocID="{03409552-01C8-4FA0-99A6-7071F2D56DBE}" presName="connectorText" presStyleLbl="sibTrans1D1" presStyleIdx="2" presStyleCnt="5"/>
      <dgm:spPr/>
    </dgm:pt>
    <dgm:pt modelId="{3C0576DF-5911-4549-AB46-6F49B6AB6084}" type="pres">
      <dgm:prSet presAssocID="{D74AECBB-DB4A-492C-99EC-3B99074E1C0A}" presName="node" presStyleLbl="node1" presStyleIdx="3" presStyleCnt="6" custLinFactNeighborX="41585" custLinFactNeighborY="5763">
        <dgm:presLayoutVars>
          <dgm:bulletEnabled val="1"/>
        </dgm:presLayoutVars>
      </dgm:prSet>
      <dgm:spPr/>
    </dgm:pt>
    <dgm:pt modelId="{B5E6314F-22C1-4FE8-844A-52836F588205}" type="pres">
      <dgm:prSet presAssocID="{D7E317EE-C0CD-487F-93A2-624ADFDB3F7A}" presName="sibTrans" presStyleLbl="sibTrans1D1" presStyleIdx="3" presStyleCnt="5"/>
      <dgm:spPr/>
    </dgm:pt>
    <dgm:pt modelId="{70163D8C-B824-4861-97F2-8FD4622D62A8}" type="pres">
      <dgm:prSet presAssocID="{D7E317EE-C0CD-487F-93A2-624ADFDB3F7A}" presName="connectorText" presStyleLbl="sibTrans1D1" presStyleIdx="3" presStyleCnt="5"/>
      <dgm:spPr/>
    </dgm:pt>
    <dgm:pt modelId="{CD18E378-F2A0-42A4-8F15-522D95B9EE3E}" type="pres">
      <dgm:prSet presAssocID="{8E7738DE-703A-47DF-8E2D-4CEA4232460A}" presName="node" presStyleLbl="node1" presStyleIdx="4" presStyleCnt="6" custLinFactNeighborX="-42166" custLinFactNeighborY="2469">
        <dgm:presLayoutVars>
          <dgm:bulletEnabled val="1"/>
        </dgm:presLayoutVars>
      </dgm:prSet>
      <dgm:spPr/>
    </dgm:pt>
    <dgm:pt modelId="{A0301FDF-862D-434C-9671-4E6A071270D1}" type="pres">
      <dgm:prSet presAssocID="{A1BD76EF-8337-47EA-8206-B2EF0BD9690B}" presName="sibTrans" presStyleLbl="sibTrans1D1" presStyleIdx="4" presStyleCnt="5"/>
      <dgm:spPr/>
    </dgm:pt>
    <dgm:pt modelId="{209E865D-0641-4158-B013-6DC42F282985}" type="pres">
      <dgm:prSet presAssocID="{A1BD76EF-8337-47EA-8206-B2EF0BD9690B}" presName="connectorText" presStyleLbl="sibTrans1D1" presStyleIdx="4" presStyleCnt="5"/>
      <dgm:spPr/>
    </dgm:pt>
    <dgm:pt modelId="{18501824-1DEC-4FE3-9AE5-FBD0B290EFBD}" type="pres">
      <dgm:prSet presAssocID="{33D824B9-C442-498E-BC2A-4DE7FD590555}" presName="node" presStyleLbl="node1" presStyleIdx="5" presStyleCnt="6" custLinFactNeighborX="33203" custLinFactNeighborY="7126">
        <dgm:presLayoutVars>
          <dgm:bulletEnabled val="1"/>
        </dgm:presLayoutVars>
      </dgm:prSet>
      <dgm:spPr/>
    </dgm:pt>
  </dgm:ptLst>
  <dgm:cxnLst>
    <dgm:cxn modelId="{C5C7BE01-2734-4544-99B9-502B226EA752}" type="presOf" srcId="{D7E317EE-C0CD-487F-93A2-624ADFDB3F7A}" destId="{70163D8C-B824-4861-97F2-8FD4622D62A8}" srcOrd="1" destOrd="0" presId="urn:microsoft.com/office/officeart/2005/8/layout/bProcess3"/>
    <dgm:cxn modelId="{4014A10A-99BD-426B-8C7C-DA15F6BC1A36}" type="presOf" srcId="{A1BD76EF-8337-47EA-8206-B2EF0BD9690B}" destId="{A0301FDF-862D-434C-9671-4E6A071270D1}" srcOrd="0" destOrd="0" presId="urn:microsoft.com/office/officeart/2005/8/layout/bProcess3"/>
    <dgm:cxn modelId="{C3059F11-660E-4DEA-9727-0CC5BEBA415E}" type="presOf" srcId="{8E7738DE-703A-47DF-8E2D-4CEA4232460A}" destId="{CD18E378-F2A0-42A4-8F15-522D95B9EE3E}" srcOrd="0" destOrd="0" presId="urn:microsoft.com/office/officeart/2005/8/layout/bProcess3"/>
    <dgm:cxn modelId="{7FD3B31C-05F6-4178-B07E-EE7D3B776D18}" type="presOf" srcId="{DC8773BA-A26E-421C-827C-A018D5FAA96B}" destId="{787554FF-BEA6-4F5D-A060-BA00899C6863}" srcOrd="0" destOrd="0" presId="urn:microsoft.com/office/officeart/2005/8/layout/bProcess3"/>
    <dgm:cxn modelId="{DC6C6820-EB65-4D23-8313-7591B583FAB5}" type="presOf" srcId="{A5845D4A-DAD0-49D6-A620-CBF2A51E8595}" destId="{4934F7DC-8BF8-4687-84D0-1989CE7AC6A0}" srcOrd="0" destOrd="0" presId="urn:microsoft.com/office/officeart/2005/8/layout/bProcess3"/>
    <dgm:cxn modelId="{A9CC4F36-EA0B-4F33-B5A1-F33AF29011B0}" type="presOf" srcId="{03409552-01C8-4FA0-99A6-7071F2D56DBE}" destId="{05C85DC2-4FCB-4168-9671-CA6BF13D7CF4}" srcOrd="0" destOrd="0" presId="urn:microsoft.com/office/officeart/2005/8/layout/bProcess3"/>
    <dgm:cxn modelId="{05D50138-BF2A-4F38-80B7-3E70163DD507}" type="presOf" srcId="{A1BD76EF-8337-47EA-8206-B2EF0BD9690B}" destId="{209E865D-0641-4158-B013-6DC42F282985}" srcOrd="1" destOrd="0" presId="urn:microsoft.com/office/officeart/2005/8/layout/bProcess3"/>
    <dgm:cxn modelId="{64F62143-F9D9-4766-BF68-7C7C3EFC7BC4}" type="presOf" srcId="{56A94B68-F287-4B72-8C69-A095007A98B8}" destId="{E0236E25-C4B3-432D-BD55-7A5D4E123C72}" srcOrd="0" destOrd="0" presId="urn:microsoft.com/office/officeart/2005/8/layout/bProcess3"/>
    <dgm:cxn modelId="{392FEB65-057A-445C-AD44-D6B719DDA98C}" type="presOf" srcId="{DC8773BA-A26E-421C-827C-A018D5FAA96B}" destId="{FF944764-377F-4C8B-A2D8-B714F7063FCC}" srcOrd="1" destOrd="0" presId="urn:microsoft.com/office/officeart/2005/8/layout/bProcess3"/>
    <dgm:cxn modelId="{2A761646-55FD-4328-AC62-52AE22E980A5}" type="presOf" srcId="{94AC771B-7569-469B-8BCC-532AAF0478D2}" destId="{B34770AB-9C1C-452D-8EC7-F96B7F448C03}" srcOrd="0" destOrd="0" presId="urn:microsoft.com/office/officeart/2005/8/layout/bProcess3"/>
    <dgm:cxn modelId="{FC81AD50-68C5-4607-BC74-077F51B77BD0}" type="presOf" srcId="{D74AECBB-DB4A-492C-99EC-3B99074E1C0A}" destId="{3C0576DF-5911-4549-AB46-6F49B6AB6084}" srcOrd="0" destOrd="0" presId="urn:microsoft.com/office/officeart/2005/8/layout/bProcess3"/>
    <dgm:cxn modelId="{D3EF0C54-2EDF-4843-83F2-8D66B557CAF4}" type="presOf" srcId="{A5845D4A-DAD0-49D6-A620-CBF2A51E8595}" destId="{A877A3B0-B6EF-422E-8EC0-3D0E5852030C}" srcOrd="1" destOrd="0" presId="urn:microsoft.com/office/officeart/2005/8/layout/bProcess3"/>
    <dgm:cxn modelId="{FCE44E76-F003-46F9-9A89-79CAF2F498C5}" srcId="{5154C21E-C0C1-4CF3-B1D5-9C05150BF1CF}" destId="{94AC771B-7569-469B-8BCC-532AAF0478D2}" srcOrd="1" destOrd="0" parTransId="{231BF0BE-2068-4681-B56E-AAD84494F246}" sibTransId="{A5845D4A-DAD0-49D6-A620-CBF2A51E8595}"/>
    <dgm:cxn modelId="{6137BC7C-AA8B-4C89-B6F9-3EA682C2D76E}" type="presOf" srcId="{5154C21E-C0C1-4CF3-B1D5-9C05150BF1CF}" destId="{89C68997-53B4-45E2-95CE-EAA5FA746233}" srcOrd="0" destOrd="0" presId="urn:microsoft.com/office/officeart/2005/8/layout/bProcess3"/>
    <dgm:cxn modelId="{F8DB8B91-9C71-445D-BBC3-2879E2EF4278}" srcId="{5154C21E-C0C1-4CF3-B1D5-9C05150BF1CF}" destId="{8E7738DE-703A-47DF-8E2D-4CEA4232460A}" srcOrd="4" destOrd="0" parTransId="{91CD96E1-1B0A-4984-BD76-D3B6D52C78AF}" sibTransId="{A1BD76EF-8337-47EA-8206-B2EF0BD9690B}"/>
    <dgm:cxn modelId="{9B682694-6927-4882-BEF2-6B686A9626D1}" srcId="{5154C21E-C0C1-4CF3-B1D5-9C05150BF1CF}" destId="{56A94B68-F287-4B72-8C69-A095007A98B8}" srcOrd="2" destOrd="0" parTransId="{B7CE49DB-3002-458A-881F-8EC685DBDA06}" sibTransId="{03409552-01C8-4FA0-99A6-7071F2D56DBE}"/>
    <dgm:cxn modelId="{7FBA9FA8-B283-4EB8-8AD4-139E15F83D3D}" srcId="{5154C21E-C0C1-4CF3-B1D5-9C05150BF1CF}" destId="{D74AECBB-DB4A-492C-99EC-3B99074E1C0A}" srcOrd="3" destOrd="0" parTransId="{461F3688-3D33-4C76-87AD-58A3EC17418F}" sibTransId="{D7E317EE-C0CD-487F-93A2-624ADFDB3F7A}"/>
    <dgm:cxn modelId="{C65120B6-7BD4-4104-954A-11B446AA57F7}" srcId="{5154C21E-C0C1-4CF3-B1D5-9C05150BF1CF}" destId="{33D824B9-C442-498E-BC2A-4DE7FD590555}" srcOrd="5" destOrd="0" parTransId="{85B0DBB3-3340-4682-A900-1D85B9936695}" sibTransId="{875C832A-87EE-4D64-9846-D75CF1BA7035}"/>
    <dgm:cxn modelId="{D0B5F3BF-2C84-4366-AB3B-A0DC8F0DF399}" type="presOf" srcId="{03409552-01C8-4FA0-99A6-7071F2D56DBE}" destId="{35D9390A-E7AF-4A64-9807-8A58001C8D96}" srcOrd="1" destOrd="0" presId="urn:microsoft.com/office/officeart/2005/8/layout/bProcess3"/>
    <dgm:cxn modelId="{1AFE08C6-1185-40BD-B0DA-11020320242B}" type="presOf" srcId="{D7E317EE-C0CD-487F-93A2-624ADFDB3F7A}" destId="{B5E6314F-22C1-4FE8-844A-52836F588205}" srcOrd="0" destOrd="0" presId="urn:microsoft.com/office/officeart/2005/8/layout/bProcess3"/>
    <dgm:cxn modelId="{49B537CA-8488-4911-80D4-09D8BDEE0056}" type="presOf" srcId="{E1214379-80EA-46C4-AADD-B03D0D2E8127}" destId="{04C85185-6874-4C0B-88A8-4904DC418382}" srcOrd="0" destOrd="0" presId="urn:microsoft.com/office/officeart/2005/8/layout/bProcess3"/>
    <dgm:cxn modelId="{F49AAAE4-4C6B-4BA1-B8DC-1517CB1B4FA5}" type="presOf" srcId="{33D824B9-C442-498E-BC2A-4DE7FD590555}" destId="{18501824-1DEC-4FE3-9AE5-FBD0B290EFBD}" srcOrd="0" destOrd="0" presId="urn:microsoft.com/office/officeart/2005/8/layout/bProcess3"/>
    <dgm:cxn modelId="{7BF52AF3-49DF-4245-B4C3-62B71C560ACD}" srcId="{5154C21E-C0C1-4CF3-B1D5-9C05150BF1CF}" destId="{E1214379-80EA-46C4-AADD-B03D0D2E8127}" srcOrd="0" destOrd="0" parTransId="{298A9E67-1F1B-4A8C-ADBF-A359423A3649}" sibTransId="{DC8773BA-A26E-421C-827C-A018D5FAA96B}"/>
    <dgm:cxn modelId="{B7FCE03A-99AE-463D-86BB-F33A76D1A8E3}" type="presParOf" srcId="{89C68997-53B4-45E2-95CE-EAA5FA746233}" destId="{04C85185-6874-4C0B-88A8-4904DC418382}" srcOrd="0" destOrd="0" presId="urn:microsoft.com/office/officeart/2005/8/layout/bProcess3"/>
    <dgm:cxn modelId="{5188B893-714A-42E3-BD1E-90B9ACC4A5BC}" type="presParOf" srcId="{89C68997-53B4-45E2-95CE-EAA5FA746233}" destId="{787554FF-BEA6-4F5D-A060-BA00899C6863}" srcOrd="1" destOrd="0" presId="urn:microsoft.com/office/officeart/2005/8/layout/bProcess3"/>
    <dgm:cxn modelId="{8336FCAA-0E59-499B-B62D-5032C3E6BDD0}" type="presParOf" srcId="{787554FF-BEA6-4F5D-A060-BA00899C6863}" destId="{FF944764-377F-4C8B-A2D8-B714F7063FCC}" srcOrd="0" destOrd="0" presId="urn:microsoft.com/office/officeart/2005/8/layout/bProcess3"/>
    <dgm:cxn modelId="{F6B3A267-9571-46CF-905B-F5A45F15F92B}" type="presParOf" srcId="{89C68997-53B4-45E2-95CE-EAA5FA746233}" destId="{B34770AB-9C1C-452D-8EC7-F96B7F448C03}" srcOrd="2" destOrd="0" presId="urn:microsoft.com/office/officeart/2005/8/layout/bProcess3"/>
    <dgm:cxn modelId="{BB215D33-070B-42F5-88E4-0D377DE570E7}" type="presParOf" srcId="{89C68997-53B4-45E2-95CE-EAA5FA746233}" destId="{4934F7DC-8BF8-4687-84D0-1989CE7AC6A0}" srcOrd="3" destOrd="0" presId="urn:microsoft.com/office/officeart/2005/8/layout/bProcess3"/>
    <dgm:cxn modelId="{7C8A0351-D64C-4ACB-A060-3B610E6CFA4C}" type="presParOf" srcId="{4934F7DC-8BF8-4687-84D0-1989CE7AC6A0}" destId="{A877A3B0-B6EF-422E-8EC0-3D0E5852030C}" srcOrd="0" destOrd="0" presId="urn:microsoft.com/office/officeart/2005/8/layout/bProcess3"/>
    <dgm:cxn modelId="{E8BBD98A-6D35-47B2-930A-339259A990A4}" type="presParOf" srcId="{89C68997-53B4-45E2-95CE-EAA5FA746233}" destId="{E0236E25-C4B3-432D-BD55-7A5D4E123C72}" srcOrd="4" destOrd="0" presId="urn:microsoft.com/office/officeart/2005/8/layout/bProcess3"/>
    <dgm:cxn modelId="{D163C381-E53B-488C-BE37-AD02E6E3FE15}" type="presParOf" srcId="{89C68997-53B4-45E2-95CE-EAA5FA746233}" destId="{05C85DC2-4FCB-4168-9671-CA6BF13D7CF4}" srcOrd="5" destOrd="0" presId="urn:microsoft.com/office/officeart/2005/8/layout/bProcess3"/>
    <dgm:cxn modelId="{5D528141-00D0-4010-9F25-94099918381B}" type="presParOf" srcId="{05C85DC2-4FCB-4168-9671-CA6BF13D7CF4}" destId="{35D9390A-E7AF-4A64-9807-8A58001C8D96}" srcOrd="0" destOrd="0" presId="urn:microsoft.com/office/officeart/2005/8/layout/bProcess3"/>
    <dgm:cxn modelId="{FDFF3396-781F-4D86-8590-0A548649985D}" type="presParOf" srcId="{89C68997-53B4-45E2-95CE-EAA5FA746233}" destId="{3C0576DF-5911-4549-AB46-6F49B6AB6084}" srcOrd="6" destOrd="0" presId="urn:microsoft.com/office/officeart/2005/8/layout/bProcess3"/>
    <dgm:cxn modelId="{1FD87CCA-870F-4827-BF3A-B0FD77928876}" type="presParOf" srcId="{89C68997-53B4-45E2-95CE-EAA5FA746233}" destId="{B5E6314F-22C1-4FE8-844A-52836F588205}" srcOrd="7" destOrd="0" presId="urn:microsoft.com/office/officeart/2005/8/layout/bProcess3"/>
    <dgm:cxn modelId="{F67CA948-CE87-4F0D-8B78-CE6DFDCE1329}" type="presParOf" srcId="{B5E6314F-22C1-4FE8-844A-52836F588205}" destId="{70163D8C-B824-4861-97F2-8FD4622D62A8}" srcOrd="0" destOrd="0" presId="urn:microsoft.com/office/officeart/2005/8/layout/bProcess3"/>
    <dgm:cxn modelId="{DADA3DDF-C983-4874-A80F-8AE16951EA3A}" type="presParOf" srcId="{89C68997-53B4-45E2-95CE-EAA5FA746233}" destId="{CD18E378-F2A0-42A4-8F15-522D95B9EE3E}" srcOrd="8" destOrd="0" presId="urn:microsoft.com/office/officeart/2005/8/layout/bProcess3"/>
    <dgm:cxn modelId="{96686412-A583-4E2E-9558-F8640EA132A9}" type="presParOf" srcId="{89C68997-53B4-45E2-95CE-EAA5FA746233}" destId="{A0301FDF-862D-434C-9671-4E6A071270D1}" srcOrd="9" destOrd="0" presId="urn:microsoft.com/office/officeart/2005/8/layout/bProcess3"/>
    <dgm:cxn modelId="{770845D7-829B-485F-A713-DD2CDFCBDDA5}" type="presParOf" srcId="{A0301FDF-862D-434C-9671-4E6A071270D1}" destId="{209E865D-0641-4158-B013-6DC42F282985}" srcOrd="0" destOrd="0" presId="urn:microsoft.com/office/officeart/2005/8/layout/bProcess3"/>
    <dgm:cxn modelId="{2087B67B-1DD3-4312-A186-E2065A160C14}" type="presParOf" srcId="{89C68997-53B4-45E2-95CE-EAA5FA746233}" destId="{18501824-1DEC-4FE3-9AE5-FBD0B290EFBD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2CB705-7CF2-47B2-8177-576D1002B915}" type="doc">
      <dgm:prSet loTypeId="urn:microsoft.com/office/officeart/2005/8/layout/radial1" loCatId="cycle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B02847AC-950D-440D-A4B2-2CE248462F14}">
      <dgm:prSet phldrT="[Текст]" custT="1"/>
      <dgm:spPr/>
      <dgm:t>
        <a:bodyPr/>
        <a:lstStyle/>
        <a:p>
          <a:r>
            <a:rPr lang="uk-UA" sz="2000" b="1" noProof="0" dirty="0">
              <a:latin typeface="Times New Roman" pitchFamily="18" charset="0"/>
              <a:cs typeface="Times New Roman" pitchFamily="18" charset="0"/>
            </a:rPr>
            <a:t>Наслідки корупції </a:t>
          </a:r>
        </a:p>
      </dgm:t>
    </dgm:pt>
    <dgm:pt modelId="{2A77D10B-CBD2-4CF9-908F-9D6EAAD01E72}" type="parTrans" cxnId="{739FCEA8-A229-44E4-8974-83B67B38B20B}">
      <dgm:prSet/>
      <dgm:spPr/>
      <dgm:t>
        <a:bodyPr/>
        <a:lstStyle/>
        <a:p>
          <a:endParaRPr lang="uk-UA"/>
        </a:p>
      </dgm:t>
    </dgm:pt>
    <dgm:pt modelId="{A56A15AC-FD59-4D99-AD33-5833816C9824}" type="sibTrans" cxnId="{739FCEA8-A229-44E4-8974-83B67B38B20B}">
      <dgm:prSet/>
      <dgm:spPr/>
      <dgm:t>
        <a:bodyPr/>
        <a:lstStyle/>
        <a:p>
          <a:endParaRPr lang="uk-UA"/>
        </a:p>
      </dgm:t>
    </dgm:pt>
    <dgm:pt modelId="{054DB7D7-7FEB-4500-8972-80CC79257F82}">
      <dgm:prSet phldrT="[Текст]"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Порушення прав людини</a:t>
          </a:r>
          <a:endParaRPr lang="uk-UA" sz="1800" noProof="0" dirty="0">
            <a:latin typeface="Times New Roman" pitchFamily="18" charset="0"/>
            <a:cs typeface="Times New Roman" pitchFamily="18" charset="0"/>
          </a:endParaRPr>
        </a:p>
      </dgm:t>
    </dgm:pt>
    <dgm:pt modelId="{0E5947A2-2D3B-479D-B405-1A0961F09CF7}" type="parTrans" cxnId="{129372A3-BD16-417E-84BD-106201ED929B}">
      <dgm:prSet/>
      <dgm:spPr/>
      <dgm:t>
        <a:bodyPr/>
        <a:lstStyle/>
        <a:p>
          <a:endParaRPr lang="uk-UA"/>
        </a:p>
      </dgm:t>
    </dgm:pt>
    <dgm:pt modelId="{1038529C-BC7A-4FC2-9226-B1AE87190131}" type="sibTrans" cxnId="{129372A3-BD16-417E-84BD-106201ED929B}">
      <dgm:prSet/>
      <dgm:spPr/>
      <dgm:t>
        <a:bodyPr/>
        <a:lstStyle/>
        <a:p>
          <a:endParaRPr lang="uk-UA"/>
        </a:p>
      </dgm:t>
    </dgm:pt>
    <dgm:pt modelId="{120D00AB-5F01-413C-BEB6-0A805ACE9BDB}">
      <dgm:prSet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Криза моралі та культури серед населення</a:t>
          </a:r>
        </a:p>
      </dgm:t>
    </dgm:pt>
    <dgm:pt modelId="{B18B3EBC-BF88-4F07-B1FB-D42172AF7874}" type="parTrans" cxnId="{84E7DA43-E24E-4E8A-A93B-B9D1D21144DD}">
      <dgm:prSet/>
      <dgm:spPr/>
      <dgm:t>
        <a:bodyPr/>
        <a:lstStyle/>
        <a:p>
          <a:endParaRPr lang="uk-UA"/>
        </a:p>
      </dgm:t>
    </dgm:pt>
    <dgm:pt modelId="{F5DE6993-EE02-4EAB-ACD9-6CC211184176}" type="sibTrans" cxnId="{84E7DA43-E24E-4E8A-A93B-B9D1D21144DD}">
      <dgm:prSet/>
      <dgm:spPr/>
      <dgm:t>
        <a:bodyPr/>
        <a:lstStyle/>
        <a:p>
          <a:endParaRPr lang="uk-UA"/>
        </a:p>
      </dgm:t>
    </dgm:pt>
    <dgm:pt modelId="{AC776237-A70A-4221-87C5-B5279E3658FA}">
      <dgm:prSet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Тінізація економіки</a:t>
          </a:r>
        </a:p>
      </dgm:t>
    </dgm:pt>
    <dgm:pt modelId="{4B3F5C99-D1B3-48D8-B5D7-20B98B33E3D7}" type="parTrans" cxnId="{F3AA82AF-D5E9-4A4A-BB03-6F8BCAC96F41}">
      <dgm:prSet/>
      <dgm:spPr/>
      <dgm:t>
        <a:bodyPr/>
        <a:lstStyle/>
        <a:p>
          <a:endParaRPr lang="uk-UA"/>
        </a:p>
      </dgm:t>
    </dgm:pt>
    <dgm:pt modelId="{9011F9FE-10B1-4312-A131-B1EAA22FB74E}" type="sibTrans" cxnId="{F3AA82AF-D5E9-4A4A-BB03-6F8BCAC96F41}">
      <dgm:prSet/>
      <dgm:spPr/>
      <dgm:t>
        <a:bodyPr/>
        <a:lstStyle/>
        <a:p>
          <a:endParaRPr lang="uk-UA"/>
        </a:p>
      </dgm:t>
    </dgm:pt>
    <dgm:pt modelId="{D2199CD4-7219-4B44-9D49-6411FE9F38CC}">
      <dgm:prSet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Уповільнення економічного розвитку</a:t>
          </a:r>
        </a:p>
      </dgm:t>
    </dgm:pt>
    <dgm:pt modelId="{C12376B0-5101-4269-99A2-DD699CE2CD77}" type="parTrans" cxnId="{EA6DA6FF-45BB-4E1F-A946-3FECD14531EB}">
      <dgm:prSet/>
      <dgm:spPr/>
      <dgm:t>
        <a:bodyPr/>
        <a:lstStyle/>
        <a:p>
          <a:endParaRPr lang="uk-UA"/>
        </a:p>
      </dgm:t>
    </dgm:pt>
    <dgm:pt modelId="{1AC589DB-C32B-48A0-9148-1A09918D61AA}" type="sibTrans" cxnId="{EA6DA6FF-45BB-4E1F-A946-3FECD14531EB}">
      <dgm:prSet/>
      <dgm:spPr/>
      <dgm:t>
        <a:bodyPr/>
        <a:lstStyle/>
        <a:p>
          <a:endParaRPr lang="uk-UA"/>
        </a:p>
      </dgm:t>
    </dgm:pt>
    <dgm:pt modelId="{FE3C9EB4-5517-4237-B8C8-B3E7AB7CC554}">
      <dgm:prSet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Зниження рівня життя - Бідні бідніють - багаті багатіють</a:t>
          </a:r>
        </a:p>
      </dgm:t>
    </dgm:pt>
    <dgm:pt modelId="{F1A44738-8C53-467D-AF58-459074EDB9AF}" type="parTrans" cxnId="{B95C8DDE-10FD-41E6-B6CC-CBC39F091E07}">
      <dgm:prSet/>
      <dgm:spPr/>
      <dgm:t>
        <a:bodyPr/>
        <a:lstStyle/>
        <a:p>
          <a:endParaRPr lang="uk-UA"/>
        </a:p>
      </dgm:t>
    </dgm:pt>
    <dgm:pt modelId="{4196CA4B-1D25-4A8D-A20A-F8C410786413}" type="sibTrans" cxnId="{B95C8DDE-10FD-41E6-B6CC-CBC39F091E07}">
      <dgm:prSet/>
      <dgm:spPr/>
      <dgm:t>
        <a:bodyPr/>
        <a:lstStyle/>
        <a:p>
          <a:endParaRPr lang="uk-UA"/>
        </a:p>
      </dgm:t>
    </dgm:pt>
    <dgm:pt modelId="{4BF56954-278C-4DF9-B855-41F03566C6B4}">
      <dgm:prSet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Недоступність належного медичного обслуговування</a:t>
          </a:r>
        </a:p>
      </dgm:t>
    </dgm:pt>
    <dgm:pt modelId="{7FD30EC3-1DD8-44CB-90D4-39F8FCCFCCEA}" type="parTrans" cxnId="{753329E4-28CA-405C-98D1-3CFEC8AF87E9}">
      <dgm:prSet/>
      <dgm:spPr/>
      <dgm:t>
        <a:bodyPr/>
        <a:lstStyle/>
        <a:p>
          <a:endParaRPr lang="uk-UA"/>
        </a:p>
      </dgm:t>
    </dgm:pt>
    <dgm:pt modelId="{01BEE83B-620A-46D2-8746-508614CEB04F}" type="sibTrans" cxnId="{753329E4-28CA-405C-98D1-3CFEC8AF87E9}">
      <dgm:prSet/>
      <dgm:spPr/>
      <dgm:t>
        <a:bodyPr/>
        <a:lstStyle/>
        <a:p>
          <a:endParaRPr lang="uk-UA"/>
        </a:p>
      </dgm:t>
    </dgm:pt>
    <dgm:pt modelId="{4B3C10E6-3A76-4034-AFA4-27288E705D5B}" type="pres">
      <dgm:prSet presAssocID="{5C2CB705-7CF2-47B2-8177-576D1002B91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9866C0D-6D6D-4E80-89C6-6D088EAB11D7}" type="pres">
      <dgm:prSet presAssocID="{B02847AC-950D-440D-A4B2-2CE248462F14}" presName="centerShape" presStyleLbl="node0" presStyleIdx="0" presStyleCnt="1" custScaleY="92961"/>
      <dgm:spPr/>
    </dgm:pt>
    <dgm:pt modelId="{C54565EF-881E-444A-8997-A9C4886BAF32}" type="pres">
      <dgm:prSet presAssocID="{0E5947A2-2D3B-479D-B405-1A0961F09CF7}" presName="Name9" presStyleLbl="parChTrans1D2" presStyleIdx="0" presStyleCnt="6"/>
      <dgm:spPr/>
    </dgm:pt>
    <dgm:pt modelId="{1808E47C-7CD1-45FA-98ED-863FA8D1AB9C}" type="pres">
      <dgm:prSet presAssocID="{0E5947A2-2D3B-479D-B405-1A0961F09CF7}" presName="connTx" presStyleLbl="parChTrans1D2" presStyleIdx="0" presStyleCnt="6"/>
      <dgm:spPr/>
    </dgm:pt>
    <dgm:pt modelId="{328BCD87-CA52-457D-B92B-5DADA0098176}" type="pres">
      <dgm:prSet presAssocID="{054DB7D7-7FEB-4500-8972-80CC79257F82}" presName="node" presStyleLbl="node1" presStyleIdx="0" presStyleCnt="6" custScaleX="133139">
        <dgm:presLayoutVars>
          <dgm:bulletEnabled val="1"/>
        </dgm:presLayoutVars>
      </dgm:prSet>
      <dgm:spPr/>
    </dgm:pt>
    <dgm:pt modelId="{34F0D796-8533-4F15-896E-BDAA601EDF6E}" type="pres">
      <dgm:prSet presAssocID="{B18B3EBC-BF88-4F07-B1FB-D42172AF7874}" presName="Name9" presStyleLbl="parChTrans1D2" presStyleIdx="1" presStyleCnt="6"/>
      <dgm:spPr/>
    </dgm:pt>
    <dgm:pt modelId="{E25A2E27-8E4B-4C98-84F4-AFB70C819F5D}" type="pres">
      <dgm:prSet presAssocID="{B18B3EBC-BF88-4F07-B1FB-D42172AF7874}" presName="connTx" presStyleLbl="parChTrans1D2" presStyleIdx="1" presStyleCnt="6"/>
      <dgm:spPr/>
    </dgm:pt>
    <dgm:pt modelId="{9AD68138-3057-477F-9C09-436D69517CD0}" type="pres">
      <dgm:prSet presAssocID="{120D00AB-5F01-413C-BEB6-0A805ACE9BDB}" presName="node" presStyleLbl="node1" presStyleIdx="1" presStyleCnt="6" custScaleX="146466" custRadScaleRad="143171" custRadScaleInc="42090">
        <dgm:presLayoutVars>
          <dgm:bulletEnabled val="1"/>
        </dgm:presLayoutVars>
      </dgm:prSet>
      <dgm:spPr/>
    </dgm:pt>
    <dgm:pt modelId="{F32248A1-B3BC-4EAF-ADB8-4BD0AB19767B}" type="pres">
      <dgm:prSet presAssocID="{4B3F5C99-D1B3-48D8-B5D7-20B98B33E3D7}" presName="Name9" presStyleLbl="parChTrans1D2" presStyleIdx="2" presStyleCnt="6"/>
      <dgm:spPr/>
    </dgm:pt>
    <dgm:pt modelId="{805890C6-6445-4B8B-BC24-60E3B2673655}" type="pres">
      <dgm:prSet presAssocID="{4B3F5C99-D1B3-48D8-B5D7-20B98B33E3D7}" presName="connTx" presStyleLbl="parChTrans1D2" presStyleIdx="2" presStyleCnt="6"/>
      <dgm:spPr/>
    </dgm:pt>
    <dgm:pt modelId="{D26D8E19-9931-4451-8A1E-92B05AA15A1B}" type="pres">
      <dgm:prSet presAssocID="{AC776237-A70A-4221-87C5-B5279E3658FA}" presName="node" presStyleLbl="node1" presStyleIdx="2" presStyleCnt="6" custScaleX="134835" custScaleY="98030" custRadScaleRad="146693" custRadScaleInc="-14304">
        <dgm:presLayoutVars>
          <dgm:bulletEnabled val="1"/>
        </dgm:presLayoutVars>
      </dgm:prSet>
      <dgm:spPr/>
    </dgm:pt>
    <dgm:pt modelId="{8CAA7956-8CDB-40DB-829C-FE99CB564E0B}" type="pres">
      <dgm:prSet presAssocID="{C12376B0-5101-4269-99A2-DD699CE2CD77}" presName="Name9" presStyleLbl="parChTrans1D2" presStyleIdx="3" presStyleCnt="6"/>
      <dgm:spPr/>
    </dgm:pt>
    <dgm:pt modelId="{BEA34255-726F-43EE-B4E0-204DBDFDB47C}" type="pres">
      <dgm:prSet presAssocID="{C12376B0-5101-4269-99A2-DD699CE2CD77}" presName="connTx" presStyleLbl="parChTrans1D2" presStyleIdx="3" presStyleCnt="6"/>
      <dgm:spPr/>
    </dgm:pt>
    <dgm:pt modelId="{CC6F1B3A-10F6-407D-9187-54910664F7EE}" type="pres">
      <dgm:prSet presAssocID="{D2199CD4-7219-4B44-9D49-6411FE9F38CC}" presName="node" presStyleLbl="node1" presStyleIdx="3" presStyleCnt="6" custScaleX="192296" custRadScaleRad="106910" custRadScaleInc="-14564">
        <dgm:presLayoutVars>
          <dgm:bulletEnabled val="1"/>
        </dgm:presLayoutVars>
      </dgm:prSet>
      <dgm:spPr/>
    </dgm:pt>
    <dgm:pt modelId="{37CCF215-D2FD-49A1-B1DF-5D0E18DF35DE}" type="pres">
      <dgm:prSet presAssocID="{F1A44738-8C53-467D-AF58-459074EDB9AF}" presName="Name9" presStyleLbl="parChTrans1D2" presStyleIdx="4" presStyleCnt="6"/>
      <dgm:spPr/>
    </dgm:pt>
    <dgm:pt modelId="{18E8CFA1-B1E0-4B81-885E-E999BCB42866}" type="pres">
      <dgm:prSet presAssocID="{F1A44738-8C53-467D-AF58-459074EDB9AF}" presName="connTx" presStyleLbl="parChTrans1D2" presStyleIdx="4" presStyleCnt="6"/>
      <dgm:spPr/>
    </dgm:pt>
    <dgm:pt modelId="{6F9216C1-CEE9-4775-B2D3-0197B824C8D8}" type="pres">
      <dgm:prSet presAssocID="{FE3C9EB4-5517-4237-B8C8-B3E7AB7CC554}" presName="node" presStyleLbl="node1" presStyleIdx="4" presStyleCnt="6" custScaleX="142168" custScaleY="114932" custRadScaleRad="155717" custRadScaleInc="-2859">
        <dgm:presLayoutVars>
          <dgm:bulletEnabled val="1"/>
        </dgm:presLayoutVars>
      </dgm:prSet>
      <dgm:spPr/>
    </dgm:pt>
    <dgm:pt modelId="{247BEAF9-8CFE-4F6C-9AF8-15EC116AC7DB}" type="pres">
      <dgm:prSet presAssocID="{7FD30EC3-1DD8-44CB-90D4-39F8FCCFCCEA}" presName="Name9" presStyleLbl="parChTrans1D2" presStyleIdx="5" presStyleCnt="6"/>
      <dgm:spPr/>
    </dgm:pt>
    <dgm:pt modelId="{96287CBF-C6EA-4C68-A0E1-7E2EDBB13A74}" type="pres">
      <dgm:prSet presAssocID="{7FD30EC3-1DD8-44CB-90D4-39F8FCCFCCEA}" presName="connTx" presStyleLbl="parChTrans1D2" presStyleIdx="5" presStyleCnt="6"/>
      <dgm:spPr/>
    </dgm:pt>
    <dgm:pt modelId="{B7DF0687-9B27-4EFD-9A5B-3A3C0941196C}" type="pres">
      <dgm:prSet presAssocID="{4BF56954-278C-4DF9-B855-41F03566C6B4}" presName="node" presStyleLbl="node1" presStyleIdx="5" presStyleCnt="6" custScaleX="133746" custScaleY="106481" custRadScaleRad="160609" custRadScaleInc="-35461">
        <dgm:presLayoutVars>
          <dgm:bulletEnabled val="1"/>
        </dgm:presLayoutVars>
      </dgm:prSet>
      <dgm:spPr/>
    </dgm:pt>
  </dgm:ptLst>
  <dgm:cxnLst>
    <dgm:cxn modelId="{C03E4429-AB9A-4E4E-BEAB-D8DE4F591AC9}" type="presOf" srcId="{B18B3EBC-BF88-4F07-B1FB-D42172AF7874}" destId="{34F0D796-8533-4F15-896E-BDAA601EDF6E}" srcOrd="0" destOrd="0" presId="urn:microsoft.com/office/officeart/2005/8/layout/radial1"/>
    <dgm:cxn modelId="{73802A2B-2A66-4395-9FEE-ED99014632B9}" type="presOf" srcId="{B18B3EBC-BF88-4F07-B1FB-D42172AF7874}" destId="{E25A2E27-8E4B-4C98-84F4-AFB70C819F5D}" srcOrd="1" destOrd="0" presId="urn:microsoft.com/office/officeart/2005/8/layout/radial1"/>
    <dgm:cxn modelId="{32CE1436-78EC-4E51-891B-3BA86F783788}" type="presOf" srcId="{FE3C9EB4-5517-4237-B8C8-B3E7AB7CC554}" destId="{6F9216C1-CEE9-4775-B2D3-0197B824C8D8}" srcOrd="0" destOrd="0" presId="urn:microsoft.com/office/officeart/2005/8/layout/radial1"/>
    <dgm:cxn modelId="{84E7DA43-E24E-4E8A-A93B-B9D1D21144DD}" srcId="{B02847AC-950D-440D-A4B2-2CE248462F14}" destId="{120D00AB-5F01-413C-BEB6-0A805ACE9BDB}" srcOrd="1" destOrd="0" parTransId="{B18B3EBC-BF88-4F07-B1FB-D42172AF7874}" sibTransId="{F5DE6993-EE02-4EAB-ACD9-6CC211184176}"/>
    <dgm:cxn modelId="{28184544-E683-4AD8-A29D-E010AAFD9C88}" type="presOf" srcId="{120D00AB-5F01-413C-BEB6-0A805ACE9BDB}" destId="{9AD68138-3057-477F-9C09-436D69517CD0}" srcOrd="0" destOrd="0" presId="urn:microsoft.com/office/officeart/2005/8/layout/radial1"/>
    <dgm:cxn modelId="{B5EFA864-9ED9-420A-A045-D53C9D8B14A8}" type="presOf" srcId="{7FD30EC3-1DD8-44CB-90D4-39F8FCCFCCEA}" destId="{96287CBF-C6EA-4C68-A0E1-7E2EDBB13A74}" srcOrd="1" destOrd="0" presId="urn:microsoft.com/office/officeart/2005/8/layout/radial1"/>
    <dgm:cxn modelId="{9FFFA049-C0EA-454B-8912-DBED41E3331D}" type="presOf" srcId="{0E5947A2-2D3B-479D-B405-1A0961F09CF7}" destId="{C54565EF-881E-444A-8997-A9C4886BAF32}" srcOrd="0" destOrd="0" presId="urn:microsoft.com/office/officeart/2005/8/layout/radial1"/>
    <dgm:cxn modelId="{58A13C91-2674-44E9-AC23-386E762BD967}" type="presOf" srcId="{4B3F5C99-D1B3-48D8-B5D7-20B98B33E3D7}" destId="{F32248A1-B3BC-4EAF-ADB8-4BD0AB19767B}" srcOrd="0" destOrd="0" presId="urn:microsoft.com/office/officeart/2005/8/layout/radial1"/>
    <dgm:cxn modelId="{7DDF4697-A5A7-4250-AE40-0CFE8C7E910C}" type="presOf" srcId="{AC776237-A70A-4221-87C5-B5279E3658FA}" destId="{D26D8E19-9931-4451-8A1E-92B05AA15A1B}" srcOrd="0" destOrd="0" presId="urn:microsoft.com/office/officeart/2005/8/layout/radial1"/>
    <dgm:cxn modelId="{129372A3-BD16-417E-84BD-106201ED929B}" srcId="{B02847AC-950D-440D-A4B2-2CE248462F14}" destId="{054DB7D7-7FEB-4500-8972-80CC79257F82}" srcOrd="0" destOrd="0" parTransId="{0E5947A2-2D3B-479D-B405-1A0961F09CF7}" sibTransId="{1038529C-BC7A-4FC2-9226-B1AE87190131}"/>
    <dgm:cxn modelId="{47723FA6-63AF-4B1D-986E-68CDA9806B8D}" type="presOf" srcId="{F1A44738-8C53-467D-AF58-459074EDB9AF}" destId="{18E8CFA1-B1E0-4B81-885E-E999BCB42866}" srcOrd="1" destOrd="0" presId="urn:microsoft.com/office/officeart/2005/8/layout/radial1"/>
    <dgm:cxn modelId="{4D4833A8-2E62-49EC-8842-AA6F60DD4747}" type="presOf" srcId="{7FD30EC3-1DD8-44CB-90D4-39F8FCCFCCEA}" destId="{247BEAF9-8CFE-4F6C-9AF8-15EC116AC7DB}" srcOrd="0" destOrd="0" presId="urn:microsoft.com/office/officeart/2005/8/layout/radial1"/>
    <dgm:cxn modelId="{739FCEA8-A229-44E4-8974-83B67B38B20B}" srcId="{5C2CB705-7CF2-47B2-8177-576D1002B915}" destId="{B02847AC-950D-440D-A4B2-2CE248462F14}" srcOrd="0" destOrd="0" parTransId="{2A77D10B-CBD2-4CF9-908F-9D6EAAD01E72}" sibTransId="{A56A15AC-FD59-4D99-AD33-5833816C9824}"/>
    <dgm:cxn modelId="{F3AA82AF-D5E9-4A4A-BB03-6F8BCAC96F41}" srcId="{B02847AC-950D-440D-A4B2-2CE248462F14}" destId="{AC776237-A70A-4221-87C5-B5279E3658FA}" srcOrd="2" destOrd="0" parTransId="{4B3F5C99-D1B3-48D8-B5D7-20B98B33E3D7}" sibTransId="{9011F9FE-10B1-4312-A131-B1EAA22FB74E}"/>
    <dgm:cxn modelId="{293553C1-11E0-42C2-9176-3D87F6AFD951}" type="presOf" srcId="{C12376B0-5101-4269-99A2-DD699CE2CD77}" destId="{8CAA7956-8CDB-40DB-829C-FE99CB564E0B}" srcOrd="0" destOrd="0" presId="urn:microsoft.com/office/officeart/2005/8/layout/radial1"/>
    <dgm:cxn modelId="{38548FC4-14F6-40BC-AB08-D057D0A2148B}" type="presOf" srcId="{D2199CD4-7219-4B44-9D49-6411FE9F38CC}" destId="{CC6F1B3A-10F6-407D-9187-54910664F7EE}" srcOrd="0" destOrd="0" presId="urn:microsoft.com/office/officeart/2005/8/layout/radial1"/>
    <dgm:cxn modelId="{AFB7A9C8-6B84-47DC-850B-DA2F6ED8BDC3}" type="presOf" srcId="{F1A44738-8C53-467D-AF58-459074EDB9AF}" destId="{37CCF215-D2FD-49A1-B1DF-5D0E18DF35DE}" srcOrd="0" destOrd="0" presId="urn:microsoft.com/office/officeart/2005/8/layout/radial1"/>
    <dgm:cxn modelId="{0C01AEC9-93C4-41B9-9789-9CDEA8F4B38B}" type="presOf" srcId="{054DB7D7-7FEB-4500-8972-80CC79257F82}" destId="{328BCD87-CA52-457D-B92B-5DADA0098176}" srcOrd="0" destOrd="0" presId="urn:microsoft.com/office/officeart/2005/8/layout/radial1"/>
    <dgm:cxn modelId="{BC7C49DC-0C5C-4C2C-B52B-C038A2E8875D}" type="presOf" srcId="{C12376B0-5101-4269-99A2-DD699CE2CD77}" destId="{BEA34255-726F-43EE-B4E0-204DBDFDB47C}" srcOrd="1" destOrd="0" presId="urn:microsoft.com/office/officeart/2005/8/layout/radial1"/>
    <dgm:cxn modelId="{B95C8DDE-10FD-41E6-B6CC-CBC39F091E07}" srcId="{B02847AC-950D-440D-A4B2-2CE248462F14}" destId="{FE3C9EB4-5517-4237-B8C8-B3E7AB7CC554}" srcOrd="4" destOrd="0" parTransId="{F1A44738-8C53-467D-AF58-459074EDB9AF}" sibTransId="{4196CA4B-1D25-4A8D-A20A-F8C410786413}"/>
    <dgm:cxn modelId="{753329E4-28CA-405C-98D1-3CFEC8AF87E9}" srcId="{B02847AC-950D-440D-A4B2-2CE248462F14}" destId="{4BF56954-278C-4DF9-B855-41F03566C6B4}" srcOrd="5" destOrd="0" parTransId="{7FD30EC3-1DD8-44CB-90D4-39F8FCCFCCEA}" sibTransId="{01BEE83B-620A-46D2-8746-508614CEB04F}"/>
    <dgm:cxn modelId="{F6433EE4-5E88-4360-A53D-95A9F89E1580}" type="presOf" srcId="{5C2CB705-7CF2-47B2-8177-576D1002B915}" destId="{4B3C10E6-3A76-4034-AFA4-27288E705D5B}" srcOrd="0" destOrd="0" presId="urn:microsoft.com/office/officeart/2005/8/layout/radial1"/>
    <dgm:cxn modelId="{B526EDEF-2E08-431D-B33C-4BAE5A22F646}" type="presOf" srcId="{B02847AC-950D-440D-A4B2-2CE248462F14}" destId="{E9866C0D-6D6D-4E80-89C6-6D088EAB11D7}" srcOrd="0" destOrd="0" presId="urn:microsoft.com/office/officeart/2005/8/layout/radial1"/>
    <dgm:cxn modelId="{29B7E5F5-25B9-4EC3-94E4-60D5FFA4F406}" type="presOf" srcId="{4BF56954-278C-4DF9-B855-41F03566C6B4}" destId="{B7DF0687-9B27-4EFD-9A5B-3A3C0941196C}" srcOrd="0" destOrd="0" presId="urn:microsoft.com/office/officeart/2005/8/layout/radial1"/>
    <dgm:cxn modelId="{5B8A77FD-6F77-497C-9221-2C58B7881F39}" type="presOf" srcId="{4B3F5C99-D1B3-48D8-B5D7-20B98B33E3D7}" destId="{805890C6-6445-4B8B-BC24-60E3B2673655}" srcOrd="1" destOrd="0" presId="urn:microsoft.com/office/officeart/2005/8/layout/radial1"/>
    <dgm:cxn modelId="{500358FD-37D2-4DE4-A1C0-CB95587264FA}" type="presOf" srcId="{0E5947A2-2D3B-479D-B405-1A0961F09CF7}" destId="{1808E47C-7CD1-45FA-98ED-863FA8D1AB9C}" srcOrd="1" destOrd="0" presId="urn:microsoft.com/office/officeart/2005/8/layout/radial1"/>
    <dgm:cxn modelId="{EA6DA6FF-45BB-4E1F-A946-3FECD14531EB}" srcId="{B02847AC-950D-440D-A4B2-2CE248462F14}" destId="{D2199CD4-7219-4B44-9D49-6411FE9F38CC}" srcOrd="3" destOrd="0" parTransId="{C12376B0-5101-4269-99A2-DD699CE2CD77}" sibTransId="{1AC589DB-C32B-48A0-9148-1A09918D61AA}"/>
    <dgm:cxn modelId="{E528ECF8-23B7-4D5E-B1B9-2DCB2E4CF72E}" type="presParOf" srcId="{4B3C10E6-3A76-4034-AFA4-27288E705D5B}" destId="{E9866C0D-6D6D-4E80-89C6-6D088EAB11D7}" srcOrd="0" destOrd="0" presId="urn:microsoft.com/office/officeart/2005/8/layout/radial1"/>
    <dgm:cxn modelId="{9ED8F3D1-830B-4CE5-94A0-6E7FD0E1B150}" type="presParOf" srcId="{4B3C10E6-3A76-4034-AFA4-27288E705D5B}" destId="{C54565EF-881E-444A-8997-A9C4886BAF32}" srcOrd="1" destOrd="0" presId="urn:microsoft.com/office/officeart/2005/8/layout/radial1"/>
    <dgm:cxn modelId="{1959531E-5869-479C-A521-31D69EC9A625}" type="presParOf" srcId="{C54565EF-881E-444A-8997-A9C4886BAF32}" destId="{1808E47C-7CD1-45FA-98ED-863FA8D1AB9C}" srcOrd="0" destOrd="0" presId="urn:microsoft.com/office/officeart/2005/8/layout/radial1"/>
    <dgm:cxn modelId="{81F05DC2-04AF-4C44-BA31-AF38519A22CD}" type="presParOf" srcId="{4B3C10E6-3A76-4034-AFA4-27288E705D5B}" destId="{328BCD87-CA52-457D-B92B-5DADA0098176}" srcOrd="2" destOrd="0" presId="urn:microsoft.com/office/officeart/2005/8/layout/radial1"/>
    <dgm:cxn modelId="{56B1A70F-55D9-4B45-88A5-B6A46FE8A847}" type="presParOf" srcId="{4B3C10E6-3A76-4034-AFA4-27288E705D5B}" destId="{34F0D796-8533-4F15-896E-BDAA601EDF6E}" srcOrd="3" destOrd="0" presId="urn:microsoft.com/office/officeart/2005/8/layout/radial1"/>
    <dgm:cxn modelId="{F4FC071A-C893-42B3-B718-5F56DB12DA1C}" type="presParOf" srcId="{34F0D796-8533-4F15-896E-BDAA601EDF6E}" destId="{E25A2E27-8E4B-4C98-84F4-AFB70C819F5D}" srcOrd="0" destOrd="0" presId="urn:microsoft.com/office/officeart/2005/8/layout/radial1"/>
    <dgm:cxn modelId="{63C52425-7286-4730-857C-C2B06239CE5D}" type="presParOf" srcId="{4B3C10E6-3A76-4034-AFA4-27288E705D5B}" destId="{9AD68138-3057-477F-9C09-436D69517CD0}" srcOrd="4" destOrd="0" presId="urn:microsoft.com/office/officeart/2005/8/layout/radial1"/>
    <dgm:cxn modelId="{CD537253-1A51-444D-9638-146DE73290B1}" type="presParOf" srcId="{4B3C10E6-3A76-4034-AFA4-27288E705D5B}" destId="{F32248A1-B3BC-4EAF-ADB8-4BD0AB19767B}" srcOrd="5" destOrd="0" presId="urn:microsoft.com/office/officeart/2005/8/layout/radial1"/>
    <dgm:cxn modelId="{3E62348C-93AF-4755-AF9A-A1F0B0AB827A}" type="presParOf" srcId="{F32248A1-B3BC-4EAF-ADB8-4BD0AB19767B}" destId="{805890C6-6445-4B8B-BC24-60E3B2673655}" srcOrd="0" destOrd="0" presId="urn:microsoft.com/office/officeart/2005/8/layout/radial1"/>
    <dgm:cxn modelId="{53C70335-A222-4DD3-81D7-2E5AE573B71D}" type="presParOf" srcId="{4B3C10E6-3A76-4034-AFA4-27288E705D5B}" destId="{D26D8E19-9931-4451-8A1E-92B05AA15A1B}" srcOrd="6" destOrd="0" presId="urn:microsoft.com/office/officeart/2005/8/layout/radial1"/>
    <dgm:cxn modelId="{1F656210-93C1-4839-B7A7-2223F7A0B6FF}" type="presParOf" srcId="{4B3C10E6-3A76-4034-AFA4-27288E705D5B}" destId="{8CAA7956-8CDB-40DB-829C-FE99CB564E0B}" srcOrd="7" destOrd="0" presId="urn:microsoft.com/office/officeart/2005/8/layout/radial1"/>
    <dgm:cxn modelId="{7772851B-DB5C-4545-915D-89883AD4338E}" type="presParOf" srcId="{8CAA7956-8CDB-40DB-829C-FE99CB564E0B}" destId="{BEA34255-726F-43EE-B4E0-204DBDFDB47C}" srcOrd="0" destOrd="0" presId="urn:microsoft.com/office/officeart/2005/8/layout/radial1"/>
    <dgm:cxn modelId="{DF12955D-34AC-4F6F-9D95-FAF4787823EA}" type="presParOf" srcId="{4B3C10E6-3A76-4034-AFA4-27288E705D5B}" destId="{CC6F1B3A-10F6-407D-9187-54910664F7EE}" srcOrd="8" destOrd="0" presId="urn:microsoft.com/office/officeart/2005/8/layout/radial1"/>
    <dgm:cxn modelId="{D9331492-C95B-4140-A7FA-A7062496B4E9}" type="presParOf" srcId="{4B3C10E6-3A76-4034-AFA4-27288E705D5B}" destId="{37CCF215-D2FD-49A1-B1DF-5D0E18DF35DE}" srcOrd="9" destOrd="0" presId="urn:microsoft.com/office/officeart/2005/8/layout/radial1"/>
    <dgm:cxn modelId="{F260AAEF-BFC7-432D-ADAB-346359C1F70E}" type="presParOf" srcId="{37CCF215-D2FD-49A1-B1DF-5D0E18DF35DE}" destId="{18E8CFA1-B1E0-4B81-885E-E999BCB42866}" srcOrd="0" destOrd="0" presId="urn:microsoft.com/office/officeart/2005/8/layout/radial1"/>
    <dgm:cxn modelId="{A88F5C0A-F395-48A3-8456-2269A1089968}" type="presParOf" srcId="{4B3C10E6-3A76-4034-AFA4-27288E705D5B}" destId="{6F9216C1-CEE9-4775-B2D3-0197B824C8D8}" srcOrd="10" destOrd="0" presId="urn:microsoft.com/office/officeart/2005/8/layout/radial1"/>
    <dgm:cxn modelId="{221EE5BE-2227-4013-84DD-6191829BE025}" type="presParOf" srcId="{4B3C10E6-3A76-4034-AFA4-27288E705D5B}" destId="{247BEAF9-8CFE-4F6C-9AF8-15EC116AC7DB}" srcOrd="11" destOrd="0" presId="urn:microsoft.com/office/officeart/2005/8/layout/radial1"/>
    <dgm:cxn modelId="{86A8CA10-72BC-4C8F-8A52-3F98B38299D2}" type="presParOf" srcId="{247BEAF9-8CFE-4F6C-9AF8-15EC116AC7DB}" destId="{96287CBF-C6EA-4C68-A0E1-7E2EDBB13A74}" srcOrd="0" destOrd="0" presId="urn:microsoft.com/office/officeart/2005/8/layout/radial1"/>
    <dgm:cxn modelId="{67E00663-1855-454A-A945-BF26BDA33227}" type="presParOf" srcId="{4B3C10E6-3A76-4034-AFA4-27288E705D5B}" destId="{B7DF0687-9B27-4EFD-9A5B-3A3C0941196C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5F6C66-E6E7-4055-BAD5-E3C22CD46D71}" type="doc">
      <dgm:prSet loTypeId="urn:microsoft.com/office/officeart/2005/8/layout/radial5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73F289CD-1735-4938-9125-EBEDEC6522C6}">
      <dgm:prSet phldrT="[Текст]" custT="1"/>
      <dgm:spPr/>
      <dgm:t>
        <a:bodyPr/>
        <a:lstStyle/>
        <a:p>
          <a:r>
            <a:rPr lang="uk-UA" sz="2000" b="1" noProof="0" dirty="0">
              <a:latin typeface="Times New Roman" pitchFamily="18" charset="0"/>
              <a:cs typeface="Times New Roman" pitchFamily="18" charset="0"/>
            </a:rPr>
            <a:t>Наслідки корупції </a:t>
          </a:r>
        </a:p>
      </dgm:t>
    </dgm:pt>
    <dgm:pt modelId="{81F1FCE2-0C34-4172-A745-09D410CF9B83}" type="parTrans" cxnId="{2BEFDBBF-5CF3-49A1-BFB9-A1F067112963}">
      <dgm:prSet/>
      <dgm:spPr/>
      <dgm:t>
        <a:bodyPr/>
        <a:lstStyle/>
        <a:p>
          <a:endParaRPr lang="uk-UA"/>
        </a:p>
      </dgm:t>
    </dgm:pt>
    <dgm:pt modelId="{06ED294E-9CA2-47B0-889E-825A5E3FCB74}" type="sibTrans" cxnId="{2BEFDBBF-5CF3-49A1-BFB9-A1F067112963}">
      <dgm:prSet/>
      <dgm:spPr/>
      <dgm:t>
        <a:bodyPr/>
        <a:lstStyle/>
        <a:p>
          <a:endParaRPr lang="uk-UA"/>
        </a:p>
      </dgm:t>
    </dgm:pt>
    <dgm:pt modelId="{3881BC41-DFD2-4CF6-904C-CC9984099AAF}">
      <dgm:prSet phldrT="[Текст]"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Недостатній рівень знань нових спеціалістів</a:t>
          </a:r>
          <a:endParaRPr lang="uk-UA" sz="1800" noProof="0" dirty="0">
            <a:latin typeface="Times New Roman" pitchFamily="18" charset="0"/>
            <a:cs typeface="Times New Roman" pitchFamily="18" charset="0"/>
          </a:endParaRPr>
        </a:p>
      </dgm:t>
    </dgm:pt>
    <dgm:pt modelId="{9ED9210E-798A-4396-BC42-7B0F1769267F}" type="parTrans" cxnId="{99BEE1CB-B60E-48CB-A422-AD83822F1CD8}">
      <dgm:prSet/>
      <dgm:spPr/>
      <dgm:t>
        <a:bodyPr/>
        <a:lstStyle/>
        <a:p>
          <a:endParaRPr lang="uk-UA"/>
        </a:p>
      </dgm:t>
    </dgm:pt>
    <dgm:pt modelId="{1C629E4A-61EA-4967-B81B-3C80E26C047D}" type="sibTrans" cxnId="{99BEE1CB-B60E-48CB-A422-AD83822F1CD8}">
      <dgm:prSet/>
      <dgm:spPr/>
      <dgm:t>
        <a:bodyPr/>
        <a:lstStyle/>
        <a:p>
          <a:endParaRPr lang="uk-UA"/>
        </a:p>
      </dgm:t>
    </dgm:pt>
    <dgm:pt modelId="{C059E2ED-AA23-4BB3-9252-020F3EF266A9}">
      <dgm:prSet custT="1"/>
      <dgm:spPr/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Ріст безробіття</a:t>
          </a:r>
        </a:p>
      </dgm:t>
    </dgm:pt>
    <dgm:pt modelId="{BC77804C-C573-4EE7-A982-A287EBC327AD}" type="parTrans" cxnId="{70A86FC6-AF49-4A11-8CEC-4891DB39927B}">
      <dgm:prSet/>
      <dgm:spPr/>
      <dgm:t>
        <a:bodyPr/>
        <a:lstStyle/>
        <a:p>
          <a:endParaRPr lang="uk-UA"/>
        </a:p>
      </dgm:t>
    </dgm:pt>
    <dgm:pt modelId="{43197031-9BA4-4B9C-A59E-3A94725B33AF}" type="sibTrans" cxnId="{70A86FC6-AF49-4A11-8CEC-4891DB39927B}">
      <dgm:prSet/>
      <dgm:spPr/>
      <dgm:t>
        <a:bodyPr/>
        <a:lstStyle/>
        <a:p>
          <a:endParaRPr lang="uk-UA"/>
        </a:p>
      </dgm:t>
    </dgm:pt>
    <dgm:pt modelId="{2359ACB3-E33F-4C57-89EB-51E9DCA1F695}">
      <dgm:prSet custT="1"/>
      <dgm:spPr/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Підвищення цін</a:t>
          </a:r>
        </a:p>
      </dgm:t>
    </dgm:pt>
    <dgm:pt modelId="{8A4E18E6-FE07-4B3B-A6D6-738B61D1E2D2}" type="parTrans" cxnId="{D46CE733-9004-4536-AEAD-82ECCB626D9F}">
      <dgm:prSet/>
      <dgm:spPr/>
      <dgm:t>
        <a:bodyPr/>
        <a:lstStyle/>
        <a:p>
          <a:endParaRPr lang="uk-UA"/>
        </a:p>
      </dgm:t>
    </dgm:pt>
    <dgm:pt modelId="{432B39EB-1A8D-42A5-8A76-7E2A984AC37F}" type="sibTrans" cxnId="{D46CE733-9004-4536-AEAD-82ECCB626D9F}">
      <dgm:prSet/>
      <dgm:spPr/>
      <dgm:t>
        <a:bodyPr/>
        <a:lstStyle/>
        <a:p>
          <a:endParaRPr lang="uk-UA"/>
        </a:p>
      </dgm:t>
    </dgm:pt>
    <dgm:pt modelId="{F337A216-9060-4023-9943-7B2FA3FCD256}">
      <dgm:prSet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Знецінення грошей</a:t>
          </a:r>
        </a:p>
      </dgm:t>
    </dgm:pt>
    <dgm:pt modelId="{8B84FA85-FE86-44E7-8803-DB85A8D20D8E}" type="parTrans" cxnId="{65778B66-987C-4EF7-9DBD-C9D1D6235FCC}">
      <dgm:prSet/>
      <dgm:spPr/>
      <dgm:t>
        <a:bodyPr/>
        <a:lstStyle/>
        <a:p>
          <a:endParaRPr lang="uk-UA"/>
        </a:p>
      </dgm:t>
    </dgm:pt>
    <dgm:pt modelId="{13049D52-0896-40B5-9E44-F7FE81E69FCA}" type="sibTrans" cxnId="{65778B66-987C-4EF7-9DBD-C9D1D6235FCC}">
      <dgm:prSet/>
      <dgm:spPr/>
      <dgm:t>
        <a:bodyPr/>
        <a:lstStyle/>
        <a:p>
          <a:endParaRPr lang="uk-UA"/>
        </a:p>
      </dgm:t>
    </dgm:pt>
    <dgm:pt modelId="{101A7764-5322-4E74-8CD0-D524D9030043}">
      <dgm:prSet custT="1"/>
      <dgm:spPr/>
      <dgm:t>
        <a:bodyPr/>
        <a:lstStyle/>
        <a:p>
          <a:r>
            <a:rPr lang="uk-UA" sz="1800" b="0" i="0" noProof="0">
              <a:latin typeface="Times New Roman" pitchFamily="18" charset="0"/>
              <a:cs typeface="Times New Roman" pitchFamily="18" charset="0"/>
            </a:rPr>
            <a:t>Погроза державної безпеки</a:t>
          </a:r>
        </a:p>
      </dgm:t>
    </dgm:pt>
    <dgm:pt modelId="{2B696D7C-04DD-4F4B-BEAD-6FBD05FBEF87}" type="parTrans" cxnId="{7FC4228F-A0FD-4BE5-A5C7-13B6C3135D9A}">
      <dgm:prSet/>
      <dgm:spPr/>
      <dgm:t>
        <a:bodyPr/>
        <a:lstStyle/>
        <a:p>
          <a:endParaRPr lang="uk-UA"/>
        </a:p>
      </dgm:t>
    </dgm:pt>
    <dgm:pt modelId="{03251A20-D22D-42E5-BAC3-9229A355D36B}" type="sibTrans" cxnId="{7FC4228F-A0FD-4BE5-A5C7-13B6C3135D9A}">
      <dgm:prSet/>
      <dgm:spPr/>
      <dgm:t>
        <a:bodyPr/>
        <a:lstStyle/>
        <a:p>
          <a:endParaRPr lang="uk-UA"/>
        </a:p>
      </dgm:t>
    </dgm:pt>
    <dgm:pt modelId="{6FC597A9-58F2-4B19-BFC4-6C236914199D}">
      <dgm:prSet custT="1"/>
      <dgm:spPr/>
      <dgm:t>
        <a:bodyPr/>
        <a:lstStyle/>
        <a:p>
          <a:r>
            <a:rPr lang="uk-UA" sz="1800" b="0" i="0" noProof="0" dirty="0">
              <a:latin typeface="Times New Roman" pitchFamily="18" charset="0"/>
              <a:cs typeface="Times New Roman" pitchFamily="18" charset="0"/>
            </a:rPr>
            <a:t>Виникнення конфліктів</a:t>
          </a:r>
        </a:p>
      </dgm:t>
    </dgm:pt>
    <dgm:pt modelId="{5ECB3DD9-EFDE-4F5D-B0DB-0431AED9FC93}" type="parTrans" cxnId="{7694A79C-CC9B-4123-B20B-818686566144}">
      <dgm:prSet/>
      <dgm:spPr/>
      <dgm:t>
        <a:bodyPr/>
        <a:lstStyle/>
        <a:p>
          <a:endParaRPr lang="uk-UA"/>
        </a:p>
      </dgm:t>
    </dgm:pt>
    <dgm:pt modelId="{04E6F8E9-D24E-4041-B878-3B921DB89E4E}" type="sibTrans" cxnId="{7694A79C-CC9B-4123-B20B-818686566144}">
      <dgm:prSet/>
      <dgm:spPr/>
      <dgm:t>
        <a:bodyPr/>
        <a:lstStyle/>
        <a:p>
          <a:endParaRPr lang="uk-UA"/>
        </a:p>
      </dgm:t>
    </dgm:pt>
    <dgm:pt modelId="{D6F8427C-35FD-4347-9D4B-2B08DCFA9DD0}" type="pres">
      <dgm:prSet presAssocID="{155F6C66-E6E7-4055-BAD5-E3C22CD46D7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D17014E-1A87-4648-B2B9-D941669827EC}" type="pres">
      <dgm:prSet presAssocID="{73F289CD-1735-4938-9125-EBEDEC6522C6}" presName="centerShape" presStyleLbl="node0" presStyleIdx="0" presStyleCnt="1" custScaleX="124053" custScaleY="115209"/>
      <dgm:spPr/>
    </dgm:pt>
    <dgm:pt modelId="{8A70C780-96B1-4E9E-9413-FBEE73E55CF4}" type="pres">
      <dgm:prSet presAssocID="{9ED9210E-798A-4396-BC42-7B0F1769267F}" presName="parTrans" presStyleLbl="sibTrans2D1" presStyleIdx="0" presStyleCnt="6"/>
      <dgm:spPr/>
    </dgm:pt>
    <dgm:pt modelId="{B48E3A3D-7EAE-4B64-9743-371013E18416}" type="pres">
      <dgm:prSet presAssocID="{9ED9210E-798A-4396-BC42-7B0F1769267F}" presName="connectorText" presStyleLbl="sibTrans2D1" presStyleIdx="0" presStyleCnt="6"/>
      <dgm:spPr/>
    </dgm:pt>
    <dgm:pt modelId="{63A52B72-2DCB-4CF4-B4D6-6845B2742A30}" type="pres">
      <dgm:prSet presAssocID="{3881BC41-DFD2-4CF6-904C-CC9984099AAF}" presName="node" presStyleLbl="node1" presStyleIdx="0" presStyleCnt="6" custScaleX="175779">
        <dgm:presLayoutVars>
          <dgm:bulletEnabled val="1"/>
        </dgm:presLayoutVars>
      </dgm:prSet>
      <dgm:spPr/>
    </dgm:pt>
    <dgm:pt modelId="{FD3F4676-6843-45AF-BE90-76750965AD8D}" type="pres">
      <dgm:prSet presAssocID="{BC77804C-C573-4EE7-A982-A287EBC327AD}" presName="parTrans" presStyleLbl="sibTrans2D1" presStyleIdx="1" presStyleCnt="6"/>
      <dgm:spPr/>
    </dgm:pt>
    <dgm:pt modelId="{283CFEAF-CA0C-4EDE-ADD1-3F448301720A}" type="pres">
      <dgm:prSet presAssocID="{BC77804C-C573-4EE7-A982-A287EBC327AD}" presName="connectorText" presStyleLbl="sibTrans2D1" presStyleIdx="1" presStyleCnt="6"/>
      <dgm:spPr/>
    </dgm:pt>
    <dgm:pt modelId="{701272E4-D6D2-4D23-8DBE-CE9E9B474839}" type="pres">
      <dgm:prSet presAssocID="{C059E2ED-AA23-4BB3-9252-020F3EF266A9}" presName="node" presStyleLbl="node1" presStyleIdx="1" presStyleCnt="6" custScaleX="125261" custScaleY="85652" custRadScaleRad="133018" custRadScaleInc="28645">
        <dgm:presLayoutVars>
          <dgm:bulletEnabled val="1"/>
        </dgm:presLayoutVars>
      </dgm:prSet>
      <dgm:spPr/>
    </dgm:pt>
    <dgm:pt modelId="{963559CE-1C17-4DC1-8D4E-90DB5C2EB344}" type="pres">
      <dgm:prSet presAssocID="{8A4E18E6-FE07-4B3B-A6D6-738B61D1E2D2}" presName="parTrans" presStyleLbl="sibTrans2D1" presStyleIdx="2" presStyleCnt="6"/>
      <dgm:spPr/>
    </dgm:pt>
    <dgm:pt modelId="{C5A963DB-781B-4FB8-903F-37A3F25DED1C}" type="pres">
      <dgm:prSet presAssocID="{8A4E18E6-FE07-4B3B-A6D6-738B61D1E2D2}" presName="connectorText" presStyleLbl="sibTrans2D1" presStyleIdx="2" presStyleCnt="6"/>
      <dgm:spPr/>
    </dgm:pt>
    <dgm:pt modelId="{69556952-633F-4CC4-9497-04924B773D74}" type="pres">
      <dgm:prSet presAssocID="{2359ACB3-E33F-4C57-89EB-51E9DCA1F695}" presName="node" presStyleLbl="node1" presStyleIdx="2" presStyleCnt="6" custScaleX="146254" custScaleY="81590" custRadScaleRad="162894" custRadScaleInc="25227">
        <dgm:presLayoutVars>
          <dgm:bulletEnabled val="1"/>
        </dgm:presLayoutVars>
      </dgm:prSet>
      <dgm:spPr/>
    </dgm:pt>
    <dgm:pt modelId="{9EAC969C-6AAF-4420-9FA3-32D4BE710C5E}" type="pres">
      <dgm:prSet presAssocID="{8B84FA85-FE86-44E7-8803-DB85A8D20D8E}" presName="parTrans" presStyleLbl="sibTrans2D1" presStyleIdx="3" presStyleCnt="6"/>
      <dgm:spPr/>
    </dgm:pt>
    <dgm:pt modelId="{41314192-6BC0-4B13-AA94-16E37CA97380}" type="pres">
      <dgm:prSet presAssocID="{8B84FA85-FE86-44E7-8803-DB85A8D20D8E}" presName="connectorText" presStyleLbl="sibTrans2D1" presStyleIdx="3" presStyleCnt="6"/>
      <dgm:spPr/>
    </dgm:pt>
    <dgm:pt modelId="{69A5FA4E-F107-48D9-B3F6-1A04CF57BB58}" type="pres">
      <dgm:prSet presAssocID="{F337A216-9060-4023-9943-7B2FA3FCD256}" presName="node" presStyleLbl="node1" presStyleIdx="3" presStyleCnt="6">
        <dgm:presLayoutVars>
          <dgm:bulletEnabled val="1"/>
        </dgm:presLayoutVars>
      </dgm:prSet>
      <dgm:spPr/>
    </dgm:pt>
    <dgm:pt modelId="{371CF423-8B43-4264-BFAD-02DC783555A7}" type="pres">
      <dgm:prSet presAssocID="{2B696D7C-04DD-4F4B-BEAD-6FBD05FBEF87}" presName="parTrans" presStyleLbl="sibTrans2D1" presStyleIdx="4" presStyleCnt="6"/>
      <dgm:spPr/>
    </dgm:pt>
    <dgm:pt modelId="{E8BBDDAC-D4A8-4685-9877-6276FF7A612C}" type="pres">
      <dgm:prSet presAssocID="{2B696D7C-04DD-4F4B-BEAD-6FBD05FBEF87}" presName="connectorText" presStyleLbl="sibTrans2D1" presStyleIdx="4" presStyleCnt="6"/>
      <dgm:spPr/>
    </dgm:pt>
    <dgm:pt modelId="{6B359272-5858-454F-9BC1-B870A5115252}" type="pres">
      <dgm:prSet presAssocID="{101A7764-5322-4E74-8CD0-D524D9030043}" presName="node" presStyleLbl="node1" presStyleIdx="4" presStyleCnt="6" custScaleX="135932" custScaleY="98314" custRadScaleRad="156654" custRadScaleInc="-21915">
        <dgm:presLayoutVars>
          <dgm:bulletEnabled val="1"/>
        </dgm:presLayoutVars>
      </dgm:prSet>
      <dgm:spPr/>
    </dgm:pt>
    <dgm:pt modelId="{DAE2CFC5-D2AD-4806-8339-3727D34FD52C}" type="pres">
      <dgm:prSet presAssocID="{5ECB3DD9-EFDE-4F5D-B0DB-0431AED9FC93}" presName="parTrans" presStyleLbl="sibTrans2D1" presStyleIdx="5" presStyleCnt="6"/>
      <dgm:spPr/>
    </dgm:pt>
    <dgm:pt modelId="{DF32B3EF-81FF-4FC2-A4EF-F862EF009967}" type="pres">
      <dgm:prSet presAssocID="{5ECB3DD9-EFDE-4F5D-B0DB-0431AED9FC93}" presName="connectorText" presStyleLbl="sibTrans2D1" presStyleIdx="5" presStyleCnt="6"/>
      <dgm:spPr/>
    </dgm:pt>
    <dgm:pt modelId="{485AF05E-E784-474D-91AD-4B76D2B60163}" type="pres">
      <dgm:prSet presAssocID="{6FC597A9-58F2-4B19-BFC4-6C236914199D}" presName="node" presStyleLbl="node1" presStyleIdx="5" presStyleCnt="6" custScaleX="133798" custScaleY="81590" custRadScaleRad="169803" custRadScaleInc="-39391">
        <dgm:presLayoutVars>
          <dgm:bulletEnabled val="1"/>
        </dgm:presLayoutVars>
      </dgm:prSet>
      <dgm:spPr/>
    </dgm:pt>
  </dgm:ptLst>
  <dgm:cxnLst>
    <dgm:cxn modelId="{C33C130D-84F1-41FA-9691-86905D0F4E1B}" type="presOf" srcId="{9ED9210E-798A-4396-BC42-7B0F1769267F}" destId="{8A70C780-96B1-4E9E-9413-FBEE73E55CF4}" srcOrd="0" destOrd="0" presId="urn:microsoft.com/office/officeart/2005/8/layout/radial5"/>
    <dgm:cxn modelId="{4CC38810-B6D3-496D-8AAD-15F2C702A331}" type="presOf" srcId="{9ED9210E-798A-4396-BC42-7B0F1769267F}" destId="{B48E3A3D-7EAE-4B64-9743-371013E18416}" srcOrd="1" destOrd="0" presId="urn:microsoft.com/office/officeart/2005/8/layout/radial5"/>
    <dgm:cxn modelId="{67B7AB21-E793-4FDC-8DD9-C04E843EE666}" type="presOf" srcId="{BC77804C-C573-4EE7-A982-A287EBC327AD}" destId="{283CFEAF-CA0C-4EDE-ADD1-3F448301720A}" srcOrd="1" destOrd="0" presId="urn:microsoft.com/office/officeart/2005/8/layout/radial5"/>
    <dgm:cxn modelId="{33585B25-76BE-4490-A469-9F39F05FCD6C}" type="presOf" srcId="{C059E2ED-AA23-4BB3-9252-020F3EF266A9}" destId="{701272E4-D6D2-4D23-8DBE-CE9E9B474839}" srcOrd="0" destOrd="0" presId="urn:microsoft.com/office/officeart/2005/8/layout/radial5"/>
    <dgm:cxn modelId="{8516002B-5290-41FA-88BE-624CCBDC9BA9}" type="presOf" srcId="{2359ACB3-E33F-4C57-89EB-51E9DCA1F695}" destId="{69556952-633F-4CC4-9497-04924B773D74}" srcOrd="0" destOrd="0" presId="urn:microsoft.com/office/officeart/2005/8/layout/radial5"/>
    <dgm:cxn modelId="{D46CE733-9004-4536-AEAD-82ECCB626D9F}" srcId="{73F289CD-1735-4938-9125-EBEDEC6522C6}" destId="{2359ACB3-E33F-4C57-89EB-51E9DCA1F695}" srcOrd="2" destOrd="0" parTransId="{8A4E18E6-FE07-4B3B-A6D6-738B61D1E2D2}" sibTransId="{432B39EB-1A8D-42A5-8A76-7E2A984AC37F}"/>
    <dgm:cxn modelId="{94704761-088E-4C1D-BE6B-CDAADB76B7E3}" type="presOf" srcId="{3881BC41-DFD2-4CF6-904C-CC9984099AAF}" destId="{63A52B72-2DCB-4CF4-B4D6-6845B2742A30}" srcOrd="0" destOrd="0" presId="urn:microsoft.com/office/officeart/2005/8/layout/radial5"/>
    <dgm:cxn modelId="{65778B66-987C-4EF7-9DBD-C9D1D6235FCC}" srcId="{73F289CD-1735-4938-9125-EBEDEC6522C6}" destId="{F337A216-9060-4023-9943-7B2FA3FCD256}" srcOrd="3" destOrd="0" parTransId="{8B84FA85-FE86-44E7-8803-DB85A8D20D8E}" sibTransId="{13049D52-0896-40B5-9E44-F7FE81E69FCA}"/>
    <dgm:cxn modelId="{D64F3F48-7A7D-4152-BB4C-5789DBE9ECE6}" type="presOf" srcId="{2B696D7C-04DD-4F4B-BEAD-6FBD05FBEF87}" destId="{371CF423-8B43-4264-BFAD-02DC783555A7}" srcOrd="0" destOrd="0" presId="urn:microsoft.com/office/officeart/2005/8/layout/radial5"/>
    <dgm:cxn modelId="{91790669-01AC-4BE7-8F8E-95E0C80731F6}" type="presOf" srcId="{2B696D7C-04DD-4F4B-BEAD-6FBD05FBEF87}" destId="{E8BBDDAC-D4A8-4685-9877-6276FF7A612C}" srcOrd="1" destOrd="0" presId="urn:microsoft.com/office/officeart/2005/8/layout/radial5"/>
    <dgm:cxn modelId="{33F0AB6B-03F3-487B-A329-AE240E54846B}" type="presOf" srcId="{5ECB3DD9-EFDE-4F5D-B0DB-0431AED9FC93}" destId="{DF32B3EF-81FF-4FC2-A4EF-F862EF009967}" srcOrd="1" destOrd="0" presId="urn:microsoft.com/office/officeart/2005/8/layout/radial5"/>
    <dgm:cxn modelId="{7110F254-2A29-4085-A6D9-0B94E6CD0A8C}" type="presOf" srcId="{BC77804C-C573-4EE7-A982-A287EBC327AD}" destId="{FD3F4676-6843-45AF-BE90-76750965AD8D}" srcOrd="0" destOrd="0" presId="urn:microsoft.com/office/officeart/2005/8/layout/radial5"/>
    <dgm:cxn modelId="{16585C59-18E0-4CBD-8151-B3251E15721C}" type="presOf" srcId="{F337A216-9060-4023-9943-7B2FA3FCD256}" destId="{69A5FA4E-F107-48D9-B3F6-1A04CF57BB58}" srcOrd="0" destOrd="0" presId="urn:microsoft.com/office/officeart/2005/8/layout/radial5"/>
    <dgm:cxn modelId="{48ED087B-5EE6-4BD3-95BA-0687BC1D66AF}" type="presOf" srcId="{5ECB3DD9-EFDE-4F5D-B0DB-0431AED9FC93}" destId="{DAE2CFC5-D2AD-4806-8339-3727D34FD52C}" srcOrd="0" destOrd="0" presId="urn:microsoft.com/office/officeart/2005/8/layout/radial5"/>
    <dgm:cxn modelId="{88F5A585-31F9-4A8F-95C2-DE8F3D84D923}" type="presOf" srcId="{155F6C66-E6E7-4055-BAD5-E3C22CD46D71}" destId="{D6F8427C-35FD-4347-9D4B-2B08DCFA9DD0}" srcOrd="0" destOrd="0" presId="urn:microsoft.com/office/officeart/2005/8/layout/radial5"/>
    <dgm:cxn modelId="{14D99886-1BFD-4FF6-84D6-25B0F3D554A4}" type="presOf" srcId="{8B84FA85-FE86-44E7-8803-DB85A8D20D8E}" destId="{9EAC969C-6AAF-4420-9FA3-32D4BE710C5E}" srcOrd="0" destOrd="0" presId="urn:microsoft.com/office/officeart/2005/8/layout/radial5"/>
    <dgm:cxn modelId="{9445558E-7475-4950-9312-057854096E85}" type="presOf" srcId="{8B84FA85-FE86-44E7-8803-DB85A8D20D8E}" destId="{41314192-6BC0-4B13-AA94-16E37CA97380}" srcOrd="1" destOrd="0" presId="urn:microsoft.com/office/officeart/2005/8/layout/radial5"/>
    <dgm:cxn modelId="{7FC4228F-A0FD-4BE5-A5C7-13B6C3135D9A}" srcId="{73F289CD-1735-4938-9125-EBEDEC6522C6}" destId="{101A7764-5322-4E74-8CD0-D524D9030043}" srcOrd="4" destOrd="0" parTransId="{2B696D7C-04DD-4F4B-BEAD-6FBD05FBEF87}" sibTransId="{03251A20-D22D-42E5-BAC3-9229A355D36B}"/>
    <dgm:cxn modelId="{7694A79C-CC9B-4123-B20B-818686566144}" srcId="{73F289CD-1735-4938-9125-EBEDEC6522C6}" destId="{6FC597A9-58F2-4B19-BFC4-6C236914199D}" srcOrd="5" destOrd="0" parTransId="{5ECB3DD9-EFDE-4F5D-B0DB-0431AED9FC93}" sibTransId="{04E6F8E9-D24E-4041-B878-3B921DB89E4E}"/>
    <dgm:cxn modelId="{EB84A79F-7326-46CD-BD87-82EE5DA6295D}" type="presOf" srcId="{6FC597A9-58F2-4B19-BFC4-6C236914199D}" destId="{485AF05E-E784-474D-91AD-4B76D2B60163}" srcOrd="0" destOrd="0" presId="urn:microsoft.com/office/officeart/2005/8/layout/radial5"/>
    <dgm:cxn modelId="{DC6AB7A9-2F5C-4221-94F7-4918D51417AB}" type="presOf" srcId="{8A4E18E6-FE07-4B3B-A6D6-738B61D1E2D2}" destId="{963559CE-1C17-4DC1-8D4E-90DB5C2EB344}" srcOrd="0" destOrd="0" presId="urn:microsoft.com/office/officeart/2005/8/layout/radial5"/>
    <dgm:cxn modelId="{5D9C38AB-5173-46F3-A15E-7D231A764918}" type="presOf" srcId="{101A7764-5322-4E74-8CD0-D524D9030043}" destId="{6B359272-5858-454F-9BC1-B870A5115252}" srcOrd="0" destOrd="0" presId="urn:microsoft.com/office/officeart/2005/8/layout/radial5"/>
    <dgm:cxn modelId="{252E3EBB-3EB9-43E6-B198-2A81DE18246C}" type="presOf" srcId="{8A4E18E6-FE07-4B3B-A6D6-738B61D1E2D2}" destId="{C5A963DB-781B-4FB8-903F-37A3F25DED1C}" srcOrd="1" destOrd="0" presId="urn:microsoft.com/office/officeart/2005/8/layout/radial5"/>
    <dgm:cxn modelId="{2BEFDBBF-5CF3-49A1-BFB9-A1F067112963}" srcId="{155F6C66-E6E7-4055-BAD5-E3C22CD46D71}" destId="{73F289CD-1735-4938-9125-EBEDEC6522C6}" srcOrd="0" destOrd="0" parTransId="{81F1FCE2-0C34-4172-A745-09D410CF9B83}" sibTransId="{06ED294E-9CA2-47B0-889E-825A5E3FCB74}"/>
    <dgm:cxn modelId="{70A86FC6-AF49-4A11-8CEC-4891DB39927B}" srcId="{73F289CD-1735-4938-9125-EBEDEC6522C6}" destId="{C059E2ED-AA23-4BB3-9252-020F3EF266A9}" srcOrd="1" destOrd="0" parTransId="{BC77804C-C573-4EE7-A982-A287EBC327AD}" sibTransId="{43197031-9BA4-4B9C-A59E-3A94725B33AF}"/>
    <dgm:cxn modelId="{99BEE1CB-B60E-48CB-A422-AD83822F1CD8}" srcId="{73F289CD-1735-4938-9125-EBEDEC6522C6}" destId="{3881BC41-DFD2-4CF6-904C-CC9984099AAF}" srcOrd="0" destOrd="0" parTransId="{9ED9210E-798A-4396-BC42-7B0F1769267F}" sibTransId="{1C629E4A-61EA-4967-B81B-3C80E26C047D}"/>
    <dgm:cxn modelId="{31617FCD-94FB-4DDA-879A-157AA47C3354}" type="presOf" srcId="{73F289CD-1735-4938-9125-EBEDEC6522C6}" destId="{AD17014E-1A87-4648-B2B9-D941669827EC}" srcOrd="0" destOrd="0" presId="urn:microsoft.com/office/officeart/2005/8/layout/radial5"/>
    <dgm:cxn modelId="{8942ADC2-93D7-4C9C-897F-741431AE9E56}" type="presParOf" srcId="{D6F8427C-35FD-4347-9D4B-2B08DCFA9DD0}" destId="{AD17014E-1A87-4648-B2B9-D941669827EC}" srcOrd="0" destOrd="0" presId="urn:microsoft.com/office/officeart/2005/8/layout/radial5"/>
    <dgm:cxn modelId="{D5FA40CC-7C81-4A7D-ACCC-DD932F62AFE0}" type="presParOf" srcId="{D6F8427C-35FD-4347-9D4B-2B08DCFA9DD0}" destId="{8A70C780-96B1-4E9E-9413-FBEE73E55CF4}" srcOrd="1" destOrd="0" presId="urn:microsoft.com/office/officeart/2005/8/layout/radial5"/>
    <dgm:cxn modelId="{5E451F29-71E8-4831-9225-FFF42A9AF6EF}" type="presParOf" srcId="{8A70C780-96B1-4E9E-9413-FBEE73E55CF4}" destId="{B48E3A3D-7EAE-4B64-9743-371013E18416}" srcOrd="0" destOrd="0" presId="urn:microsoft.com/office/officeart/2005/8/layout/radial5"/>
    <dgm:cxn modelId="{EF7DC020-77FE-403D-8984-44E4593944AB}" type="presParOf" srcId="{D6F8427C-35FD-4347-9D4B-2B08DCFA9DD0}" destId="{63A52B72-2DCB-4CF4-B4D6-6845B2742A30}" srcOrd="2" destOrd="0" presId="urn:microsoft.com/office/officeart/2005/8/layout/radial5"/>
    <dgm:cxn modelId="{D73EA206-3C7F-4FD3-9CA7-21D52339D394}" type="presParOf" srcId="{D6F8427C-35FD-4347-9D4B-2B08DCFA9DD0}" destId="{FD3F4676-6843-45AF-BE90-76750965AD8D}" srcOrd="3" destOrd="0" presId="urn:microsoft.com/office/officeart/2005/8/layout/radial5"/>
    <dgm:cxn modelId="{6EA10445-B2F8-4AA5-9CFB-010A3C09DF76}" type="presParOf" srcId="{FD3F4676-6843-45AF-BE90-76750965AD8D}" destId="{283CFEAF-CA0C-4EDE-ADD1-3F448301720A}" srcOrd="0" destOrd="0" presId="urn:microsoft.com/office/officeart/2005/8/layout/radial5"/>
    <dgm:cxn modelId="{92EF85E4-F6E1-4003-9EF6-17B6AD57D436}" type="presParOf" srcId="{D6F8427C-35FD-4347-9D4B-2B08DCFA9DD0}" destId="{701272E4-D6D2-4D23-8DBE-CE9E9B474839}" srcOrd="4" destOrd="0" presId="urn:microsoft.com/office/officeart/2005/8/layout/radial5"/>
    <dgm:cxn modelId="{A5E7EC75-F748-4494-A588-741A5536D351}" type="presParOf" srcId="{D6F8427C-35FD-4347-9D4B-2B08DCFA9DD0}" destId="{963559CE-1C17-4DC1-8D4E-90DB5C2EB344}" srcOrd="5" destOrd="0" presId="urn:microsoft.com/office/officeart/2005/8/layout/radial5"/>
    <dgm:cxn modelId="{1A5D16FA-49B7-45B6-A6A5-F7C9697796B1}" type="presParOf" srcId="{963559CE-1C17-4DC1-8D4E-90DB5C2EB344}" destId="{C5A963DB-781B-4FB8-903F-37A3F25DED1C}" srcOrd="0" destOrd="0" presId="urn:microsoft.com/office/officeart/2005/8/layout/radial5"/>
    <dgm:cxn modelId="{6876C17E-127D-4654-BDA6-F54E18C74889}" type="presParOf" srcId="{D6F8427C-35FD-4347-9D4B-2B08DCFA9DD0}" destId="{69556952-633F-4CC4-9497-04924B773D74}" srcOrd="6" destOrd="0" presId="urn:microsoft.com/office/officeart/2005/8/layout/radial5"/>
    <dgm:cxn modelId="{B30BE726-6F63-40FA-9FD2-46132E9BC2A7}" type="presParOf" srcId="{D6F8427C-35FD-4347-9D4B-2B08DCFA9DD0}" destId="{9EAC969C-6AAF-4420-9FA3-32D4BE710C5E}" srcOrd="7" destOrd="0" presId="urn:microsoft.com/office/officeart/2005/8/layout/radial5"/>
    <dgm:cxn modelId="{9061CBD0-76FC-43AB-B4EF-29B830AAE25E}" type="presParOf" srcId="{9EAC969C-6AAF-4420-9FA3-32D4BE710C5E}" destId="{41314192-6BC0-4B13-AA94-16E37CA97380}" srcOrd="0" destOrd="0" presId="urn:microsoft.com/office/officeart/2005/8/layout/radial5"/>
    <dgm:cxn modelId="{9F9D4F66-E837-4CE0-A6A7-358F34BD4D32}" type="presParOf" srcId="{D6F8427C-35FD-4347-9D4B-2B08DCFA9DD0}" destId="{69A5FA4E-F107-48D9-B3F6-1A04CF57BB58}" srcOrd="8" destOrd="0" presId="urn:microsoft.com/office/officeart/2005/8/layout/radial5"/>
    <dgm:cxn modelId="{F74A0788-57A6-43BA-9193-EBECB7AAC341}" type="presParOf" srcId="{D6F8427C-35FD-4347-9D4B-2B08DCFA9DD0}" destId="{371CF423-8B43-4264-BFAD-02DC783555A7}" srcOrd="9" destOrd="0" presId="urn:microsoft.com/office/officeart/2005/8/layout/radial5"/>
    <dgm:cxn modelId="{03AEBDE3-E13F-4A90-8BA9-04E2C534D47E}" type="presParOf" srcId="{371CF423-8B43-4264-BFAD-02DC783555A7}" destId="{E8BBDDAC-D4A8-4685-9877-6276FF7A612C}" srcOrd="0" destOrd="0" presId="urn:microsoft.com/office/officeart/2005/8/layout/radial5"/>
    <dgm:cxn modelId="{DFB5C25F-EB5A-4D59-AD46-08A7254B00B1}" type="presParOf" srcId="{D6F8427C-35FD-4347-9D4B-2B08DCFA9DD0}" destId="{6B359272-5858-454F-9BC1-B870A5115252}" srcOrd="10" destOrd="0" presId="urn:microsoft.com/office/officeart/2005/8/layout/radial5"/>
    <dgm:cxn modelId="{280B6157-A581-40B8-A3E3-DB797FBE427C}" type="presParOf" srcId="{D6F8427C-35FD-4347-9D4B-2B08DCFA9DD0}" destId="{DAE2CFC5-D2AD-4806-8339-3727D34FD52C}" srcOrd="11" destOrd="0" presId="urn:microsoft.com/office/officeart/2005/8/layout/radial5"/>
    <dgm:cxn modelId="{49DD427D-0CBC-4135-9819-9197AEF4DB24}" type="presParOf" srcId="{DAE2CFC5-D2AD-4806-8339-3727D34FD52C}" destId="{DF32B3EF-81FF-4FC2-A4EF-F862EF009967}" srcOrd="0" destOrd="0" presId="urn:microsoft.com/office/officeart/2005/8/layout/radial5"/>
    <dgm:cxn modelId="{415DDAB2-41C0-4369-9604-DC5D7F4622AA}" type="presParOf" srcId="{D6F8427C-35FD-4347-9D4B-2B08DCFA9DD0}" destId="{485AF05E-E784-474D-91AD-4B76D2B60163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BA3EC1-3BFE-407E-A347-679F30EFE678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638A6486-03AF-41F6-8C6F-4792C3D5C756}">
      <dgm:prSet phldrT="[Текст]" custT="1"/>
      <dgm:spPr/>
      <dgm:t>
        <a:bodyPr/>
        <a:lstStyle/>
        <a:p>
          <a:pPr algn="ctr"/>
          <a:r>
            <a:rPr lang="uk-UA" sz="2800" b="1" i="0" noProof="0" dirty="0">
              <a:latin typeface="Times New Roman" pitchFamily="18" charset="0"/>
              <a:cs typeface="Times New Roman" pitchFamily="18" charset="0"/>
            </a:rPr>
            <a:t>Визнання діяння корупційним правопорушенням</a:t>
          </a:r>
          <a:endParaRPr lang="uk-UA" sz="2800" noProof="0" dirty="0">
            <a:latin typeface="Times New Roman" pitchFamily="18" charset="0"/>
            <a:cs typeface="Times New Roman" pitchFamily="18" charset="0"/>
          </a:endParaRPr>
        </a:p>
      </dgm:t>
    </dgm:pt>
    <dgm:pt modelId="{CFBC4B69-BBC6-447F-85AB-C90746E74737}" type="parTrans" cxnId="{3F160DEE-710A-4DCD-9F5F-DD7FC2A811A7}">
      <dgm:prSet/>
      <dgm:spPr/>
      <dgm:t>
        <a:bodyPr/>
        <a:lstStyle/>
        <a:p>
          <a:endParaRPr lang="uk-UA"/>
        </a:p>
      </dgm:t>
    </dgm:pt>
    <dgm:pt modelId="{5A460639-48C0-4000-ADF5-FBFAAF563ECE}" type="sibTrans" cxnId="{3F160DEE-710A-4DCD-9F5F-DD7FC2A811A7}">
      <dgm:prSet/>
      <dgm:spPr/>
      <dgm:t>
        <a:bodyPr/>
        <a:lstStyle/>
        <a:p>
          <a:endParaRPr lang="uk-UA"/>
        </a:p>
      </dgm:t>
    </dgm:pt>
    <dgm:pt modelId="{773EBBD1-97FC-495E-B649-D665FF3F1B03}">
      <dgm:prSet phldrT="[Текст]" custT="1"/>
      <dgm:spPr/>
      <dgm:t>
        <a:bodyPr/>
        <a:lstStyle/>
        <a:p>
          <a:r>
            <a:rPr lang="uk-UA" sz="2000" b="0" i="0" noProof="0" dirty="0">
              <a:latin typeface="Times New Roman" pitchFamily="18" charset="0"/>
              <a:cs typeface="Times New Roman" pitchFamily="18" charset="0"/>
            </a:rPr>
            <a:t>Воно є  умисним, тобто особа, яка його вчинила, усвідомлювала суспільно небезпечний характер своєї дії або бездіяльності, передбачала її суспільно небезпечні наслідки і бажала їх або свідомо припускала настання цих наслідків</a:t>
          </a:r>
          <a:endParaRPr lang="uk-UA" sz="2000" noProof="0" dirty="0">
            <a:latin typeface="Times New Roman" pitchFamily="18" charset="0"/>
            <a:cs typeface="Times New Roman" pitchFamily="18" charset="0"/>
          </a:endParaRPr>
        </a:p>
      </dgm:t>
    </dgm:pt>
    <dgm:pt modelId="{850F1B36-54E0-4F20-A691-5C86537C9C69}" type="parTrans" cxnId="{32D5D7A7-9BBA-4B84-9D41-4F00A7E9EF93}">
      <dgm:prSet/>
      <dgm:spPr/>
      <dgm:t>
        <a:bodyPr/>
        <a:lstStyle/>
        <a:p>
          <a:endParaRPr lang="uk-UA"/>
        </a:p>
      </dgm:t>
    </dgm:pt>
    <dgm:pt modelId="{01B73B9B-3F6D-432A-A6BB-056058D07B77}" type="sibTrans" cxnId="{32D5D7A7-9BBA-4B84-9D41-4F00A7E9EF93}">
      <dgm:prSet/>
      <dgm:spPr/>
      <dgm:t>
        <a:bodyPr/>
        <a:lstStyle/>
        <a:p>
          <a:endParaRPr lang="uk-UA"/>
        </a:p>
      </dgm:t>
    </dgm:pt>
    <dgm:pt modelId="{61B4FA6E-8965-497F-A1C6-60165F9AC8BB}">
      <dgm:prSet custT="1"/>
      <dgm:spPr/>
      <dgm:t>
        <a:bodyPr/>
        <a:lstStyle/>
        <a:p>
          <a:r>
            <a:rPr lang="uk-UA" sz="2000" b="0" i="0" noProof="0" dirty="0">
              <a:latin typeface="Times New Roman" pitchFamily="18" charset="0"/>
              <a:cs typeface="Times New Roman" pitchFamily="18" charset="0"/>
            </a:rPr>
            <a:t>Вчинене певним суб’єктом – особою, зазначеною у Законі</a:t>
          </a:r>
        </a:p>
      </dgm:t>
    </dgm:pt>
    <dgm:pt modelId="{924E5AEE-9B5E-4F2A-9D49-C5F70B950EEA}" type="parTrans" cxnId="{FAD32964-0685-401B-8506-D7136B37F322}">
      <dgm:prSet/>
      <dgm:spPr/>
      <dgm:t>
        <a:bodyPr/>
        <a:lstStyle/>
        <a:p>
          <a:endParaRPr lang="uk-UA"/>
        </a:p>
      </dgm:t>
    </dgm:pt>
    <dgm:pt modelId="{7F13E2F0-0340-4B51-8F65-4DBA59D7C456}" type="sibTrans" cxnId="{FAD32964-0685-401B-8506-D7136B37F322}">
      <dgm:prSet/>
      <dgm:spPr/>
      <dgm:t>
        <a:bodyPr/>
        <a:lstStyle/>
        <a:p>
          <a:endParaRPr lang="uk-UA"/>
        </a:p>
      </dgm:t>
    </dgm:pt>
    <dgm:pt modelId="{A4033F79-73C5-4A15-85B4-0ED187A8D29A}">
      <dgm:prSet custT="1"/>
      <dgm:spPr/>
      <dgm:t>
        <a:bodyPr/>
        <a:lstStyle/>
        <a:p>
          <a:r>
            <a:rPr lang="uk-UA" sz="2000" b="0" i="0" noProof="0" dirty="0">
              <a:latin typeface="Times New Roman" pitchFamily="18" charset="0"/>
              <a:cs typeface="Times New Roman" pitchFamily="18" charset="0"/>
            </a:rPr>
            <a:t>Містить ознаки корупції (безпосереднє заподіяння шкоди авторитету чи іншим охоронюваним законом інтересам держави, використання особою свого становища всупереч інтересам держави, корислива мета або інша зацікавленість особи, незаконне одержання особою благ)</a:t>
          </a:r>
        </a:p>
      </dgm:t>
    </dgm:pt>
    <dgm:pt modelId="{AA46B5C5-80CC-4A9E-AEC5-645EA466E1BB}" type="parTrans" cxnId="{D5DB4AED-EA8B-4A12-AE99-BD3CC729C5FF}">
      <dgm:prSet/>
      <dgm:spPr/>
      <dgm:t>
        <a:bodyPr/>
        <a:lstStyle/>
        <a:p>
          <a:endParaRPr lang="uk-UA"/>
        </a:p>
      </dgm:t>
    </dgm:pt>
    <dgm:pt modelId="{E4909056-57EF-42B2-A209-E3A58D2BA5FD}" type="sibTrans" cxnId="{D5DB4AED-EA8B-4A12-AE99-BD3CC729C5FF}">
      <dgm:prSet/>
      <dgm:spPr/>
      <dgm:t>
        <a:bodyPr/>
        <a:lstStyle/>
        <a:p>
          <a:endParaRPr lang="uk-UA"/>
        </a:p>
      </dgm:t>
    </dgm:pt>
    <dgm:pt modelId="{7FDAF924-5EFE-4614-8F55-73906AB60E61}">
      <dgm:prSet custT="1"/>
      <dgm:spPr/>
      <dgm:t>
        <a:bodyPr/>
        <a:lstStyle/>
        <a:p>
          <a:r>
            <a:rPr lang="uk-UA" sz="2000" b="0" i="0" noProof="0">
              <a:latin typeface="Times New Roman" pitchFamily="18" charset="0"/>
              <a:cs typeface="Times New Roman" pitchFamily="18" charset="0"/>
            </a:rPr>
            <a:t>За таке діяння законом установлена юридична відповідальність певного виду – кримінальна, адміністративна,</a:t>
          </a:r>
          <a:r>
            <a:rPr lang="uk-UA" sz="2000" b="0" i="0"/>
            <a:t>цивільно-правова та дисциплінарна </a:t>
          </a:r>
          <a:endParaRPr lang="uk-UA" sz="2000" b="0" i="0" noProof="0" dirty="0">
            <a:latin typeface="Times New Roman" pitchFamily="18" charset="0"/>
            <a:cs typeface="Times New Roman" pitchFamily="18" charset="0"/>
          </a:endParaRPr>
        </a:p>
      </dgm:t>
    </dgm:pt>
    <dgm:pt modelId="{6B5E4048-B017-4E03-BD83-A12F9E162AC2}" type="parTrans" cxnId="{C5FB9904-5146-45F0-82CB-1268FA600C65}">
      <dgm:prSet/>
      <dgm:spPr/>
      <dgm:t>
        <a:bodyPr/>
        <a:lstStyle/>
        <a:p>
          <a:endParaRPr lang="uk-UA"/>
        </a:p>
      </dgm:t>
    </dgm:pt>
    <dgm:pt modelId="{0B8C8B89-5392-4AB1-8F68-880F60F1BDAE}" type="sibTrans" cxnId="{C5FB9904-5146-45F0-82CB-1268FA600C65}">
      <dgm:prSet/>
      <dgm:spPr/>
      <dgm:t>
        <a:bodyPr/>
        <a:lstStyle/>
        <a:p>
          <a:endParaRPr lang="uk-UA"/>
        </a:p>
      </dgm:t>
    </dgm:pt>
    <dgm:pt modelId="{D8DC3842-0859-4603-8D6C-5746ABBF2728}">
      <dgm:prSet phldrT="[Текст]" custT="1"/>
      <dgm:spPr/>
      <dgm:t>
        <a:bodyPr/>
        <a:lstStyle/>
        <a:p>
          <a:endParaRPr lang="uk-UA" sz="2000" noProof="0">
            <a:latin typeface="Times New Roman" pitchFamily="18" charset="0"/>
            <a:cs typeface="Times New Roman" pitchFamily="18" charset="0"/>
          </a:endParaRPr>
        </a:p>
      </dgm:t>
    </dgm:pt>
    <dgm:pt modelId="{A9203154-32F4-4148-B5FF-847B9FD04DA0}" type="parTrans" cxnId="{4A245022-EE49-478D-9876-6D45BAF9B681}">
      <dgm:prSet/>
      <dgm:spPr/>
      <dgm:t>
        <a:bodyPr/>
        <a:lstStyle/>
        <a:p>
          <a:endParaRPr lang="uk-UA"/>
        </a:p>
      </dgm:t>
    </dgm:pt>
    <dgm:pt modelId="{6B576F7C-CB24-4BC2-8E0D-D3E036319783}" type="sibTrans" cxnId="{4A245022-EE49-478D-9876-6D45BAF9B681}">
      <dgm:prSet/>
      <dgm:spPr/>
      <dgm:t>
        <a:bodyPr/>
        <a:lstStyle/>
        <a:p>
          <a:endParaRPr lang="uk-UA"/>
        </a:p>
      </dgm:t>
    </dgm:pt>
    <dgm:pt modelId="{104C902E-3A2E-4E6D-AACD-B2E0A08298C9}" type="pres">
      <dgm:prSet presAssocID="{E8BA3EC1-3BFE-407E-A347-679F30EFE678}" presName="linear" presStyleCnt="0">
        <dgm:presLayoutVars>
          <dgm:animLvl val="lvl"/>
          <dgm:resizeHandles val="exact"/>
        </dgm:presLayoutVars>
      </dgm:prSet>
      <dgm:spPr/>
    </dgm:pt>
    <dgm:pt modelId="{F64E979D-AB04-488E-A129-CDD435706BCB}" type="pres">
      <dgm:prSet presAssocID="{638A6486-03AF-41F6-8C6F-4792C3D5C756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A5B1896E-FA29-44BB-8FB5-4B9048D049C5}" type="pres">
      <dgm:prSet presAssocID="{638A6486-03AF-41F6-8C6F-4792C3D5C75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5FB9904-5146-45F0-82CB-1268FA600C65}" srcId="{638A6486-03AF-41F6-8C6F-4792C3D5C756}" destId="{7FDAF924-5EFE-4614-8F55-73906AB60E61}" srcOrd="4" destOrd="0" parTransId="{6B5E4048-B017-4E03-BD83-A12F9E162AC2}" sibTransId="{0B8C8B89-5392-4AB1-8F68-880F60F1BDAE}"/>
    <dgm:cxn modelId="{4A245022-EE49-478D-9876-6D45BAF9B681}" srcId="{638A6486-03AF-41F6-8C6F-4792C3D5C756}" destId="{D8DC3842-0859-4603-8D6C-5746ABBF2728}" srcOrd="0" destOrd="0" parTransId="{A9203154-32F4-4148-B5FF-847B9FD04DA0}" sibTransId="{6B576F7C-CB24-4BC2-8E0D-D3E036319783}"/>
    <dgm:cxn modelId="{8ADC4F23-266C-4F44-8A48-47FE61EE126A}" type="presOf" srcId="{E8BA3EC1-3BFE-407E-A347-679F30EFE678}" destId="{104C902E-3A2E-4E6D-AACD-B2E0A08298C9}" srcOrd="0" destOrd="0" presId="urn:microsoft.com/office/officeart/2005/8/layout/vList2"/>
    <dgm:cxn modelId="{FAD32964-0685-401B-8506-D7136B37F322}" srcId="{638A6486-03AF-41F6-8C6F-4792C3D5C756}" destId="{61B4FA6E-8965-497F-A1C6-60165F9AC8BB}" srcOrd="2" destOrd="0" parTransId="{924E5AEE-9B5E-4F2A-9D49-C5F70B950EEA}" sibTransId="{7F13E2F0-0340-4B51-8F65-4DBA59D7C456}"/>
    <dgm:cxn modelId="{401EDC5A-60AF-48A0-9346-B2A22762905D}" type="presOf" srcId="{A4033F79-73C5-4A15-85B4-0ED187A8D29A}" destId="{A5B1896E-FA29-44BB-8FB5-4B9048D049C5}" srcOrd="0" destOrd="3" presId="urn:microsoft.com/office/officeart/2005/8/layout/vList2"/>
    <dgm:cxn modelId="{0BDC4297-EF1E-4AA0-918C-64FF34D06639}" type="presOf" srcId="{D8DC3842-0859-4603-8D6C-5746ABBF2728}" destId="{A5B1896E-FA29-44BB-8FB5-4B9048D049C5}" srcOrd="0" destOrd="0" presId="urn:microsoft.com/office/officeart/2005/8/layout/vList2"/>
    <dgm:cxn modelId="{DC202E9F-CB8A-4963-A7E7-356CE74A3D6B}" type="presOf" srcId="{773EBBD1-97FC-495E-B649-D665FF3F1B03}" destId="{A5B1896E-FA29-44BB-8FB5-4B9048D049C5}" srcOrd="0" destOrd="1" presId="urn:microsoft.com/office/officeart/2005/8/layout/vList2"/>
    <dgm:cxn modelId="{32D5D7A7-9BBA-4B84-9D41-4F00A7E9EF93}" srcId="{638A6486-03AF-41F6-8C6F-4792C3D5C756}" destId="{773EBBD1-97FC-495E-B649-D665FF3F1B03}" srcOrd="1" destOrd="0" parTransId="{850F1B36-54E0-4F20-A691-5C86537C9C69}" sibTransId="{01B73B9B-3F6D-432A-A6BB-056058D07B77}"/>
    <dgm:cxn modelId="{2AAFA8A9-2159-4108-98FC-317A99BDADC7}" type="presOf" srcId="{638A6486-03AF-41F6-8C6F-4792C3D5C756}" destId="{F64E979D-AB04-488E-A129-CDD435706BCB}" srcOrd="0" destOrd="0" presId="urn:microsoft.com/office/officeart/2005/8/layout/vList2"/>
    <dgm:cxn modelId="{FADC58E1-A06A-418F-A48D-3EFFC983919B}" type="presOf" srcId="{7FDAF924-5EFE-4614-8F55-73906AB60E61}" destId="{A5B1896E-FA29-44BB-8FB5-4B9048D049C5}" srcOrd="0" destOrd="4" presId="urn:microsoft.com/office/officeart/2005/8/layout/vList2"/>
    <dgm:cxn modelId="{D5DB4AED-EA8B-4A12-AE99-BD3CC729C5FF}" srcId="{638A6486-03AF-41F6-8C6F-4792C3D5C756}" destId="{A4033F79-73C5-4A15-85B4-0ED187A8D29A}" srcOrd="3" destOrd="0" parTransId="{AA46B5C5-80CC-4A9E-AEC5-645EA466E1BB}" sibTransId="{E4909056-57EF-42B2-A209-E3A58D2BA5FD}"/>
    <dgm:cxn modelId="{3F160DEE-710A-4DCD-9F5F-DD7FC2A811A7}" srcId="{E8BA3EC1-3BFE-407E-A347-679F30EFE678}" destId="{638A6486-03AF-41F6-8C6F-4792C3D5C756}" srcOrd="0" destOrd="0" parTransId="{CFBC4B69-BBC6-447F-85AB-C90746E74737}" sibTransId="{5A460639-48C0-4000-ADF5-FBFAAF563ECE}"/>
    <dgm:cxn modelId="{8D9948FF-5941-49CC-AAB8-D7402373C693}" type="presOf" srcId="{61B4FA6E-8965-497F-A1C6-60165F9AC8BB}" destId="{A5B1896E-FA29-44BB-8FB5-4B9048D049C5}" srcOrd="0" destOrd="2" presId="urn:microsoft.com/office/officeart/2005/8/layout/vList2"/>
    <dgm:cxn modelId="{E22BC4EC-7FB5-4B59-AD50-775711CDFD6C}" type="presParOf" srcId="{104C902E-3A2E-4E6D-AACD-B2E0A08298C9}" destId="{F64E979D-AB04-488E-A129-CDD435706BCB}" srcOrd="0" destOrd="0" presId="urn:microsoft.com/office/officeart/2005/8/layout/vList2"/>
    <dgm:cxn modelId="{14755B0F-D741-4B3F-8AC3-C638ACBA3AEA}" type="presParOf" srcId="{104C902E-3A2E-4E6D-AACD-B2E0A08298C9}" destId="{A5B1896E-FA29-44BB-8FB5-4B9048D049C5}" srcOrd="1" destOrd="0" presId="urn:microsoft.com/office/officeart/2005/8/layout/vList2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6432D71-8E79-4EDC-A256-99E71777AD18}" type="doc">
      <dgm:prSet loTypeId="urn:microsoft.com/office/officeart/2005/8/layout/equation2" loCatId="process" qsTypeId="urn:microsoft.com/office/officeart/2005/8/quickstyle/simple3" qsCatId="simple" csTypeId="urn:microsoft.com/office/officeart/2005/8/colors/colorful3" csCatId="colorful" phldr="1"/>
      <dgm:spPr/>
    </dgm:pt>
    <dgm:pt modelId="{64C36A04-DBDA-426B-8187-B7444615AC03}">
      <dgm:prSet phldrT="[Текст]" custT="1"/>
      <dgm:spPr/>
      <dgm:t>
        <a:bodyPr/>
        <a:lstStyle/>
        <a:p>
          <a:r>
            <a:rPr lang="uk-UA" sz="2000" b="1" i="0" noProof="0" dirty="0">
              <a:latin typeface="Times New Roman" pitchFamily="18" charset="0"/>
              <a:cs typeface="Times New Roman" pitchFamily="18" charset="0"/>
            </a:rPr>
            <a:t>Побутова</a:t>
          </a:r>
          <a:endParaRPr lang="uk-UA" sz="2000" noProof="0" dirty="0">
            <a:latin typeface="Times New Roman" pitchFamily="18" charset="0"/>
            <a:cs typeface="Times New Roman" pitchFamily="18" charset="0"/>
          </a:endParaRPr>
        </a:p>
      </dgm:t>
    </dgm:pt>
    <dgm:pt modelId="{157C03EA-359D-4C97-A9CE-3340D5341D5C}" type="parTrans" cxnId="{C8F07C39-8CBA-4038-AB92-830D9101075D}">
      <dgm:prSet/>
      <dgm:spPr/>
      <dgm:t>
        <a:bodyPr/>
        <a:lstStyle/>
        <a:p>
          <a:endParaRPr lang="uk-UA"/>
        </a:p>
      </dgm:t>
    </dgm:pt>
    <dgm:pt modelId="{2A23AB9A-BA96-4A4B-95BF-E0A31C7F2ABA}" type="sibTrans" cxnId="{C8F07C39-8CBA-4038-AB92-830D9101075D}">
      <dgm:prSet/>
      <dgm:spPr/>
      <dgm:t>
        <a:bodyPr/>
        <a:lstStyle/>
        <a:p>
          <a:endParaRPr lang="uk-UA"/>
        </a:p>
      </dgm:t>
    </dgm:pt>
    <dgm:pt modelId="{817E6B47-4031-4AF5-AA9D-187D09279E04}">
      <dgm:prSet phldrT="[Текст]" custT="1"/>
      <dgm:spPr/>
      <dgm:t>
        <a:bodyPr/>
        <a:lstStyle/>
        <a:p>
          <a:r>
            <a:rPr lang="uk-UA" sz="2400" b="1" i="0" noProof="0" dirty="0">
              <a:latin typeface="Times New Roman" pitchFamily="18" charset="0"/>
              <a:cs typeface="Times New Roman" pitchFamily="18" charset="0"/>
            </a:rPr>
            <a:t>Типи корупції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03DD5DD1-D7CC-4E6C-8EC3-B4CF856C6360}" type="parTrans" cxnId="{1C63294B-B5DF-4346-B05D-75837828CD48}">
      <dgm:prSet/>
      <dgm:spPr/>
      <dgm:t>
        <a:bodyPr/>
        <a:lstStyle/>
        <a:p>
          <a:endParaRPr lang="uk-UA"/>
        </a:p>
      </dgm:t>
    </dgm:pt>
    <dgm:pt modelId="{D79A1F58-4BEB-410C-90DE-5454BB96E7C4}" type="sibTrans" cxnId="{1C63294B-B5DF-4346-B05D-75837828CD48}">
      <dgm:prSet/>
      <dgm:spPr/>
      <dgm:t>
        <a:bodyPr/>
        <a:lstStyle/>
        <a:p>
          <a:endParaRPr lang="uk-UA"/>
        </a:p>
      </dgm:t>
    </dgm:pt>
    <dgm:pt modelId="{21124567-F8A2-42A9-ADCE-F69E564DE01A}">
      <dgm:prSet phldrT="[Текст]" custT="1"/>
      <dgm:spPr/>
      <dgm:t>
        <a:bodyPr/>
        <a:lstStyle/>
        <a:p>
          <a:r>
            <a:rPr lang="uk-UA" sz="2000" b="1" i="0" noProof="0" dirty="0">
              <a:latin typeface="Times New Roman" pitchFamily="18" charset="0"/>
              <a:cs typeface="Times New Roman" pitchFamily="18" charset="0"/>
            </a:rPr>
            <a:t>Політична</a:t>
          </a:r>
          <a:endParaRPr lang="uk-UA" sz="2000" noProof="0" dirty="0">
            <a:latin typeface="Times New Roman" pitchFamily="18" charset="0"/>
            <a:cs typeface="Times New Roman" pitchFamily="18" charset="0"/>
          </a:endParaRPr>
        </a:p>
      </dgm:t>
    </dgm:pt>
    <dgm:pt modelId="{37380C50-C0A7-49AC-907A-43D17B65C4CA}" type="parTrans" cxnId="{6448F957-B92B-480A-AB6C-619AB9A331B5}">
      <dgm:prSet/>
      <dgm:spPr/>
      <dgm:t>
        <a:bodyPr/>
        <a:lstStyle/>
        <a:p>
          <a:endParaRPr lang="uk-UA"/>
        </a:p>
      </dgm:t>
    </dgm:pt>
    <dgm:pt modelId="{AE34BCE5-FDD7-4A07-855C-FE8A49872EF4}" type="sibTrans" cxnId="{6448F957-B92B-480A-AB6C-619AB9A331B5}">
      <dgm:prSet/>
      <dgm:spPr/>
      <dgm:t>
        <a:bodyPr/>
        <a:lstStyle/>
        <a:p>
          <a:endParaRPr lang="uk-UA"/>
        </a:p>
      </dgm:t>
    </dgm:pt>
    <dgm:pt modelId="{53A6C0B7-91A9-4AB9-9583-0897C96E857D}">
      <dgm:prSet phldrT="[Текст]" custT="1"/>
      <dgm:spPr/>
      <dgm:t>
        <a:bodyPr/>
        <a:lstStyle/>
        <a:p>
          <a:r>
            <a:rPr lang="uk-UA" sz="2000" b="1" i="0" noProof="0" dirty="0">
              <a:latin typeface="Times New Roman" pitchFamily="18" charset="0"/>
              <a:cs typeface="Times New Roman" pitchFamily="18" charset="0"/>
            </a:rPr>
            <a:t>Економічна</a:t>
          </a:r>
          <a:endParaRPr lang="uk-UA" sz="2000" noProof="0" dirty="0">
            <a:latin typeface="Times New Roman" pitchFamily="18" charset="0"/>
            <a:cs typeface="Times New Roman" pitchFamily="18" charset="0"/>
          </a:endParaRPr>
        </a:p>
      </dgm:t>
    </dgm:pt>
    <dgm:pt modelId="{A030B332-F1C2-4176-BEC3-358734D8FDDD}" type="parTrans" cxnId="{5E6C6A6D-F2AE-42A5-A177-892A0F12F245}">
      <dgm:prSet/>
      <dgm:spPr/>
      <dgm:t>
        <a:bodyPr/>
        <a:lstStyle/>
        <a:p>
          <a:endParaRPr lang="uk-UA"/>
        </a:p>
      </dgm:t>
    </dgm:pt>
    <dgm:pt modelId="{07CC417F-DB93-4FBC-97CF-EF406A9976F6}" type="sibTrans" cxnId="{5E6C6A6D-F2AE-42A5-A177-892A0F12F245}">
      <dgm:prSet/>
      <dgm:spPr/>
      <dgm:t>
        <a:bodyPr/>
        <a:lstStyle/>
        <a:p>
          <a:endParaRPr lang="uk-UA"/>
        </a:p>
      </dgm:t>
    </dgm:pt>
    <dgm:pt modelId="{622848B5-FB2A-4A34-B5B9-101E12D57C32}" type="pres">
      <dgm:prSet presAssocID="{F6432D71-8E79-4EDC-A256-99E71777AD18}" presName="Name0" presStyleCnt="0">
        <dgm:presLayoutVars>
          <dgm:dir/>
          <dgm:resizeHandles val="exact"/>
        </dgm:presLayoutVars>
      </dgm:prSet>
      <dgm:spPr/>
    </dgm:pt>
    <dgm:pt modelId="{E4C8A0F6-70D3-4388-88D0-7CFBA1F6D14C}" type="pres">
      <dgm:prSet presAssocID="{F6432D71-8E79-4EDC-A256-99E71777AD18}" presName="vNodes" presStyleCnt="0"/>
      <dgm:spPr/>
    </dgm:pt>
    <dgm:pt modelId="{2E527C07-A973-4ED7-86F1-42DE66D5103C}" type="pres">
      <dgm:prSet presAssocID="{64C36A04-DBDA-426B-8187-B7444615AC03}" presName="node" presStyleLbl="node1" presStyleIdx="0" presStyleCnt="4" custScaleX="158421">
        <dgm:presLayoutVars>
          <dgm:bulletEnabled val="1"/>
        </dgm:presLayoutVars>
      </dgm:prSet>
      <dgm:spPr>
        <a:prstGeom prst="roundRect">
          <a:avLst/>
        </a:prstGeom>
      </dgm:spPr>
    </dgm:pt>
    <dgm:pt modelId="{26256223-B984-440A-9AC3-DE0BC666EC85}" type="pres">
      <dgm:prSet presAssocID="{2A23AB9A-BA96-4A4B-95BF-E0A31C7F2ABA}" presName="spacerT" presStyleCnt="0"/>
      <dgm:spPr/>
    </dgm:pt>
    <dgm:pt modelId="{9369EE1F-D91D-46E3-865A-5ABA1FBFE182}" type="pres">
      <dgm:prSet presAssocID="{2A23AB9A-BA96-4A4B-95BF-E0A31C7F2ABA}" presName="sibTrans" presStyleLbl="sibTrans2D1" presStyleIdx="0" presStyleCnt="3"/>
      <dgm:spPr/>
    </dgm:pt>
    <dgm:pt modelId="{50F95950-F3E6-43FF-8BC3-E3F806BE40FB}" type="pres">
      <dgm:prSet presAssocID="{2A23AB9A-BA96-4A4B-95BF-E0A31C7F2ABA}" presName="spacerB" presStyleCnt="0"/>
      <dgm:spPr/>
    </dgm:pt>
    <dgm:pt modelId="{0D1EE302-A3B2-462E-8FEC-C6A81B6AC352}" type="pres">
      <dgm:prSet presAssocID="{53A6C0B7-91A9-4AB9-9583-0897C96E857D}" presName="node" presStyleLbl="node1" presStyleIdx="1" presStyleCnt="4" custScaleX="168504">
        <dgm:presLayoutVars>
          <dgm:bulletEnabled val="1"/>
        </dgm:presLayoutVars>
      </dgm:prSet>
      <dgm:spPr>
        <a:prstGeom prst="roundRect">
          <a:avLst/>
        </a:prstGeom>
      </dgm:spPr>
    </dgm:pt>
    <dgm:pt modelId="{968C9F3D-CB0A-410B-9A0D-B58CAA56083A}" type="pres">
      <dgm:prSet presAssocID="{07CC417F-DB93-4FBC-97CF-EF406A9976F6}" presName="spacerT" presStyleCnt="0"/>
      <dgm:spPr/>
    </dgm:pt>
    <dgm:pt modelId="{2ADC6800-FBEB-4205-AF04-A23F40CA4A99}" type="pres">
      <dgm:prSet presAssocID="{07CC417F-DB93-4FBC-97CF-EF406A9976F6}" presName="sibTrans" presStyleLbl="sibTrans2D1" presStyleIdx="1" presStyleCnt="3"/>
      <dgm:spPr/>
    </dgm:pt>
    <dgm:pt modelId="{AFB35D13-252F-4019-8CB3-1309E24AE36A}" type="pres">
      <dgm:prSet presAssocID="{07CC417F-DB93-4FBC-97CF-EF406A9976F6}" presName="spacerB" presStyleCnt="0"/>
      <dgm:spPr/>
    </dgm:pt>
    <dgm:pt modelId="{8B8699DA-C194-4FEF-BE5D-C5360A93106F}" type="pres">
      <dgm:prSet presAssocID="{21124567-F8A2-42A9-ADCE-F69E564DE01A}" presName="node" presStyleLbl="node1" presStyleIdx="2" presStyleCnt="4" custScaleX="158421">
        <dgm:presLayoutVars>
          <dgm:bulletEnabled val="1"/>
        </dgm:presLayoutVars>
      </dgm:prSet>
      <dgm:spPr>
        <a:prstGeom prst="roundRect">
          <a:avLst/>
        </a:prstGeom>
      </dgm:spPr>
    </dgm:pt>
    <dgm:pt modelId="{7079D811-0307-4950-9547-2BD381B63E0B}" type="pres">
      <dgm:prSet presAssocID="{F6432D71-8E79-4EDC-A256-99E71777AD18}" presName="sibTransLast" presStyleLbl="sibTrans2D1" presStyleIdx="2" presStyleCnt="3"/>
      <dgm:spPr/>
    </dgm:pt>
    <dgm:pt modelId="{5DA7A284-924C-4FB1-9C10-CF1E313642B1}" type="pres">
      <dgm:prSet presAssocID="{F6432D71-8E79-4EDC-A256-99E71777AD18}" presName="connectorText" presStyleLbl="sibTrans2D1" presStyleIdx="2" presStyleCnt="3"/>
      <dgm:spPr/>
    </dgm:pt>
    <dgm:pt modelId="{735A23EC-63AE-4DF2-9F36-BD87EDA0AC29}" type="pres">
      <dgm:prSet presAssocID="{F6432D71-8E79-4EDC-A256-99E71777AD18}" presName="lastNode" presStyleLbl="node1" presStyleIdx="3" presStyleCnt="4" custLinFactNeighborX="72873" custLinFactNeighborY="-1673">
        <dgm:presLayoutVars>
          <dgm:bulletEnabled val="1"/>
        </dgm:presLayoutVars>
      </dgm:prSet>
      <dgm:spPr>
        <a:prstGeom prst="horizontalScroll">
          <a:avLst/>
        </a:prstGeom>
      </dgm:spPr>
    </dgm:pt>
  </dgm:ptLst>
  <dgm:cxnLst>
    <dgm:cxn modelId="{CBCBB61A-B52A-4AC2-8D2E-3F2AC402C53C}" type="presOf" srcId="{07CC417F-DB93-4FBC-97CF-EF406A9976F6}" destId="{2ADC6800-FBEB-4205-AF04-A23F40CA4A99}" srcOrd="0" destOrd="0" presId="urn:microsoft.com/office/officeart/2005/8/layout/equation2"/>
    <dgm:cxn modelId="{F4F88C1F-797E-4169-9AA2-880B7F1E6F1A}" type="presOf" srcId="{F6432D71-8E79-4EDC-A256-99E71777AD18}" destId="{622848B5-FB2A-4A34-B5B9-101E12D57C32}" srcOrd="0" destOrd="0" presId="urn:microsoft.com/office/officeart/2005/8/layout/equation2"/>
    <dgm:cxn modelId="{72FAB431-5210-4548-BCBD-1A8C5AA7E25E}" type="presOf" srcId="{21124567-F8A2-42A9-ADCE-F69E564DE01A}" destId="{8B8699DA-C194-4FEF-BE5D-C5360A93106F}" srcOrd="0" destOrd="0" presId="urn:microsoft.com/office/officeart/2005/8/layout/equation2"/>
    <dgm:cxn modelId="{C8F07C39-8CBA-4038-AB92-830D9101075D}" srcId="{F6432D71-8E79-4EDC-A256-99E71777AD18}" destId="{64C36A04-DBDA-426B-8187-B7444615AC03}" srcOrd="0" destOrd="0" parTransId="{157C03EA-359D-4C97-A9CE-3340D5341D5C}" sibTransId="{2A23AB9A-BA96-4A4B-95BF-E0A31C7F2ABA}"/>
    <dgm:cxn modelId="{6FB66661-A863-4DBB-9942-C00B47027AB5}" type="presOf" srcId="{AE34BCE5-FDD7-4A07-855C-FE8A49872EF4}" destId="{5DA7A284-924C-4FB1-9C10-CF1E313642B1}" srcOrd="1" destOrd="0" presId="urn:microsoft.com/office/officeart/2005/8/layout/equation2"/>
    <dgm:cxn modelId="{1C63294B-B5DF-4346-B05D-75837828CD48}" srcId="{F6432D71-8E79-4EDC-A256-99E71777AD18}" destId="{817E6B47-4031-4AF5-AA9D-187D09279E04}" srcOrd="3" destOrd="0" parTransId="{03DD5DD1-D7CC-4E6C-8EC3-B4CF856C6360}" sibTransId="{D79A1F58-4BEB-410C-90DE-5454BB96E7C4}"/>
    <dgm:cxn modelId="{5E6C6A6D-F2AE-42A5-A177-892A0F12F245}" srcId="{F6432D71-8E79-4EDC-A256-99E71777AD18}" destId="{53A6C0B7-91A9-4AB9-9583-0897C96E857D}" srcOrd="1" destOrd="0" parTransId="{A030B332-F1C2-4176-BEC3-358734D8FDDD}" sibTransId="{07CC417F-DB93-4FBC-97CF-EF406A9976F6}"/>
    <dgm:cxn modelId="{DDD6014F-A95E-4BC5-B666-F62AA31EC5A5}" type="presOf" srcId="{53A6C0B7-91A9-4AB9-9583-0897C96E857D}" destId="{0D1EE302-A3B2-462E-8FEC-C6A81B6AC352}" srcOrd="0" destOrd="0" presId="urn:microsoft.com/office/officeart/2005/8/layout/equation2"/>
    <dgm:cxn modelId="{8F16DB77-EF7E-4DC4-8AAB-78D5D99F7AC1}" type="presOf" srcId="{817E6B47-4031-4AF5-AA9D-187D09279E04}" destId="{735A23EC-63AE-4DF2-9F36-BD87EDA0AC29}" srcOrd="0" destOrd="0" presId="urn:microsoft.com/office/officeart/2005/8/layout/equation2"/>
    <dgm:cxn modelId="{6448F957-B92B-480A-AB6C-619AB9A331B5}" srcId="{F6432D71-8E79-4EDC-A256-99E71777AD18}" destId="{21124567-F8A2-42A9-ADCE-F69E564DE01A}" srcOrd="2" destOrd="0" parTransId="{37380C50-C0A7-49AC-907A-43D17B65C4CA}" sibTransId="{AE34BCE5-FDD7-4A07-855C-FE8A49872EF4}"/>
    <dgm:cxn modelId="{92089B9C-6FEC-4F42-9E7C-D8404830C2E6}" type="presOf" srcId="{AE34BCE5-FDD7-4A07-855C-FE8A49872EF4}" destId="{7079D811-0307-4950-9547-2BD381B63E0B}" srcOrd="0" destOrd="0" presId="urn:microsoft.com/office/officeart/2005/8/layout/equation2"/>
    <dgm:cxn modelId="{86A82CC4-B1B6-4CC3-B43B-D3032C73493C}" type="presOf" srcId="{2A23AB9A-BA96-4A4B-95BF-E0A31C7F2ABA}" destId="{9369EE1F-D91D-46E3-865A-5ABA1FBFE182}" srcOrd="0" destOrd="0" presId="urn:microsoft.com/office/officeart/2005/8/layout/equation2"/>
    <dgm:cxn modelId="{DFEE3EF4-5EA4-438D-A690-A870F742B50F}" type="presOf" srcId="{64C36A04-DBDA-426B-8187-B7444615AC03}" destId="{2E527C07-A973-4ED7-86F1-42DE66D5103C}" srcOrd="0" destOrd="0" presId="urn:microsoft.com/office/officeart/2005/8/layout/equation2"/>
    <dgm:cxn modelId="{D5C3692B-62F1-4149-98AF-94F104C24801}" type="presParOf" srcId="{622848B5-FB2A-4A34-B5B9-101E12D57C32}" destId="{E4C8A0F6-70D3-4388-88D0-7CFBA1F6D14C}" srcOrd="0" destOrd="0" presId="urn:microsoft.com/office/officeart/2005/8/layout/equation2"/>
    <dgm:cxn modelId="{EADB73EF-DB6F-4E51-953A-877D8E5C83B5}" type="presParOf" srcId="{E4C8A0F6-70D3-4388-88D0-7CFBA1F6D14C}" destId="{2E527C07-A973-4ED7-86F1-42DE66D5103C}" srcOrd="0" destOrd="0" presId="urn:microsoft.com/office/officeart/2005/8/layout/equation2"/>
    <dgm:cxn modelId="{219DCC0E-10B3-4B05-9CF8-678CE4A9229E}" type="presParOf" srcId="{E4C8A0F6-70D3-4388-88D0-7CFBA1F6D14C}" destId="{26256223-B984-440A-9AC3-DE0BC666EC85}" srcOrd="1" destOrd="0" presId="urn:microsoft.com/office/officeart/2005/8/layout/equation2"/>
    <dgm:cxn modelId="{56651C75-B933-4F41-AC27-D117171FF05A}" type="presParOf" srcId="{E4C8A0F6-70D3-4388-88D0-7CFBA1F6D14C}" destId="{9369EE1F-D91D-46E3-865A-5ABA1FBFE182}" srcOrd="2" destOrd="0" presId="urn:microsoft.com/office/officeart/2005/8/layout/equation2"/>
    <dgm:cxn modelId="{B0D5C333-F55F-4D8A-8151-4B9F57886E13}" type="presParOf" srcId="{E4C8A0F6-70D3-4388-88D0-7CFBA1F6D14C}" destId="{50F95950-F3E6-43FF-8BC3-E3F806BE40FB}" srcOrd="3" destOrd="0" presId="urn:microsoft.com/office/officeart/2005/8/layout/equation2"/>
    <dgm:cxn modelId="{D3AF9D75-1431-4A6B-A806-21DFFCB6B5F5}" type="presParOf" srcId="{E4C8A0F6-70D3-4388-88D0-7CFBA1F6D14C}" destId="{0D1EE302-A3B2-462E-8FEC-C6A81B6AC352}" srcOrd="4" destOrd="0" presId="urn:microsoft.com/office/officeart/2005/8/layout/equation2"/>
    <dgm:cxn modelId="{AD6A0107-3466-4343-97F5-91A67770B185}" type="presParOf" srcId="{E4C8A0F6-70D3-4388-88D0-7CFBA1F6D14C}" destId="{968C9F3D-CB0A-410B-9A0D-B58CAA56083A}" srcOrd="5" destOrd="0" presId="urn:microsoft.com/office/officeart/2005/8/layout/equation2"/>
    <dgm:cxn modelId="{54A1DC3A-7DE5-42B0-BF85-69A89CA5A4EC}" type="presParOf" srcId="{E4C8A0F6-70D3-4388-88D0-7CFBA1F6D14C}" destId="{2ADC6800-FBEB-4205-AF04-A23F40CA4A99}" srcOrd="6" destOrd="0" presId="urn:microsoft.com/office/officeart/2005/8/layout/equation2"/>
    <dgm:cxn modelId="{DDC66E9F-96B7-40A6-9671-41CC88297BBC}" type="presParOf" srcId="{E4C8A0F6-70D3-4388-88D0-7CFBA1F6D14C}" destId="{AFB35D13-252F-4019-8CB3-1309E24AE36A}" srcOrd="7" destOrd="0" presId="urn:microsoft.com/office/officeart/2005/8/layout/equation2"/>
    <dgm:cxn modelId="{6C6D2FD5-3E88-4325-956C-611AB8CFAC6A}" type="presParOf" srcId="{E4C8A0F6-70D3-4388-88D0-7CFBA1F6D14C}" destId="{8B8699DA-C194-4FEF-BE5D-C5360A93106F}" srcOrd="8" destOrd="0" presId="urn:microsoft.com/office/officeart/2005/8/layout/equation2"/>
    <dgm:cxn modelId="{3B5DC2BD-7989-486A-879D-534D5F0A2E2A}" type="presParOf" srcId="{622848B5-FB2A-4A34-B5B9-101E12D57C32}" destId="{7079D811-0307-4950-9547-2BD381B63E0B}" srcOrd="1" destOrd="0" presId="urn:microsoft.com/office/officeart/2005/8/layout/equation2"/>
    <dgm:cxn modelId="{4AD33D05-2773-4464-BC6A-344100703BE5}" type="presParOf" srcId="{7079D811-0307-4950-9547-2BD381B63E0B}" destId="{5DA7A284-924C-4FB1-9C10-CF1E313642B1}" srcOrd="0" destOrd="0" presId="urn:microsoft.com/office/officeart/2005/8/layout/equation2"/>
    <dgm:cxn modelId="{7994F4AB-C928-4084-9945-613C4EFDFDC5}" type="presParOf" srcId="{622848B5-FB2A-4A34-B5B9-101E12D57C32}" destId="{735A23EC-63AE-4DF2-9F36-BD87EDA0AC29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D1AAC94-9F7D-4271-9890-E10F0E04AA91}" type="doc">
      <dgm:prSet loTypeId="urn:microsoft.com/office/officeart/2005/8/layout/process1" loCatId="process" qsTypeId="urn:microsoft.com/office/officeart/2005/8/quickstyle/simple3" qsCatId="simple" csTypeId="urn:microsoft.com/office/officeart/2005/8/colors/colorful5" csCatId="colorful" phldr="1"/>
      <dgm:spPr/>
    </dgm:pt>
    <dgm:pt modelId="{290EF820-5F17-4AD0-93F8-49AE59F2A11A}">
      <dgm:prSet phldrT="[Текст]" custT="1"/>
      <dgm:spPr/>
      <dgm:t>
        <a:bodyPr/>
        <a:lstStyle/>
        <a:p>
          <a:r>
            <a:rPr lang="uk-UA" sz="2400" b="1" i="0" noProof="0" dirty="0">
              <a:latin typeface="Times New Roman" pitchFamily="18" charset="0"/>
              <a:cs typeface="Times New Roman" pitchFamily="18" charset="0"/>
            </a:rPr>
            <a:t>Побутова корупція 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2A6593AB-1C07-4C89-847E-D21C86C37552}" type="parTrans" cxnId="{6D499A2F-BEFF-4D70-831E-F5EAFC9ED777}">
      <dgm:prSet/>
      <dgm:spPr/>
      <dgm:t>
        <a:bodyPr/>
        <a:lstStyle/>
        <a:p>
          <a:endParaRPr lang="uk-UA"/>
        </a:p>
      </dgm:t>
    </dgm:pt>
    <dgm:pt modelId="{277A90A2-117B-4B16-A104-F103F5D6CA09}" type="sibTrans" cxnId="{6D499A2F-BEFF-4D70-831E-F5EAFC9ED777}">
      <dgm:prSet/>
      <dgm:spPr/>
      <dgm:t>
        <a:bodyPr/>
        <a:lstStyle/>
        <a:p>
          <a:endParaRPr lang="uk-UA"/>
        </a:p>
      </dgm:t>
    </dgm:pt>
    <dgm:pt modelId="{5FFC0084-E06C-417A-8CBB-97A869E33A34}">
      <dgm:prSet phldrT="[Текст]"/>
      <dgm:spPr/>
      <dgm:t>
        <a:bodyPr/>
        <a:lstStyle/>
        <a:p>
          <a:r>
            <a:rPr lang="uk-UA" b="0" i="0" noProof="0">
              <a:latin typeface="Times New Roman" pitchFamily="18" charset="0"/>
              <a:cs typeface="Times New Roman" pitchFamily="18" charset="0"/>
            </a:rPr>
            <a:t>породжується взаємодією громадян і чиновників, якщо останні змушують платити хабарі за здійснення дій, передбачених їх посадовими обов’язками. Поширенню побутової корупції сприяє традиція дякувати чиновникам і працівникам бюджетної сфери. Вона зумовлює зростання кількості громадян, згодних пристосовуватися до корупційних відносин</a:t>
          </a:r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C7A0E3D9-F1F8-4CEF-9B42-3D2E79FA3C01}" type="parTrans" cxnId="{FEB6CC4E-1F56-4D95-BD2E-8F2E91D07A0C}">
      <dgm:prSet/>
      <dgm:spPr/>
      <dgm:t>
        <a:bodyPr/>
        <a:lstStyle/>
        <a:p>
          <a:endParaRPr lang="uk-UA"/>
        </a:p>
      </dgm:t>
    </dgm:pt>
    <dgm:pt modelId="{8365A338-39A7-4DEA-A68B-2F7F46650BE4}" type="sibTrans" cxnId="{FEB6CC4E-1F56-4D95-BD2E-8F2E91D07A0C}">
      <dgm:prSet/>
      <dgm:spPr/>
      <dgm:t>
        <a:bodyPr/>
        <a:lstStyle/>
        <a:p>
          <a:endParaRPr lang="uk-UA"/>
        </a:p>
      </dgm:t>
    </dgm:pt>
    <dgm:pt modelId="{5E90CFC0-9D50-4A66-AE3A-B24999BF70D3}" type="pres">
      <dgm:prSet presAssocID="{5D1AAC94-9F7D-4271-9890-E10F0E04AA91}" presName="Name0" presStyleCnt="0">
        <dgm:presLayoutVars>
          <dgm:dir/>
          <dgm:resizeHandles val="exact"/>
        </dgm:presLayoutVars>
      </dgm:prSet>
      <dgm:spPr/>
    </dgm:pt>
    <dgm:pt modelId="{1D02A222-FD2B-4084-87EC-6BC43700EDF7}" type="pres">
      <dgm:prSet presAssocID="{290EF820-5F17-4AD0-93F8-49AE59F2A11A}" presName="node" presStyleLbl="node1" presStyleIdx="0" presStyleCnt="2" custScaleX="86985" custScaleY="66304">
        <dgm:presLayoutVars>
          <dgm:bulletEnabled val="1"/>
        </dgm:presLayoutVars>
      </dgm:prSet>
      <dgm:spPr/>
    </dgm:pt>
    <dgm:pt modelId="{3480DB8B-97B9-4CB9-A584-623A022260EB}" type="pres">
      <dgm:prSet presAssocID="{277A90A2-117B-4B16-A104-F103F5D6CA09}" presName="sibTrans" presStyleLbl="sibTrans2D1" presStyleIdx="0" presStyleCnt="1"/>
      <dgm:spPr/>
    </dgm:pt>
    <dgm:pt modelId="{7D2FD0B3-A744-4392-8CA6-58818EBD539B}" type="pres">
      <dgm:prSet presAssocID="{277A90A2-117B-4B16-A104-F103F5D6CA09}" presName="connectorText" presStyleLbl="sibTrans2D1" presStyleIdx="0" presStyleCnt="1"/>
      <dgm:spPr/>
    </dgm:pt>
    <dgm:pt modelId="{2128611B-360B-4BC4-AAEC-DA0651962A0D}" type="pres">
      <dgm:prSet presAssocID="{5FFC0084-E06C-417A-8CBB-97A869E33A34}" presName="node" presStyleLbl="node1" presStyleIdx="1" presStyleCnt="2">
        <dgm:presLayoutVars>
          <dgm:bulletEnabled val="1"/>
        </dgm:presLayoutVars>
      </dgm:prSet>
      <dgm:spPr/>
    </dgm:pt>
  </dgm:ptLst>
  <dgm:cxnLst>
    <dgm:cxn modelId="{54118B20-25FE-40D8-90BD-DAB16C20D63B}" type="presOf" srcId="{277A90A2-117B-4B16-A104-F103F5D6CA09}" destId="{3480DB8B-97B9-4CB9-A584-623A022260EB}" srcOrd="0" destOrd="0" presId="urn:microsoft.com/office/officeart/2005/8/layout/process1"/>
    <dgm:cxn modelId="{6D499A2F-BEFF-4D70-831E-F5EAFC9ED777}" srcId="{5D1AAC94-9F7D-4271-9890-E10F0E04AA91}" destId="{290EF820-5F17-4AD0-93F8-49AE59F2A11A}" srcOrd="0" destOrd="0" parTransId="{2A6593AB-1C07-4C89-847E-D21C86C37552}" sibTransId="{277A90A2-117B-4B16-A104-F103F5D6CA09}"/>
    <dgm:cxn modelId="{1E5A2560-983E-46A8-B118-177249926C83}" type="presOf" srcId="{277A90A2-117B-4B16-A104-F103F5D6CA09}" destId="{7D2FD0B3-A744-4392-8CA6-58818EBD539B}" srcOrd="1" destOrd="0" presId="urn:microsoft.com/office/officeart/2005/8/layout/process1"/>
    <dgm:cxn modelId="{0A4E0E4C-8F1D-4CC6-8DAE-883710AFC822}" type="presOf" srcId="{290EF820-5F17-4AD0-93F8-49AE59F2A11A}" destId="{1D02A222-FD2B-4084-87EC-6BC43700EDF7}" srcOrd="0" destOrd="0" presId="urn:microsoft.com/office/officeart/2005/8/layout/process1"/>
    <dgm:cxn modelId="{FEB6CC4E-1F56-4D95-BD2E-8F2E91D07A0C}" srcId="{5D1AAC94-9F7D-4271-9890-E10F0E04AA91}" destId="{5FFC0084-E06C-417A-8CBB-97A869E33A34}" srcOrd="1" destOrd="0" parTransId="{C7A0E3D9-F1F8-4CEF-9B42-3D2E79FA3C01}" sibTransId="{8365A338-39A7-4DEA-A68B-2F7F46650BE4}"/>
    <dgm:cxn modelId="{7B198057-1723-4945-B142-E37ECB9B8D0C}" type="presOf" srcId="{5FFC0084-E06C-417A-8CBB-97A869E33A34}" destId="{2128611B-360B-4BC4-AAEC-DA0651962A0D}" srcOrd="0" destOrd="0" presId="urn:microsoft.com/office/officeart/2005/8/layout/process1"/>
    <dgm:cxn modelId="{399536DE-C975-4C1C-8A9C-1A03AD81428B}" type="presOf" srcId="{5D1AAC94-9F7D-4271-9890-E10F0E04AA91}" destId="{5E90CFC0-9D50-4A66-AE3A-B24999BF70D3}" srcOrd="0" destOrd="0" presId="urn:microsoft.com/office/officeart/2005/8/layout/process1"/>
    <dgm:cxn modelId="{4D314FE8-32C8-4E5F-BE78-C322DBB8914D}" type="presParOf" srcId="{5E90CFC0-9D50-4A66-AE3A-B24999BF70D3}" destId="{1D02A222-FD2B-4084-87EC-6BC43700EDF7}" srcOrd="0" destOrd="0" presId="urn:microsoft.com/office/officeart/2005/8/layout/process1"/>
    <dgm:cxn modelId="{2A7E693A-FE4E-4138-8377-39E4B572A208}" type="presParOf" srcId="{5E90CFC0-9D50-4A66-AE3A-B24999BF70D3}" destId="{3480DB8B-97B9-4CB9-A584-623A022260EB}" srcOrd="1" destOrd="0" presId="urn:microsoft.com/office/officeart/2005/8/layout/process1"/>
    <dgm:cxn modelId="{27AACF7C-82B9-4CE6-96E0-75C2CDD53DD7}" type="presParOf" srcId="{3480DB8B-97B9-4CB9-A584-623A022260EB}" destId="{7D2FD0B3-A744-4392-8CA6-58818EBD539B}" srcOrd="0" destOrd="0" presId="urn:microsoft.com/office/officeart/2005/8/layout/process1"/>
    <dgm:cxn modelId="{FC167D5E-81F1-43F1-A681-0B8F790450CC}" type="presParOf" srcId="{5E90CFC0-9D50-4A66-AE3A-B24999BF70D3}" destId="{2128611B-360B-4BC4-AAEC-DA0651962A0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ED3EAAF-948D-4FAB-BEC6-3C8FC80F3D60}" type="doc">
      <dgm:prSet loTypeId="urn:microsoft.com/office/officeart/2005/8/layout/process1" loCatId="process" qsTypeId="urn:microsoft.com/office/officeart/2005/8/quickstyle/simple3" qsCatId="simple" csTypeId="urn:microsoft.com/office/officeart/2005/8/colors/colorful4" csCatId="colorful" phldr="1"/>
      <dgm:spPr/>
    </dgm:pt>
    <dgm:pt modelId="{1E9D50FB-1262-4AED-AAF9-5D3DA4DC7016}">
      <dgm:prSet phldrT="[Текст]" custT="1"/>
      <dgm:spPr/>
      <dgm:t>
        <a:bodyPr/>
        <a:lstStyle/>
        <a:p>
          <a:r>
            <a:rPr lang="uk-UA" sz="2400" b="1" dirty="0">
              <a:latin typeface="Times New Roman" pitchFamily="18" charset="0"/>
              <a:cs typeface="Times New Roman" pitchFamily="18" charset="0"/>
            </a:rPr>
            <a:t>Економічна корупція </a:t>
          </a:r>
        </a:p>
      </dgm:t>
    </dgm:pt>
    <dgm:pt modelId="{911BE708-3E3C-4C6A-8FD6-5D596B584CAF}" type="parTrans" cxnId="{DC94F530-269C-4CD0-A17C-1ADAC9F5D263}">
      <dgm:prSet/>
      <dgm:spPr/>
      <dgm:t>
        <a:bodyPr/>
        <a:lstStyle/>
        <a:p>
          <a:endParaRPr lang="uk-UA" sz="1800">
            <a:latin typeface="Times New Roman" pitchFamily="18" charset="0"/>
            <a:cs typeface="Times New Roman" pitchFamily="18" charset="0"/>
          </a:endParaRPr>
        </a:p>
      </dgm:t>
    </dgm:pt>
    <dgm:pt modelId="{3DC7A894-934A-4B30-B183-A916658AC084}" type="sibTrans" cxnId="{DC94F530-269C-4CD0-A17C-1ADAC9F5D263}">
      <dgm:prSet custT="1"/>
      <dgm:spPr/>
      <dgm:t>
        <a:bodyPr/>
        <a:lstStyle/>
        <a:p>
          <a:endParaRPr lang="uk-UA" sz="1800">
            <a:latin typeface="Times New Roman" pitchFamily="18" charset="0"/>
            <a:cs typeface="Times New Roman" pitchFamily="18" charset="0"/>
          </a:endParaRPr>
        </a:p>
      </dgm:t>
    </dgm:pt>
    <dgm:pt modelId="{7592B008-27E0-4E26-88B3-9E627E7BD4EB}">
      <dgm:prSet phldrT="[Текст]" custT="1"/>
      <dgm:spPr/>
      <dgm:t>
        <a:bodyPr/>
        <a:lstStyle/>
        <a:p>
          <a:r>
            <a:rPr lang="ru-RU" sz="1800" b="0" i="0" dirty="0" err="1">
              <a:latin typeface="Times New Roman" pitchFamily="18" charset="0"/>
              <a:cs typeface="Times New Roman" pitchFamily="18" charset="0"/>
            </a:rPr>
            <a:t>виникає</a:t>
          </a:r>
          <a:r>
            <a:rPr lang="ru-RU" sz="1800" b="0" i="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800" b="0" i="0" dirty="0" err="1">
              <a:latin typeface="Times New Roman" pitchFamily="18" charset="0"/>
              <a:cs typeface="Times New Roman" pitchFamily="18" charset="0"/>
            </a:rPr>
            <a:t>взаємодії</a:t>
          </a:r>
          <a:r>
            <a:rPr lang="ru-RU" sz="1800" b="0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0" dirty="0" err="1">
              <a:latin typeface="Times New Roman" pitchFamily="18" charset="0"/>
              <a:cs typeface="Times New Roman" pitchFamily="18" charset="0"/>
            </a:rPr>
            <a:t>влади</a:t>
          </a:r>
          <a:r>
            <a:rPr lang="ru-RU" sz="1800" b="0" i="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b="0" i="0" dirty="0" err="1">
              <a:latin typeface="Times New Roman" pitchFamily="18" charset="0"/>
              <a:cs typeface="Times New Roman" pitchFamily="18" charset="0"/>
            </a:rPr>
            <a:t>бізнесу</a:t>
          </a:r>
          <a:r>
            <a:rPr lang="ru-RU" sz="1800" b="0" i="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800" b="0" i="0" dirty="0" err="1">
              <a:latin typeface="Times New Roman" pitchFamily="18" charset="0"/>
              <a:cs typeface="Times New Roman" pitchFamily="18" charset="0"/>
            </a:rPr>
            <a:t>Найчастіше</a:t>
          </a:r>
          <a:r>
            <a:rPr lang="ru-RU" sz="1800" b="0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0" dirty="0" err="1">
              <a:latin typeface="Times New Roman" pitchFamily="18" charset="0"/>
              <a:cs typeface="Times New Roman" pitchFamily="18" charset="0"/>
            </a:rPr>
            <a:t>дають</a:t>
          </a:r>
          <a:r>
            <a:rPr lang="ru-RU" sz="1800" b="0" i="0" dirty="0">
              <a:latin typeface="Times New Roman" pitchFamily="18" charset="0"/>
              <a:cs typeface="Times New Roman" pitchFamily="18" charset="0"/>
            </a:rPr>
            <a:t> хабар за для </a:t>
          </a:r>
          <a:r>
            <a:rPr lang="ru-RU" sz="1800" b="0" i="0" dirty="0" err="1">
              <a:latin typeface="Times New Roman" pitchFamily="18" charset="0"/>
              <a:cs typeface="Times New Roman" pitchFamily="18" charset="0"/>
            </a:rPr>
            <a:t>отримання</a:t>
          </a:r>
          <a:r>
            <a:rPr lang="ru-RU" sz="1800" b="0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0" dirty="0" err="1">
              <a:latin typeface="Times New Roman" pitchFamily="18" charset="0"/>
              <a:cs typeface="Times New Roman" pitchFamily="18" charset="0"/>
            </a:rPr>
            <a:t>інформації</a:t>
          </a:r>
          <a:r>
            <a:rPr lang="ru-RU" sz="1800" b="0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0" dirty="0" err="1">
              <a:latin typeface="Times New Roman" pitchFamily="18" charset="0"/>
              <a:cs typeface="Times New Roman" pitchFamily="18" charset="0"/>
            </a:rPr>
            <a:t>й</a:t>
          </a:r>
          <a:r>
            <a:rPr lang="ru-RU" sz="1800" b="0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0" dirty="0" err="1">
              <a:latin typeface="Times New Roman" pitchFamily="18" charset="0"/>
              <a:cs typeface="Times New Roman" pitchFamily="18" charset="0"/>
            </a:rPr>
            <a:t>надання</a:t>
          </a:r>
          <a:r>
            <a:rPr lang="ru-RU" sz="1800" b="0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0" dirty="0" err="1">
              <a:latin typeface="Times New Roman" pitchFamily="18" charset="0"/>
              <a:cs typeface="Times New Roman" pitchFamily="18" charset="0"/>
            </a:rPr>
            <a:t>послуг</a:t>
          </a:r>
          <a:endParaRPr lang="uk-UA" sz="1800" dirty="0">
            <a:latin typeface="Times New Roman" pitchFamily="18" charset="0"/>
            <a:cs typeface="Times New Roman" pitchFamily="18" charset="0"/>
          </a:endParaRPr>
        </a:p>
      </dgm:t>
    </dgm:pt>
    <dgm:pt modelId="{C2223834-5A62-41C4-B64D-62C929A6A1C6}" type="parTrans" cxnId="{E142896A-817C-4CB0-B9A5-9E261491DEF3}">
      <dgm:prSet/>
      <dgm:spPr/>
      <dgm:t>
        <a:bodyPr/>
        <a:lstStyle/>
        <a:p>
          <a:endParaRPr lang="uk-UA" sz="1800">
            <a:latin typeface="Times New Roman" pitchFamily="18" charset="0"/>
            <a:cs typeface="Times New Roman" pitchFamily="18" charset="0"/>
          </a:endParaRPr>
        </a:p>
      </dgm:t>
    </dgm:pt>
    <dgm:pt modelId="{E56960FB-5B07-4932-BA6D-F0FC853DAB29}" type="sibTrans" cxnId="{E142896A-817C-4CB0-B9A5-9E261491DEF3}">
      <dgm:prSet/>
      <dgm:spPr/>
      <dgm:t>
        <a:bodyPr/>
        <a:lstStyle/>
        <a:p>
          <a:endParaRPr lang="uk-UA" sz="1800">
            <a:latin typeface="Times New Roman" pitchFamily="18" charset="0"/>
            <a:cs typeface="Times New Roman" pitchFamily="18" charset="0"/>
          </a:endParaRPr>
        </a:p>
      </dgm:t>
    </dgm:pt>
    <dgm:pt modelId="{02890241-A3FA-463A-989D-F72628BEDA1B}" type="pres">
      <dgm:prSet presAssocID="{4ED3EAAF-948D-4FAB-BEC6-3C8FC80F3D60}" presName="Name0" presStyleCnt="0">
        <dgm:presLayoutVars>
          <dgm:dir/>
          <dgm:resizeHandles val="exact"/>
        </dgm:presLayoutVars>
      </dgm:prSet>
      <dgm:spPr/>
    </dgm:pt>
    <dgm:pt modelId="{45CBD7BF-1BCE-4F83-BF9B-084FAC7EF1B1}" type="pres">
      <dgm:prSet presAssocID="{1E9D50FB-1262-4AED-AAF9-5D3DA4DC7016}" presName="node" presStyleLbl="node1" presStyleIdx="0" presStyleCnt="2">
        <dgm:presLayoutVars>
          <dgm:bulletEnabled val="1"/>
        </dgm:presLayoutVars>
      </dgm:prSet>
      <dgm:spPr/>
    </dgm:pt>
    <dgm:pt modelId="{01F30F1F-F1AB-40C2-BB5B-55FD7F10A939}" type="pres">
      <dgm:prSet presAssocID="{3DC7A894-934A-4B30-B183-A916658AC084}" presName="sibTrans" presStyleLbl="sibTrans2D1" presStyleIdx="0" presStyleCnt="1"/>
      <dgm:spPr/>
    </dgm:pt>
    <dgm:pt modelId="{D3F75AD4-F503-43CC-B9F5-160A6DA17799}" type="pres">
      <dgm:prSet presAssocID="{3DC7A894-934A-4B30-B183-A916658AC084}" presName="connectorText" presStyleLbl="sibTrans2D1" presStyleIdx="0" presStyleCnt="1"/>
      <dgm:spPr/>
    </dgm:pt>
    <dgm:pt modelId="{CA8C98E2-899E-4608-B7B1-D499CE973CB3}" type="pres">
      <dgm:prSet presAssocID="{7592B008-27E0-4E26-88B3-9E627E7BD4EB}" presName="node" presStyleLbl="node1" presStyleIdx="1" presStyleCnt="2">
        <dgm:presLayoutVars>
          <dgm:bulletEnabled val="1"/>
        </dgm:presLayoutVars>
      </dgm:prSet>
      <dgm:spPr/>
    </dgm:pt>
  </dgm:ptLst>
  <dgm:cxnLst>
    <dgm:cxn modelId="{8CA2ED1F-33A1-48DB-8E2D-58A83446B7A4}" type="presOf" srcId="{3DC7A894-934A-4B30-B183-A916658AC084}" destId="{D3F75AD4-F503-43CC-B9F5-160A6DA17799}" srcOrd="1" destOrd="0" presId="urn:microsoft.com/office/officeart/2005/8/layout/process1"/>
    <dgm:cxn modelId="{DC94F530-269C-4CD0-A17C-1ADAC9F5D263}" srcId="{4ED3EAAF-948D-4FAB-BEC6-3C8FC80F3D60}" destId="{1E9D50FB-1262-4AED-AAF9-5D3DA4DC7016}" srcOrd="0" destOrd="0" parTransId="{911BE708-3E3C-4C6A-8FD6-5D596B584CAF}" sibTransId="{3DC7A894-934A-4B30-B183-A916658AC084}"/>
    <dgm:cxn modelId="{E142896A-817C-4CB0-B9A5-9E261491DEF3}" srcId="{4ED3EAAF-948D-4FAB-BEC6-3C8FC80F3D60}" destId="{7592B008-27E0-4E26-88B3-9E627E7BD4EB}" srcOrd="1" destOrd="0" parTransId="{C2223834-5A62-41C4-B64D-62C929A6A1C6}" sibTransId="{E56960FB-5B07-4932-BA6D-F0FC853DAB29}"/>
    <dgm:cxn modelId="{8BC2F187-BA55-43F1-94DB-039C80C724FC}" type="presOf" srcId="{1E9D50FB-1262-4AED-AAF9-5D3DA4DC7016}" destId="{45CBD7BF-1BCE-4F83-BF9B-084FAC7EF1B1}" srcOrd="0" destOrd="0" presId="urn:microsoft.com/office/officeart/2005/8/layout/process1"/>
    <dgm:cxn modelId="{76C33D8F-975D-4C97-A089-62040F0FDE55}" type="presOf" srcId="{4ED3EAAF-948D-4FAB-BEC6-3C8FC80F3D60}" destId="{02890241-A3FA-463A-989D-F72628BEDA1B}" srcOrd="0" destOrd="0" presId="urn:microsoft.com/office/officeart/2005/8/layout/process1"/>
    <dgm:cxn modelId="{D73DB4CE-94D6-463B-BAE6-98A247CDE131}" type="presOf" srcId="{7592B008-27E0-4E26-88B3-9E627E7BD4EB}" destId="{CA8C98E2-899E-4608-B7B1-D499CE973CB3}" srcOrd="0" destOrd="0" presId="urn:microsoft.com/office/officeart/2005/8/layout/process1"/>
    <dgm:cxn modelId="{8FBC9AD1-C316-4CA1-B2F6-C34C370FB001}" type="presOf" srcId="{3DC7A894-934A-4B30-B183-A916658AC084}" destId="{01F30F1F-F1AB-40C2-BB5B-55FD7F10A939}" srcOrd="0" destOrd="0" presId="urn:microsoft.com/office/officeart/2005/8/layout/process1"/>
    <dgm:cxn modelId="{12690BC5-284D-4CB2-92C7-8C7700A4CE43}" type="presParOf" srcId="{02890241-A3FA-463A-989D-F72628BEDA1B}" destId="{45CBD7BF-1BCE-4F83-BF9B-084FAC7EF1B1}" srcOrd="0" destOrd="0" presId="urn:microsoft.com/office/officeart/2005/8/layout/process1"/>
    <dgm:cxn modelId="{2707A6B3-B0BC-422B-BF4F-14087042138E}" type="presParOf" srcId="{02890241-A3FA-463A-989D-F72628BEDA1B}" destId="{01F30F1F-F1AB-40C2-BB5B-55FD7F10A939}" srcOrd="1" destOrd="0" presId="urn:microsoft.com/office/officeart/2005/8/layout/process1"/>
    <dgm:cxn modelId="{014F3C1D-AC23-4BCE-AD9B-9E7BAE2133C8}" type="presParOf" srcId="{01F30F1F-F1AB-40C2-BB5B-55FD7F10A939}" destId="{D3F75AD4-F503-43CC-B9F5-160A6DA17799}" srcOrd="0" destOrd="0" presId="urn:microsoft.com/office/officeart/2005/8/layout/process1"/>
    <dgm:cxn modelId="{C5365005-434B-49FD-83C2-7BDCDF5DA0CB}" type="presParOf" srcId="{02890241-A3FA-463A-989D-F72628BEDA1B}" destId="{CA8C98E2-899E-4608-B7B1-D499CE973CB3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78397D-618D-4563-9956-E52BA18EBE19}">
      <dsp:nvSpPr>
        <dsp:cNvPr id="0" name=""/>
        <dsp:cNvSpPr/>
      </dsp:nvSpPr>
      <dsp:spPr>
        <a:xfrm>
          <a:off x="65911" y="0"/>
          <a:ext cx="3728994" cy="9322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noProof="0" dirty="0">
              <a:latin typeface="Times New Roman" pitchFamily="18" charset="0"/>
              <a:cs typeface="Times New Roman" pitchFamily="18" charset="0"/>
            </a:rPr>
            <a:t>Корупція </a:t>
          </a:r>
          <a:endParaRPr lang="uk-UA" sz="1800" b="1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93216" y="27305"/>
        <a:ext cx="3674384" cy="877638"/>
      </dsp:txXfrm>
    </dsp:sp>
    <dsp:sp modelId="{D84ED821-B1F4-4EC5-92D7-A82B76083E7D}">
      <dsp:nvSpPr>
        <dsp:cNvPr id="0" name=""/>
        <dsp:cNvSpPr/>
      </dsp:nvSpPr>
      <dsp:spPr>
        <a:xfrm rot="5401528">
          <a:off x="1734897" y="1040515"/>
          <a:ext cx="545600" cy="871488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E279168-7D86-4C56-A4DB-AFE6DF58786B}">
      <dsp:nvSpPr>
        <dsp:cNvPr id="0" name=""/>
        <dsp:cNvSpPr/>
      </dsp:nvSpPr>
      <dsp:spPr>
        <a:xfrm>
          <a:off x="0" y="2020270"/>
          <a:ext cx="4387944" cy="378105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це використання особою наданих їй службових повноважень чи пов’язаних з ними можливостей з метою одержання неправомірної вигоди або прийняття такої вигоди чи прийняття обіцянки/пропозиції такої вигоди для себе чи інших осіб або відповідно обіцянка/пропозиція чи надання неправомірної вигоди особі, або на її вимогу іншим фізичним чи юридичним особам з метою схилити цю особу до протиправного використання наданих їй службових повноважень чи пов’язаних з ними можливостей</a:t>
          </a:r>
          <a:endParaRPr lang="uk-UA" sz="18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10743" y="2131013"/>
        <a:ext cx="4166458" cy="3559564"/>
      </dsp:txXfrm>
    </dsp:sp>
    <dsp:sp modelId="{33060B9D-C5DA-4581-BBBD-CF460C023DC8}">
      <dsp:nvSpPr>
        <dsp:cNvPr id="0" name=""/>
        <dsp:cNvSpPr/>
      </dsp:nvSpPr>
      <dsp:spPr>
        <a:xfrm>
          <a:off x="4912503" y="766342"/>
          <a:ext cx="3728994" cy="9322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0" kern="1200" noProof="0" dirty="0">
              <a:latin typeface="Times New Roman" pitchFamily="18" charset="0"/>
              <a:cs typeface="Times New Roman" pitchFamily="18" charset="0"/>
            </a:rPr>
            <a:t>Корупційне правопорушення</a:t>
          </a:r>
          <a:endParaRPr lang="uk-UA" sz="20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4939808" y="793647"/>
        <a:ext cx="3674384" cy="877638"/>
      </dsp:txXfrm>
    </dsp:sp>
    <dsp:sp modelId="{CDDAFF77-311A-4071-BAFE-2632BA7D6638}">
      <dsp:nvSpPr>
        <dsp:cNvPr id="0" name=""/>
        <dsp:cNvSpPr/>
      </dsp:nvSpPr>
      <dsp:spPr>
        <a:xfrm rot="5396200">
          <a:off x="6492411" y="1992791"/>
          <a:ext cx="571472" cy="554544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F4E2C09-95FE-437E-B54E-127F96A10AD9}">
      <dsp:nvSpPr>
        <dsp:cNvPr id="0" name=""/>
        <dsp:cNvSpPr/>
      </dsp:nvSpPr>
      <dsp:spPr>
        <a:xfrm>
          <a:off x="4915003" y="2841535"/>
          <a:ext cx="3728994" cy="130454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діяння, що містить ознаки корупції, за яке законом встановлено кримінальну, дисциплінарну та/або цивільно-правову відповідальність</a:t>
          </a:r>
          <a:endParaRPr lang="uk-UA" sz="18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4953212" y="2879744"/>
        <a:ext cx="3652576" cy="122812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2007E6-28B8-4B27-8313-852FBAB4FCD0}">
      <dsp:nvSpPr>
        <dsp:cNvPr id="0" name=""/>
        <dsp:cNvSpPr/>
      </dsp:nvSpPr>
      <dsp:spPr>
        <a:xfrm>
          <a:off x="1590" y="1054108"/>
          <a:ext cx="3391979" cy="20351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noProof="0" dirty="0">
              <a:latin typeface="Times New Roman" pitchFamily="18" charset="0"/>
              <a:cs typeface="Times New Roman" pitchFamily="18" charset="0"/>
            </a:rPr>
            <a:t>Політична корупція </a:t>
          </a:r>
        </a:p>
      </dsp:txBody>
      <dsp:txXfrm>
        <a:off x="1590" y="1054108"/>
        <a:ext cx="3391979" cy="2035187"/>
      </dsp:txXfrm>
    </dsp:sp>
    <dsp:sp modelId="{DB2DA4F2-3503-439C-9C79-0F802298F9EE}">
      <dsp:nvSpPr>
        <dsp:cNvPr id="0" name=""/>
        <dsp:cNvSpPr/>
      </dsp:nvSpPr>
      <dsp:spPr>
        <a:xfrm>
          <a:off x="3732768" y="1651096"/>
          <a:ext cx="719099" cy="8412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800" kern="1200" noProof="0">
            <a:latin typeface="Times New Roman" pitchFamily="18" charset="0"/>
            <a:cs typeface="Times New Roman" pitchFamily="18" charset="0"/>
          </a:endParaRPr>
        </a:p>
      </dsp:txBody>
      <dsp:txXfrm>
        <a:off x="3732768" y="1651096"/>
        <a:ext cx="719099" cy="841210"/>
      </dsp:txXfrm>
    </dsp:sp>
    <dsp:sp modelId="{8DA5F0DB-41FF-444F-8D5C-978838D173E0}">
      <dsp:nvSpPr>
        <dsp:cNvPr id="0" name=""/>
        <dsp:cNvSpPr/>
      </dsp:nvSpPr>
      <dsp:spPr>
        <a:xfrm>
          <a:off x="4750361" y="1054108"/>
          <a:ext cx="3391979" cy="20351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корупція органів влади, посадовці яких зловживають службовим становищем</a:t>
          </a:r>
          <a:endParaRPr lang="uk-UA" sz="18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4750361" y="1054108"/>
        <a:ext cx="3391979" cy="203518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3A1B89-BA37-4053-AAA6-EDAC13A5AE58}">
      <dsp:nvSpPr>
        <dsp:cNvPr id="0" name=""/>
        <dsp:cNvSpPr/>
      </dsp:nvSpPr>
      <dsp:spPr>
        <a:xfrm>
          <a:off x="0" y="453148"/>
          <a:ext cx="3353238" cy="13295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i="0" kern="1200" noProof="0">
              <a:latin typeface="Times New Roman" pitchFamily="18" charset="0"/>
              <a:cs typeface="Times New Roman" pitchFamily="18" charset="0"/>
            </a:rPr>
            <a:t>Законодавством передбачені такі антикорупційні заходи </a:t>
          </a:r>
          <a:endParaRPr lang="uk-UA" sz="1800" kern="1200" noProof="0">
            <a:latin typeface="Times New Roman" pitchFamily="18" charset="0"/>
            <a:cs typeface="Times New Roman" pitchFamily="18" charset="0"/>
          </a:endParaRPr>
        </a:p>
      </dsp:txBody>
      <dsp:txXfrm>
        <a:off x="38940" y="492088"/>
        <a:ext cx="3275358" cy="1251641"/>
      </dsp:txXfrm>
    </dsp:sp>
    <dsp:sp modelId="{01B0A54E-9521-4AEB-B3ED-E85FEE1537A7}">
      <dsp:nvSpPr>
        <dsp:cNvPr id="0" name=""/>
        <dsp:cNvSpPr/>
      </dsp:nvSpPr>
      <dsp:spPr>
        <a:xfrm>
          <a:off x="335323" y="1782669"/>
          <a:ext cx="336381" cy="830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631"/>
              </a:lnTo>
              <a:lnTo>
                <a:pt x="336381" y="83063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D1B5DA-3D01-4826-A920-03748CB08843}">
      <dsp:nvSpPr>
        <dsp:cNvPr id="0" name=""/>
        <dsp:cNvSpPr/>
      </dsp:nvSpPr>
      <dsp:spPr>
        <a:xfrm>
          <a:off x="671705" y="1948540"/>
          <a:ext cx="7971234" cy="1329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Недопущення будь-якої можливості виникнення конфлікту інтересів (невідкладно у письмовій формі повідомляти безпосереднього керівника про наявність конфлікту інтересів)</a:t>
          </a:r>
          <a:endParaRPr lang="uk-UA" sz="18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710645" y="1987480"/>
        <a:ext cx="7893354" cy="1251641"/>
      </dsp:txXfrm>
    </dsp:sp>
    <dsp:sp modelId="{5DBAE85E-2CA2-48D2-A056-0995AF022036}">
      <dsp:nvSpPr>
        <dsp:cNvPr id="0" name=""/>
        <dsp:cNvSpPr/>
      </dsp:nvSpPr>
      <dsp:spPr>
        <a:xfrm>
          <a:off x="335323" y="1782669"/>
          <a:ext cx="336381" cy="2156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6662"/>
              </a:lnTo>
              <a:lnTo>
                <a:pt x="336381" y="21566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70C37F-A8E6-42A3-9459-5019FBD72475}">
      <dsp:nvSpPr>
        <dsp:cNvPr id="0" name=""/>
        <dsp:cNvSpPr/>
      </dsp:nvSpPr>
      <dsp:spPr>
        <a:xfrm>
          <a:off x="671705" y="3610441"/>
          <a:ext cx="7055162" cy="6577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Виявлення та розслідування корупційних правопорушень</a:t>
          </a:r>
        </a:p>
      </dsp:txBody>
      <dsp:txXfrm>
        <a:off x="690971" y="3629707"/>
        <a:ext cx="7016630" cy="619248"/>
      </dsp:txXfrm>
    </dsp:sp>
    <dsp:sp modelId="{83299C20-F34C-4C2E-BDA8-747266F7CF6B}">
      <dsp:nvSpPr>
        <dsp:cNvPr id="0" name=""/>
        <dsp:cNvSpPr/>
      </dsp:nvSpPr>
      <dsp:spPr>
        <a:xfrm>
          <a:off x="335323" y="1782669"/>
          <a:ext cx="336381" cy="30549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4900"/>
              </a:lnTo>
              <a:lnTo>
                <a:pt x="336381" y="305490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F2FD3E-7C70-4A90-914A-17C56342DDCF}">
      <dsp:nvSpPr>
        <dsp:cNvPr id="0" name=""/>
        <dsp:cNvSpPr/>
      </dsp:nvSpPr>
      <dsp:spPr>
        <a:xfrm>
          <a:off x="671705" y="4600602"/>
          <a:ext cx="3986032" cy="4739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Інформування населення</a:t>
          </a:r>
        </a:p>
      </dsp:txBody>
      <dsp:txXfrm>
        <a:off x="685586" y="4614483"/>
        <a:ext cx="3958270" cy="446172"/>
      </dsp:txXfrm>
    </dsp:sp>
    <dsp:sp modelId="{12E796E0-B854-4F2D-887A-4969D4D8498A}">
      <dsp:nvSpPr>
        <dsp:cNvPr id="0" name=""/>
        <dsp:cNvSpPr/>
      </dsp:nvSpPr>
      <dsp:spPr>
        <a:xfrm>
          <a:off x="335323" y="1782669"/>
          <a:ext cx="329936" cy="3993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3070"/>
              </a:lnTo>
              <a:lnTo>
                <a:pt x="329936" y="399307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1375C8-1BB5-47CC-9A0C-B1CDF32F7FBE}">
      <dsp:nvSpPr>
        <dsp:cNvPr id="0" name=""/>
        <dsp:cNvSpPr/>
      </dsp:nvSpPr>
      <dsp:spPr>
        <a:xfrm>
          <a:off x="665260" y="5407808"/>
          <a:ext cx="5037715" cy="7358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Повернення коштів та іншого майна</a:t>
          </a:r>
        </a:p>
      </dsp:txBody>
      <dsp:txXfrm>
        <a:off x="686813" y="5429361"/>
        <a:ext cx="4994609" cy="69275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C1E7B-2894-4260-A969-B67BC3CE25C9}">
      <dsp:nvSpPr>
        <dsp:cNvPr id="0" name=""/>
        <dsp:cNvSpPr/>
      </dsp:nvSpPr>
      <dsp:spPr>
        <a:xfrm>
          <a:off x="0" y="1005"/>
          <a:ext cx="8643998" cy="56105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0" kern="1200" noProof="0" dirty="0">
              <a:latin typeface="Times New Roman" pitchFamily="18" charset="0"/>
              <a:cs typeface="Times New Roman" pitchFamily="18" charset="0"/>
            </a:rPr>
            <a:t>Забороняється</a:t>
          </a:r>
          <a:endParaRPr lang="uk-UA" sz="24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27388" y="28393"/>
        <a:ext cx="8589222" cy="506275"/>
      </dsp:txXfrm>
    </dsp:sp>
    <dsp:sp modelId="{E64369C9-7C63-481C-A890-FB2379A4D973}">
      <dsp:nvSpPr>
        <dsp:cNvPr id="0" name=""/>
        <dsp:cNvSpPr/>
      </dsp:nvSpPr>
      <dsp:spPr>
        <a:xfrm>
          <a:off x="0" y="562056"/>
          <a:ext cx="8643998" cy="3143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447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Використовувати службові повноваження та пов'язані з цим можливості з метою одержання неправомірної вигоди або у зв'язку з прийняттям її обіцянки чи пропозиції, у т.ч. неправомірно.</a:t>
          </a:r>
          <a:endParaRPr lang="uk-UA" sz="1800" kern="1200" noProof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Сприяти у здійсненні господарської діяльності, одержанні субсидій, субвенцій, дотацій, кредитів, пільг, укладанні контрактів (на закупівлю товарів, робіт і послуг за державні кошти та ін.).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Сприяти призначенню особи на посаду.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Втручатися в діяльність органів державної влади, органів місцевого самоврядування або посадових осіб.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Надавати перевагу фізичним або юридичним особам у зв'язку з підготовкою проектів, виданням нормативно-правових актів та прийняттям рішень, затвердженням (погодженням) висновків.</a:t>
          </a:r>
        </a:p>
      </dsp:txBody>
      <dsp:txXfrm>
        <a:off x="0" y="562056"/>
        <a:ext cx="8643998" cy="3143327"/>
      </dsp:txXfrm>
    </dsp:sp>
    <dsp:sp modelId="{90E76AA3-E824-466C-92E3-4CC15E68195F}">
      <dsp:nvSpPr>
        <dsp:cNvPr id="0" name=""/>
        <dsp:cNvSpPr/>
      </dsp:nvSpPr>
      <dsp:spPr>
        <a:xfrm>
          <a:off x="0" y="3705384"/>
          <a:ext cx="8643998" cy="56105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0" kern="1200" noProof="0" dirty="0">
              <a:latin typeface="Times New Roman" pitchFamily="18" charset="0"/>
              <a:cs typeface="Times New Roman" pitchFamily="18" charset="0"/>
            </a:rPr>
            <a:t>Забороняється (якщо інше не передбачено законом)</a:t>
          </a:r>
          <a:endParaRPr lang="uk-UA" sz="24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27388" y="3732772"/>
        <a:ext cx="8589222" cy="506275"/>
      </dsp:txXfrm>
    </dsp:sp>
    <dsp:sp modelId="{D8B85C76-E1A6-4FB8-A819-B691E29D8923}">
      <dsp:nvSpPr>
        <dsp:cNvPr id="0" name=""/>
        <dsp:cNvSpPr/>
      </dsp:nvSpPr>
      <dsp:spPr>
        <a:xfrm>
          <a:off x="0" y="4266435"/>
          <a:ext cx="8643998" cy="22334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447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Займатися іншою оплачуваною (крім викладацької, наукової і творчої діяльності, медичної практики, інструкторської та суддівської практики із спорту) або підприємницькою діяльністю.</a:t>
          </a:r>
          <a:endParaRPr lang="uk-UA" sz="1800" kern="1200" noProof="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Входити до складу правління, інших виконавчих чи контрольних органів, чи наглядової ради підприємства або організації, що має на меті одержання прибутку (крім випадків, коли особи здійснюють функції з управління акціями (частками, паями), що належать державі чи територіальній громаді, та представляють інтереси держави чи територіальної громади в раді (спостережній раді), ревізійній комісії господарської організації)</a:t>
          </a:r>
        </a:p>
      </dsp:txBody>
      <dsp:txXfrm>
        <a:off x="0" y="4266435"/>
        <a:ext cx="8643998" cy="223341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A6E98-9699-4AFF-A8FE-A1F1F0E2C6EF}">
      <dsp:nvSpPr>
        <dsp:cNvPr id="0" name=""/>
        <dsp:cNvSpPr/>
      </dsp:nvSpPr>
      <dsp:spPr>
        <a:xfrm>
          <a:off x="0" y="318959"/>
          <a:ext cx="8643998" cy="12168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0" kern="1200" noProof="0" dirty="0">
              <a:latin typeface="Times New Roman" pitchFamily="18" charset="0"/>
              <a:cs typeface="Times New Roman" pitchFamily="18" charset="0"/>
            </a:rPr>
            <a:t>Закон передбачає (це не стосується посадових осіб юридичних осіб приватного права)</a:t>
          </a:r>
          <a:endParaRPr lang="uk-UA" sz="24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0" y="318959"/>
        <a:ext cx="8643998" cy="1216800"/>
      </dsp:txXfrm>
    </dsp:sp>
    <dsp:sp modelId="{795B9A9A-2DD8-4369-8963-2150FAA1E87F}">
      <dsp:nvSpPr>
        <dsp:cNvPr id="0" name=""/>
        <dsp:cNvSpPr/>
      </dsp:nvSpPr>
      <dsp:spPr>
        <a:xfrm>
          <a:off x="0" y="1535759"/>
          <a:ext cx="8643998" cy="4574700"/>
        </a:xfrm>
        <a:prstGeom prst="rect">
          <a:avLst/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447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uk-UA" sz="1800" kern="1200" noProof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абсолютну заборону одержувати дарунки (пожертви):</a:t>
          </a:r>
          <a:endParaRPr lang="uk-UA" sz="1800" kern="1200" noProof="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- за рішення, дії чи бездіяльність в інтересах дарувальника, що приймаються, вчиняються як безпосередньо такою особою, так і за її сприяння іншими посадовими особами та органами</a:t>
          </a:r>
          <a:endParaRPr lang="uk-UA" sz="1800" kern="1200" noProof="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- якщо особа, яка дарує дарунок (пожертву), перебуває в підпорядкуванні такої особи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обмеження - можна приймати лише: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- дарунки і пожертви від близьких осіб, крім випадків абсолютної заборони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- дарунки і пожертви як загальнодоступні знижки на товари тощо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- інші дарунки, які відповідають загальновизнаним уявленням про гостинність, вартістю не більше 50% мінімальної заробітної плати одноразово (1600 грн.) або сукупною вартістю з одного джерела протягом року,– однієї мінімальної заробітної плати (3200 грн.)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- інші пожертви, крім випадків абсолютної заборони, вартістю не більше 50% мінімальної заробітної плати одноразово (1600 грн.) або сукупною вартістю з одного джерела протягом року,– однієї мінімальної заробітної плати (3200 грн.)</a:t>
          </a:r>
        </a:p>
      </dsp:txBody>
      <dsp:txXfrm>
        <a:off x="0" y="1535759"/>
        <a:ext cx="8643998" cy="45747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05F182-AD64-4B2E-AE80-12BBB0C31041}">
      <dsp:nvSpPr>
        <dsp:cNvPr id="0" name=""/>
        <dsp:cNvSpPr/>
      </dsp:nvSpPr>
      <dsp:spPr>
        <a:xfrm>
          <a:off x="0" y="6069"/>
          <a:ext cx="8786874" cy="5522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0" kern="1200" noProof="0" dirty="0">
              <a:latin typeface="Times New Roman" pitchFamily="18" charset="0"/>
              <a:cs typeface="Times New Roman" pitchFamily="18" charset="0"/>
            </a:rPr>
            <a:t>Забороняється</a:t>
          </a:r>
          <a:endParaRPr lang="uk-UA" sz="24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26960" y="33029"/>
        <a:ext cx="8732954" cy="498365"/>
      </dsp:txXfrm>
    </dsp:sp>
    <dsp:sp modelId="{E2E01F73-6C55-40C8-B131-5422D0CD9A9C}">
      <dsp:nvSpPr>
        <dsp:cNvPr id="0" name=""/>
        <dsp:cNvSpPr/>
      </dsp:nvSpPr>
      <dsp:spPr>
        <a:xfrm>
          <a:off x="0" y="558355"/>
          <a:ext cx="8786874" cy="2768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8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укладати трудові договори (контракти) або вчиняти правочини у сфері підприємницької діяльності з підприємствами, установами чи організаціями або фізичними особами — підприємцями, якщо протягом року до дня припинення виконання функцій;</a:t>
          </a:r>
          <a:endParaRPr lang="uk-UA" sz="1800" kern="1200" noProof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держави або місцевого самоврядування особа здійснювала повноваження з контролю, нагляду або підготовки чи прийняття відповідних рішень щодо діяльності цих підприємств, установ, організацій або підприємців;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використовувати у своїх інтересах інформацію, яка стала відома у зв'язку з виконанням службових повноважень;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представляти інтереси будь-якої особи у справах (у т.ч. в тих, що розглядаються в судах), в яких іншою стороною є орган (органи), в якому (яких) вона працювала</a:t>
          </a:r>
        </a:p>
      </dsp:txBody>
      <dsp:txXfrm>
        <a:off x="0" y="558355"/>
        <a:ext cx="8786874" cy="2768506"/>
      </dsp:txXfrm>
    </dsp:sp>
    <dsp:sp modelId="{F8171DB2-151D-4014-8C6F-B4FFF3D93BEF}">
      <dsp:nvSpPr>
        <dsp:cNvPr id="0" name=""/>
        <dsp:cNvSpPr/>
      </dsp:nvSpPr>
      <dsp:spPr>
        <a:xfrm>
          <a:off x="0" y="3326861"/>
          <a:ext cx="8786874" cy="5522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0" kern="1200" noProof="0" dirty="0">
              <a:latin typeface="Times New Roman" pitchFamily="18" charset="0"/>
              <a:cs typeface="Times New Roman" pitchFamily="18" charset="0"/>
            </a:rPr>
            <a:t>Обмеження щодо роботи близьких осіб</a:t>
          </a:r>
          <a:endParaRPr lang="uk-UA" sz="24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26960" y="3353821"/>
        <a:ext cx="8732954" cy="498365"/>
      </dsp:txXfrm>
    </dsp:sp>
    <dsp:sp modelId="{4764088F-0363-4E0E-8A20-55F41612126B}">
      <dsp:nvSpPr>
        <dsp:cNvPr id="0" name=""/>
        <dsp:cNvSpPr/>
      </dsp:nvSpPr>
      <dsp:spPr>
        <a:xfrm>
          <a:off x="0" y="3879146"/>
          <a:ext cx="8786874" cy="2687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8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1" i="0" kern="1200" noProof="0" dirty="0">
              <a:latin typeface="Times New Roman" pitchFamily="18" charset="0"/>
              <a:cs typeface="Times New Roman" pitchFamily="18" charset="0"/>
            </a:rPr>
            <a:t>Близькі особи</a:t>
          </a: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 - чоловік, дружина, батько, мати, вітчим, мачуха, син, дочка, пасинок, падчерка, рідний брат, рідна сестра, дід, баба, прадід, прабаба, внук, внучка, правнук, правнучка, усиновлювач чи усиновлений, опікун чи піклувальник, особа, яка перебуває під опікою або піклуванням, а також особи, які спільно проживають, пов’язані спільним побутом і мають взаємні права та обов’язки із суб’єктом, у т.ч. особи, які спільно проживають, але не перебувають у шлюбі.</a:t>
          </a:r>
          <a:endParaRPr lang="uk-UA" sz="1800" kern="1200" noProof="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1" i="0" kern="1200" noProof="0">
              <a:latin typeface="Times New Roman" pitchFamily="18" charset="0"/>
              <a:cs typeface="Times New Roman" pitchFamily="18" charset="0"/>
            </a:rPr>
            <a:t>Обмеження не поширюються</a:t>
          </a: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 на народних засідателів і присяжних осіб, які перебувають на виборній посаді осіб, які працюють у сільських (крім райцентрів) і гірських населених пунктах осіб, які працюють в галузі освіти, науки, культури, охорони здоров'я, фізичної культури та спорту, соціального захисту, крім державних органів та органів місцевого самоврядування</a:t>
          </a:r>
        </a:p>
      </dsp:txBody>
      <dsp:txXfrm>
        <a:off x="0" y="3879146"/>
        <a:ext cx="8786874" cy="26870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2D46B8-094D-4B6F-A61F-AE094B74DA2F}">
      <dsp:nvSpPr>
        <dsp:cNvPr id="0" name=""/>
        <dsp:cNvSpPr/>
      </dsp:nvSpPr>
      <dsp:spPr>
        <a:xfrm>
          <a:off x="143775" y="71433"/>
          <a:ext cx="2471308" cy="14827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i="0" kern="1200" noProof="0" dirty="0">
              <a:latin typeface="Times New Roman" pitchFamily="18" charset="0"/>
              <a:cs typeface="Times New Roman" pitchFamily="18" charset="0"/>
            </a:rPr>
            <a:t>До причин виникнення корупції в державі відносять</a:t>
          </a:r>
          <a:endParaRPr lang="uk-UA" sz="1800" b="1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87204" y="114862"/>
        <a:ext cx="2384450" cy="1395926"/>
      </dsp:txXfrm>
    </dsp:sp>
    <dsp:sp modelId="{39560A72-DC1E-4388-B934-0AE84B3DAD24}">
      <dsp:nvSpPr>
        <dsp:cNvPr id="0" name=""/>
        <dsp:cNvSpPr/>
      </dsp:nvSpPr>
      <dsp:spPr>
        <a:xfrm>
          <a:off x="3297074" y="506383"/>
          <a:ext cx="1642978" cy="6128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400" b="0" kern="1200" noProof="0">
            <a:latin typeface="Times New Roman" pitchFamily="18" charset="0"/>
            <a:cs typeface="Times New Roman" pitchFamily="18" charset="0"/>
          </a:endParaRPr>
        </a:p>
      </dsp:txBody>
      <dsp:txXfrm>
        <a:off x="3297074" y="628960"/>
        <a:ext cx="1459113" cy="367730"/>
      </dsp:txXfrm>
    </dsp:sp>
    <dsp:sp modelId="{F86723B2-C31B-4614-80CA-466A07F2F097}">
      <dsp:nvSpPr>
        <dsp:cNvPr id="0" name=""/>
        <dsp:cNvSpPr/>
      </dsp:nvSpPr>
      <dsp:spPr>
        <a:xfrm>
          <a:off x="5715043" y="71433"/>
          <a:ext cx="2471308" cy="14827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986775"/>
                <a:satOff val="7962"/>
                <a:lumOff val="1726"/>
                <a:alphaOff val="0"/>
                <a:tint val="50000"/>
                <a:satMod val="300000"/>
              </a:schemeClr>
            </a:gs>
            <a:gs pos="35000">
              <a:schemeClr val="accent5">
                <a:hueOff val="-1986775"/>
                <a:satOff val="7962"/>
                <a:lumOff val="1726"/>
                <a:alphaOff val="0"/>
                <a:tint val="37000"/>
                <a:satMod val="300000"/>
              </a:schemeClr>
            </a:gs>
            <a:gs pos="100000">
              <a:schemeClr val="accent5">
                <a:hueOff val="-1986775"/>
                <a:satOff val="7962"/>
                <a:lumOff val="172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0" i="0" kern="1200" noProof="0" dirty="0">
              <a:latin typeface="Times New Roman" pitchFamily="18" charset="0"/>
              <a:cs typeface="Times New Roman" pitchFamily="18" charset="0"/>
            </a:rPr>
            <a:t>Недосконалість політичних інститутів та судової системи</a:t>
          </a:r>
          <a:endParaRPr lang="uk-UA" sz="1400" b="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5758472" y="114862"/>
        <a:ext cx="2384450" cy="1395926"/>
      </dsp:txXfrm>
    </dsp:sp>
    <dsp:sp modelId="{660499C3-48A5-4AE5-9DA6-80676E3B2BC6}">
      <dsp:nvSpPr>
        <dsp:cNvPr id="0" name=""/>
        <dsp:cNvSpPr/>
      </dsp:nvSpPr>
      <dsp:spPr>
        <a:xfrm rot="5400000">
          <a:off x="6681045" y="1741290"/>
          <a:ext cx="539304" cy="6128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50000"/>
                <a:satMod val="300000"/>
              </a:schemeClr>
            </a:gs>
            <a:gs pos="35000">
              <a:schemeClr val="accent5">
                <a:hueOff val="-2483469"/>
                <a:satOff val="9953"/>
                <a:lumOff val="2157"/>
                <a:alphaOff val="0"/>
                <a:tint val="37000"/>
                <a:satMod val="30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400" b="0" kern="1200" noProof="0">
            <a:latin typeface="Times New Roman" pitchFamily="18" charset="0"/>
            <a:cs typeface="Times New Roman" pitchFamily="18" charset="0"/>
          </a:endParaRPr>
        </a:p>
      </dsp:txBody>
      <dsp:txXfrm rot="-5400000">
        <a:off x="6766832" y="1778081"/>
        <a:ext cx="367730" cy="377513"/>
      </dsp:txXfrm>
    </dsp:sp>
    <dsp:sp modelId="{3107370B-C003-428B-9729-00D00FFE0EBD}">
      <dsp:nvSpPr>
        <dsp:cNvPr id="0" name=""/>
        <dsp:cNvSpPr/>
      </dsp:nvSpPr>
      <dsp:spPr>
        <a:xfrm>
          <a:off x="5715043" y="2571774"/>
          <a:ext cx="2471308" cy="14827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973551"/>
                <a:satOff val="15924"/>
                <a:lumOff val="3451"/>
                <a:alphaOff val="0"/>
                <a:tint val="50000"/>
                <a:satMod val="300000"/>
              </a:schemeClr>
            </a:gs>
            <a:gs pos="35000">
              <a:schemeClr val="accent5">
                <a:hueOff val="-3973551"/>
                <a:satOff val="15924"/>
                <a:lumOff val="3451"/>
                <a:alphaOff val="0"/>
                <a:tint val="37000"/>
                <a:satMod val="300000"/>
              </a:schemeClr>
            </a:gs>
            <a:gs pos="100000">
              <a:schemeClr val="accent5">
                <a:hueOff val="-3973551"/>
                <a:satOff val="15924"/>
                <a:lumOff val="345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0" i="0" kern="1200" noProof="0" dirty="0">
              <a:latin typeface="Times New Roman" pitchFamily="18" charset="0"/>
              <a:cs typeface="Times New Roman" pitchFamily="18" charset="0"/>
            </a:rPr>
            <a:t>Недостатня законодавча база</a:t>
          </a:r>
        </a:p>
      </dsp:txBody>
      <dsp:txXfrm>
        <a:off x="5758472" y="2615203"/>
        <a:ext cx="2384450" cy="1395926"/>
      </dsp:txXfrm>
    </dsp:sp>
    <dsp:sp modelId="{6707057D-54A0-4EB8-8C2E-00B772D6C3AC}">
      <dsp:nvSpPr>
        <dsp:cNvPr id="0" name=""/>
        <dsp:cNvSpPr/>
      </dsp:nvSpPr>
      <dsp:spPr>
        <a:xfrm rot="10800000">
          <a:off x="3335822" y="3006724"/>
          <a:ext cx="1681316" cy="6128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400" b="0" kern="1200" noProof="0">
            <a:latin typeface="Times New Roman" pitchFamily="18" charset="0"/>
            <a:cs typeface="Times New Roman" pitchFamily="18" charset="0"/>
          </a:endParaRPr>
        </a:p>
      </dsp:txBody>
      <dsp:txXfrm rot="10800000">
        <a:off x="3519687" y="3129301"/>
        <a:ext cx="1497451" cy="367730"/>
      </dsp:txXfrm>
    </dsp:sp>
    <dsp:sp modelId="{CA40C1DD-376B-46C3-9CC9-A024AAEFE087}">
      <dsp:nvSpPr>
        <dsp:cNvPr id="0" name=""/>
        <dsp:cNvSpPr/>
      </dsp:nvSpPr>
      <dsp:spPr>
        <a:xfrm>
          <a:off x="71440" y="2571774"/>
          <a:ext cx="2471308" cy="14827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5960326"/>
                <a:satOff val="23887"/>
                <a:lumOff val="5177"/>
                <a:alphaOff val="0"/>
                <a:tint val="50000"/>
                <a:satMod val="300000"/>
              </a:schemeClr>
            </a:gs>
            <a:gs pos="35000">
              <a:schemeClr val="accent5">
                <a:hueOff val="-5960326"/>
                <a:satOff val="23887"/>
                <a:lumOff val="5177"/>
                <a:alphaOff val="0"/>
                <a:tint val="37000"/>
                <a:satMod val="300000"/>
              </a:schemeClr>
            </a:gs>
            <a:gs pos="100000">
              <a:schemeClr val="accent5">
                <a:hueOff val="-5960326"/>
                <a:satOff val="23887"/>
                <a:lumOff val="517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0" i="0" kern="1200" noProof="0" dirty="0">
              <a:latin typeface="Times New Roman" pitchFamily="18" charset="0"/>
              <a:cs typeface="Times New Roman" pitchFamily="18" charset="0"/>
            </a:rPr>
            <a:t>Незнання або нерозуміння законів населенням (це дозволяє посадовим особам зловживати)</a:t>
          </a:r>
        </a:p>
      </dsp:txBody>
      <dsp:txXfrm>
        <a:off x="114869" y="2615203"/>
        <a:ext cx="2384450" cy="1395926"/>
      </dsp:txXfrm>
    </dsp:sp>
    <dsp:sp modelId="{03E3215E-CB01-4A43-9CCE-37334DE1185E}">
      <dsp:nvSpPr>
        <dsp:cNvPr id="0" name=""/>
        <dsp:cNvSpPr/>
      </dsp:nvSpPr>
      <dsp:spPr>
        <a:xfrm rot="5295846">
          <a:off x="1110527" y="4172327"/>
          <a:ext cx="463782" cy="6128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50000"/>
                <a:satMod val="300000"/>
              </a:schemeClr>
            </a:gs>
            <a:gs pos="35000">
              <a:schemeClr val="accent5">
                <a:hueOff val="-7450407"/>
                <a:satOff val="29858"/>
                <a:lumOff val="6471"/>
                <a:alphaOff val="0"/>
                <a:tint val="37000"/>
                <a:satMod val="30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400" b="0" kern="1200" noProof="0">
            <a:latin typeface="Times New Roman" pitchFamily="18" charset="0"/>
            <a:cs typeface="Times New Roman" pitchFamily="18" charset="0"/>
          </a:endParaRPr>
        </a:p>
      </dsp:txBody>
      <dsp:txXfrm rot="-5400000">
        <a:off x="1156446" y="4246909"/>
        <a:ext cx="367730" cy="324647"/>
      </dsp:txXfrm>
    </dsp:sp>
    <dsp:sp modelId="{BCE49CDB-CD52-49C8-931B-3428711D6326}">
      <dsp:nvSpPr>
        <dsp:cNvPr id="0" name=""/>
        <dsp:cNvSpPr/>
      </dsp:nvSpPr>
      <dsp:spPr>
        <a:xfrm>
          <a:off x="142885" y="4929219"/>
          <a:ext cx="2471308" cy="14827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947101"/>
                <a:satOff val="31849"/>
                <a:lumOff val="6902"/>
                <a:alphaOff val="0"/>
                <a:tint val="50000"/>
                <a:satMod val="300000"/>
              </a:schemeClr>
            </a:gs>
            <a:gs pos="35000">
              <a:schemeClr val="accent5">
                <a:hueOff val="-7947101"/>
                <a:satOff val="31849"/>
                <a:lumOff val="6902"/>
                <a:alphaOff val="0"/>
                <a:tint val="37000"/>
                <a:satMod val="300000"/>
              </a:schemeClr>
            </a:gs>
            <a:gs pos="100000">
              <a:schemeClr val="accent5">
                <a:hueOff val="-7947101"/>
                <a:satOff val="31849"/>
                <a:lumOff val="69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0" i="0" kern="1200" noProof="0" dirty="0">
              <a:latin typeface="Times New Roman" pitchFamily="18" charset="0"/>
              <a:cs typeface="Times New Roman" pitchFamily="18" charset="0"/>
            </a:rPr>
            <a:t>Кумівство та політичне заступництво, внаслідок чого формуються особисті стосунки (таємні домовленості)</a:t>
          </a:r>
        </a:p>
      </dsp:txBody>
      <dsp:txXfrm>
        <a:off x="186314" y="4972648"/>
        <a:ext cx="2384450" cy="1395926"/>
      </dsp:txXfrm>
    </dsp:sp>
    <dsp:sp modelId="{0DD63B99-38CA-443E-9171-429EA6CFEDDA}">
      <dsp:nvSpPr>
        <dsp:cNvPr id="0" name=""/>
        <dsp:cNvSpPr/>
      </dsp:nvSpPr>
      <dsp:spPr>
        <a:xfrm rot="10222">
          <a:off x="3312095" y="5372418"/>
          <a:ext cx="1681323" cy="6128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400" b="0" kern="1200" noProof="0">
            <a:latin typeface="Times New Roman" pitchFamily="18" charset="0"/>
            <a:cs typeface="Times New Roman" pitchFamily="18" charset="0"/>
          </a:endParaRPr>
        </a:p>
      </dsp:txBody>
      <dsp:txXfrm>
        <a:off x="3312095" y="5494722"/>
        <a:ext cx="1497458" cy="367730"/>
      </dsp:txXfrm>
    </dsp:sp>
    <dsp:sp modelId="{F55E966E-A1D4-4404-995B-866C092692A6}">
      <dsp:nvSpPr>
        <dsp:cNvPr id="0" name=""/>
        <dsp:cNvSpPr/>
      </dsp:nvSpPr>
      <dsp:spPr>
        <a:xfrm>
          <a:off x="5786488" y="4946635"/>
          <a:ext cx="2898152" cy="14827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0" i="0" kern="1200" noProof="0">
              <a:latin typeface="Times New Roman" pitchFamily="18" charset="0"/>
              <a:cs typeface="Times New Roman" pitchFamily="18" charset="0"/>
            </a:rPr>
            <a:t>Нерозвинене (слабке) громадянське суспільство. Громадяни не мають можливостей ефективного контролю за діями законодавчої, виконавчої та судової гілок державної влади</a:t>
          </a:r>
        </a:p>
      </dsp:txBody>
      <dsp:txXfrm>
        <a:off x="5829917" y="4990064"/>
        <a:ext cx="2811294" cy="13959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7554FF-BEA6-4F5D-A060-BA00899C6863}">
      <dsp:nvSpPr>
        <dsp:cNvPr id="0" name=""/>
        <dsp:cNvSpPr/>
      </dsp:nvSpPr>
      <dsp:spPr>
        <a:xfrm>
          <a:off x="3126615" y="721352"/>
          <a:ext cx="205596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045082" y="45720"/>
              </a:lnTo>
              <a:lnTo>
                <a:pt x="1045082" y="45725"/>
              </a:lnTo>
              <a:lnTo>
                <a:pt x="2055965" y="4572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00" kern="1200"/>
        </a:p>
      </dsp:txBody>
      <dsp:txXfrm>
        <a:off x="4102434" y="764132"/>
        <a:ext cx="104328" cy="5880"/>
      </dsp:txXfrm>
    </dsp:sp>
    <dsp:sp modelId="{04C85185-6874-4C0B-88A8-4904DC418382}">
      <dsp:nvSpPr>
        <dsp:cNvPr id="0" name=""/>
        <dsp:cNvSpPr/>
      </dsp:nvSpPr>
      <dsp:spPr>
        <a:xfrm>
          <a:off x="571507" y="0"/>
          <a:ext cx="2556908" cy="153414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noProof="0" dirty="0">
              <a:latin typeface="Times New Roman" pitchFamily="18" charset="0"/>
              <a:cs typeface="Times New Roman" pitchFamily="18" charset="0"/>
            </a:rPr>
            <a:t>Також до причин корупції можна віднести </a:t>
          </a:r>
        </a:p>
      </dsp:txBody>
      <dsp:txXfrm>
        <a:off x="571507" y="0"/>
        <a:ext cx="2556908" cy="1534145"/>
      </dsp:txXfrm>
    </dsp:sp>
    <dsp:sp modelId="{4934F7DC-8BF8-4687-84D0-1989CE7AC6A0}">
      <dsp:nvSpPr>
        <dsp:cNvPr id="0" name=""/>
        <dsp:cNvSpPr/>
      </dsp:nvSpPr>
      <dsp:spPr>
        <a:xfrm>
          <a:off x="1635641" y="1532350"/>
          <a:ext cx="4857793" cy="649829"/>
        </a:xfrm>
        <a:custGeom>
          <a:avLst/>
          <a:gdLst/>
          <a:ahLst/>
          <a:cxnLst/>
          <a:rect l="0" t="0" r="0" b="0"/>
          <a:pathLst>
            <a:path>
              <a:moveTo>
                <a:pt x="4857793" y="0"/>
              </a:moveTo>
              <a:lnTo>
                <a:pt x="4857793" y="342014"/>
              </a:lnTo>
              <a:lnTo>
                <a:pt x="0" y="342014"/>
              </a:lnTo>
              <a:lnTo>
                <a:pt x="0" y="649829"/>
              </a:lnTo>
            </a:path>
          </a:pathLst>
        </a:custGeom>
        <a:noFill/>
        <a:ln w="9525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00" kern="1200"/>
        </a:p>
      </dsp:txBody>
      <dsp:txXfrm>
        <a:off x="3941907" y="1854324"/>
        <a:ext cx="245260" cy="5880"/>
      </dsp:txXfrm>
    </dsp:sp>
    <dsp:sp modelId="{B34770AB-9C1C-452D-8EC7-F96B7F448C03}">
      <dsp:nvSpPr>
        <dsp:cNvPr id="0" name=""/>
        <dsp:cNvSpPr/>
      </dsp:nvSpPr>
      <dsp:spPr>
        <a:xfrm>
          <a:off x="5214980" y="5"/>
          <a:ext cx="2556908" cy="1534145"/>
        </a:xfrm>
        <a:prstGeom prst="rect">
          <a:avLst/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tint val="50000"/>
                <a:satMod val="300000"/>
              </a:schemeClr>
            </a:gs>
            <a:gs pos="35000">
              <a:schemeClr val="accent3">
                <a:hueOff val="2250053"/>
                <a:satOff val="-3376"/>
                <a:lumOff val="-549"/>
                <a:alphaOff val="0"/>
                <a:tint val="37000"/>
                <a:satMod val="30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Погіршення криміногенної ситуації</a:t>
          </a:r>
          <a:endParaRPr lang="uk-UA" sz="18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5214980" y="5"/>
        <a:ext cx="2556908" cy="1534145"/>
      </dsp:txXfrm>
    </dsp:sp>
    <dsp:sp modelId="{05C85DC2-4FCB-4168-9671-CA6BF13D7CF4}">
      <dsp:nvSpPr>
        <dsp:cNvPr id="0" name=""/>
        <dsp:cNvSpPr/>
      </dsp:nvSpPr>
      <dsp:spPr>
        <a:xfrm>
          <a:off x="2912295" y="2935931"/>
          <a:ext cx="24846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84605" y="45720"/>
              </a:lnTo>
            </a:path>
          </a:pathLst>
        </a:custGeom>
        <a:noFill/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00" kern="1200"/>
        </a:p>
      </dsp:txBody>
      <dsp:txXfrm>
        <a:off x="4091718" y="2978711"/>
        <a:ext cx="125760" cy="5880"/>
      </dsp:txXfrm>
    </dsp:sp>
    <dsp:sp modelId="{E0236E25-C4B3-432D-BD55-7A5D4E123C72}">
      <dsp:nvSpPr>
        <dsp:cNvPr id="0" name=""/>
        <dsp:cNvSpPr/>
      </dsp:nvSpPr>
      <dsp:spPr>
        <a:xfrm>
          <a:off x="357187" y="2214579"/>
          <a:ext cx="2556908" cy="1534145"/>
        </a:xfrm>
        <a:prstGeom prst="rect">
          <a:avLst/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tint val="50000"/>
                <a:satMod val="300000"/>
              </a:schemeClr>
            </a:gs>
            <a:gs pos="35000">
              <a:schemeClr val="accent3">
                <a:hueOff val="4500106"/>
                <a:satOff val="-6752"/>
                <a:lumOff val="-1098"/>
                <a:alphaOff val="0"/>
                <a:tint val="37000"/>
                <a:satMod val="30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Нерівність розподілу прибутків</a:t>
          </a:r>
        </a:p>
      </dsp:txBody>
      <dsp:txXfrm>
        <a:off x="357187" y="2214579"/>
        <a:ext cx="2556908" cy="1534145"/>
      </dsp:txXfrm>
    </dsp:sp>
    <dsp:sp modelId="{B5E6314F-22C1-4FE8-844A-52836F588205}">
      <dsp:nvSpPr>
        <dsp:cNvPr id="0" name=""/>
        <dsp:cNvSpPr/>
      </dsp:nvSpPr>
      <dsp:spPr>
        <a:xfrm>
          <a:off x="1421321" y="3746924"/>
          <a:ext cx="5286433" cy="473008"/>
        </a:xfrm>
        <a:custGeom>
          <a:avLst/>
          <a:gdLst/>
          <a:ahLst/>
          <a:cxnLst/>
          <a:rect l="0" t="0" r="0" b="0"/>
          <a:pathLst>
            <a:path>
              <a:moveTo>
                <a:pt x="5286433" y="0"/>
              </a:moveTo>
              <a:lnTo>
                <a:pt x="5286433" y="253604"/>
              </a:lnTo>
              <a:lnTo>
                <a:pt x="0" y="253604"/>
              </a:lnTo>
              <a:lnTo>
                <a:pt x="0" y="473008"/>
              </a:lnTo>
            </a:path>
          </a:pathLst>
        </a:custGeom>
        <a:noFill/>
        <a:ln w="9525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00" kern="1200"/>
        </a:p>
      </dsp:txBody>
      <dsp:txXfrm>
        <a:off x="3931778" y="3980488"/>
        <a:ext cx="265518" cy="5880"/>
      </dsp:txXfrm>
    </dsp:sp>
    <dsp:sp modelId="{3C0576DF-5911-4549-AB46-6F49B6AB6084}">
      <dsp:nvSpPr>
        <dsp:cNvPr id="0" name=""/>
        <dsp:cNvSpPr/>
      </dsp:nvSpPr>
      <dsp:spPr>
        <a:xfrm>
          <a:off x="5429300" y="2214579"/>
          <a:ext cx="2556908" cy="1534145"/>
        </a:xfrm>
        <a:prstGeom prst="rect">
          <a:avLst/>
        </a:prstGeom>
        <a:gradFill rotWithShape="0">
          <a:gsLst>
            <a:gs pos="0">
              <a:schemeClr val="accent3">
                <a:hueOff val="6750158"/>
                <a:satOff val="-10128"/>
                <a:lumOff val="-1647"/>
                <a:alphaOff val="0"/>
                <a:tint val="50000"/>
                <a:satMod val="300000"/>
              </a:schemeClr>
            </a:gs>
            <a:gs pos="35000">
              <a:schemeClr val="accent3">
                <a:hueOff val="6750158"/>
                <a:satOff val="-10128"/>
                <a:lumOff val="-1647"/>
                <a:alphaOff val="0"/>
                <a:tint val="37000"/>
                <a:satMod val="300000"/>
              </a:schemeClr>
            </a:gs>
            <a:gs pos="100000">
              <a:schemeClr val="accent3">
                <a:hueOff val="6750158"/>
                <a:satOff val="-10128"/>
                <a:lumOff val="-164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Низький рівень життя населення</a:t>
          </a:r>
        </a:p>
      </dsp:txBody>
      <dsp:txXfrm>
        <a:off x="5429300" y="2214579"/>
        <a:ext cx="2556908" cy="1534145"/>
      </dsp:txXfrm>
    </dsp:sp>
    <dsp:sp modelId="{A0301FDF-862D-434C-9671-4E6A071270D1}">
      <dsp:nvSpPr>
        <dsp:cNvPr id="0" name=""/>
        <dsp:cNvSpPr/>
      </dsp:nvSpPr>
      <dsp:spPr>
        <a:xfrm>
          <a:off x="2697975" y="4973685"/>
          <a:ext cx="24846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84605" y="45720"/>
              </a:lnTo>
            </a:path>
          </a:pathLst>
        </a:custGeom>
        <a:noFill/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00" kern="1200"/>
        </a:p>
      </dsp:txBody>
      <dsp:txXfrm>
        <a:off x="3877398" y="5016465"/>
        <a:ext cx="125760" cy="5880"/>
      </dsp:txXfrm>
    </dsp:sp>
    <dsp:sp modelId="{CD18E378-F2A0-42A4-8F15-522D95B9EE3E}">
      <dsp:nvSpPr>
        <dsp:cNvPr id="0" name=""/>
        <dsp:cNvSpPr/>
      </dsp:nvSpPr>
      <dsp:spPr>
        <a:xfrm>
          <a:off x="142867" y="4252332"/>
          <a:ext cx="2556908" cy="1534145"/>
        </a:xfrm>
        <a:prstGeom prst="rect">
          <a:avLst/>
        </a:prstGeom>
        <a:gradFill rotWithShape="0">
          <a:gsLst>
            <a:gs pos="0">
              <a:schemeClr val="accent3">
                <a:hueOff val="9000211"/>
                <a:satOff val="-13504"/>
                <a:lumOff val="-2196"/>
                <a:alphaOff val="0"/>
                <a:tint val="50000"/>
                <a:satMod val="300000"/>
              </a:schemeClr>
            </a:gs>
            <a:gs pos="35000">
              <a:schemeClr val="accent3">
                <a:hueOff val="9000211"/>
                <a:satOff val="-13504"/>
                <a:lumOff val="-2196"/>
                <a:alphaOff val="0"/>
                <a:tint val="37000"/>
                <a:satMod val="300000"/>
              </a:schemeClr>
            </a:gs>
            <a:gs pos="100000">
              <a:schemeClr val="accent3">
                <a:hueOff val="9000211"/>
                <a:satOff val="-13504"/>
                <a:lumOff val="-219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Надмірне державне втручання в економіки</a:t>
          </a:r>
        </a:p>
      </dsp:txBody>
      <dsp:txXfrm>
        <a:off x="142867" y="4252332"/>
        <a:ext cx="2556908" cy="1534145"/>
      </dsp:txXfrm>
    </dsp:sp>
    <dsp:sp modelId="{18501824-1DEC-4FE3-9AE5-FBD0B290EFBD}">
      <dsp:nvSpPr>
        <dsp:cNvPr id="0" name=""/>
        <dsp:cNvSpPr/>
      </dsp:nvSpPr>
      <dsp:spPr>
        <a:xfrm>
          <a:off x="5214980" y="4252332"/>
          <a:ext cx="2556908" cy="1534145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Монополізація окремих секторів економіки</a:t>
          </a:r>
        </a:p>
      </dsp:txBody>
      <dsp:txXfrm>
        <a:off x="5214980" y="4252332"/>
        <a:ext cx="2556908" cy="15341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866C0D-6D6D-4E80-89C6-6D088EAB11D7}">
      <dsp:nvSpPr>
        <dsp:cNvPr id="0" name=""/>
        <dsp:cNvSpPr/>
      </dsp:nvSpPr>
      <dsp:spPr>
        <a:xfrm>
          <a:off x="3387070" y="2286012"/>
          <a:ext cx="1690648" cy="15716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noProof="0" dirty="0">
              <a:latin typeface="Times New Roman" pitchFamily="18" charset="0"/>
              <a:cs typeface="Times New Roman" pitchFamily="18" charset="0"/>
            </a:rPr>
            <a:t>Наслідки корупції </a:t>
          </a:r>
        </a:p>
      </dsp:txBody>
      <dsp:txXfrm>
        <a:off x="3634660" y="2516174"/>
        <a:ext cx="1195468" cy="1111319"/>
      </dsp:txXfrm>
    </dsp:sp>
    <dsp:sp modelId="{C54565EF-881E-444A-8997-A9C4886BAF32}">
      <dsp:nvSpPr>
        <dsp:cNvPr id="0" name=""/>
        <dsp:cNvSpPr/>
      </dsp:nvSpPr>
      <dsp:spPr>
        <a:xfrm rot="16200000">
          <a:off x="3947810" y="1983529"/>
          <a:ext cx="569168" cy="35797"/>
        </a:xfrm>
        <a:custGeom>
          <a:avLst/>
          <a:gdLst/>
          <a:ahLst/>
          <a:cxnLst/>
          <a:rect l="0" t="0" r="0" b="0"/>
          <a:pathLst>
            <a:path>
              <a:moveTo>
                <a:pt x="0" y="17898"/>
              </a:moveTo>
              <a:lnTo>
                <a:pt x="569168" y="1789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00" kern="1200"/>
        </a:p>
      </dsp:txBody>
      <dsp:txXfrm>
        <a:off x="4218165" y="1987198"/>
        <a:ext cx="28458" cy="28458"/>
      </dsp:txXfrm>
    </dsp:sp>
    <dsp:sp modelId="{328BCD87-CA52-457D-B92B-5DADA0098176}">
      <dsp:nvSpPr>
        <dsp:cNvPr id="0" name=""/>
        <dsp:cNvSpPr/>
      </dsp:nvSpPr>
      <dsp:spPr>
        <a:xfrm>
          <a:off x="3106939" y="26195"/>
          <a:ext cx="2250911" cy="169064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Порушення прав людини</a:t>
          </a:r>
          <a:endParaRPr lang="uk-UA" sz="18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3436577" y="273785"/>
        <a:ext cx="1591635" cy="1195468"/>
      </dsp:txXfrm>
    </dsp:sp>
    <dsp:sp modelId="{34F0D796-8533-4F15-896E-BDAA601EDF6E}">
      <dsp:nvSpPr>
        <dsp:cNvPr id="0" name=""/>
        <dsp:cNvSpPr/>
      </dsp:nvSpPr>
      <dsp:spPr>
        <a:xfrm rot="20557620">
          <a:off x="5007756" y="2634368"/>
          <a:ext cx="1131383" cy="35797"/>
        </a:xfrm>
        <a:custGeom>
          <a:avLst/>
          <a:gdLst/>
          <a:ahLst/>
          <a:cxnLst/>
          <a:rect l="0" t="0" r="0" b="0"/>
          <a:pathLst>
            <a:path>
              <a:moveTo>
                <a:pt x="0" y="17898"/>
              </a:moveTo>
              <a:lnTo>
                <a:pt x="1131383" y="1789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00" kern="1200"/>
        </a:p>
      </dsp:txBody>
      <dsp:txXfrm>
        <a:off x="5545163" y="2623982"/>
        <a:ext cx="56569" cy="56569"/>
      </dsp:txXfrm>
    </dsp:sp>
    <dsp:sp modelId="{9AD68138-3057-477F-9C09-436D69517CD0}">
      <dsp:nvSpPr>
        <dsp:cNvPr id="0" name=""/>
        <dsp:cNvSpPr/>
      </dsp:nvSpPr>
      <dsp:spPr>
        <a:xfrm>
          <a:off x="6000785" y="1285884"/>
          <a:ext cx="2476224" cy="1690648"/>
        </a:xfrm>
        <a:prstGeom prst="ellipse">
          <a:avLst/>
        </a:prstGeom>
        <a:gradFill rotWithShape="0">
          <a:gsLst>
            <a:gs pos="0">
              <a:schemeClr val="accent2">
                <a:hueOff val="936304"/>
                <a:satOff val="-1168"/>
                <a:lumOff val="275"/>
                <a:alphaOff val="0"/>
                <a:tint val="50000"/>
                <a:satMod val="300000"/>
              </a:schemeClr>
            </a:gs>
            <a:gs pos="35000">
              <a:schemeClr val="accent2">
                <a:hueOff val="936304"/>
                <a:satOff val="-1168"/>
                <a:lumOff val="275"/>
                <a:alphaOff val="0"/>
                <a:tint val="37000"/>
                <a:satMod val="300000"/>
              </a:schemeClr>
            </a:gs>
            <a:gs pos="100000">
              <a:schemeClr val="accent2">
                <a:hueOff val="936304"/>
                <a:satOff val="-1168"/>
                <a:lumOff val="27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Криза моралі та культури серед населення</a:t>
          </a:r>
        </a:p>
      </dsp:txBody>
      <dsp:txXfrm>
        <a:off x="6363420" y="1533474"/>
        <a:ext cx="1750954" cy="1195468"/>
      </dsp:txXfrm>
    </dsp:sp>
    <dsp:sp modelId="{F32248A1-B3BC-4EAF-ADB8-4BD0AB19767B}">
      <dsp:nvSpPr>
        <dsp:cNvPr id="0" name=""/>
        <dsp:cNvSpPr/>
      </dsp:nvSpPr>
      <dsp:spPr>
        <a:xfrm rot="1542528">
          <a:off x="4916703" y="3705951"/>
          <a:ext cx="1339895" cy="35797"/>
        </a:xfrm>
        <a:custGeom>
          <a:avLst/>
          <a:gdLst/>
          <a:ahLst/>
          <a:cxnLst/>
          <a:rect l="0" t="0" r="0" b="0"/>
          <a:pathLst>
            <a:path>
              <a:moveTo>
                <a:pt x="0" y="17898"/>
              </a:moveTo>
              <a:lnTo>
                <a:pt x="1339895" y="1789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00" kern="1200"/>
        </a:p>
      </dsp:txBody>
      <dsp:txXfrm>
        <a:off x="5553153" y="3690352"/>
        <a:ext cx="66994" cy="66994"/>
      </dsp:txXfrm>
    </dsp:sp>
    <dsp:sp modelId="{D26D8E19-9931-4451-8A1E-92B05AA15A1B}">
      <dsp:nvSpPr>
        <dsp:cNvPr id="0" name=""/>
        <dsp:cNvSpPr/>
      </dsp:nvSpPr>
      <dsp:spPr>
        <a:xfrm>
          <a:off x="6000800" y="3643334"/>
          <a:ext cx="2279585" cy="1657342"/>
        </a:xfrm>
        <a:prstGeom prst="ellipse">
          <a:avLst/>
        </a:prstGeom>
        <a:gradFill rotWithShape="0">
          <a:gsLst>
            <a:gs pos="0">
              <a:schemeClr val="accent2">
                <a:hueOff val="1872608"/>
                <a:satOff val="-2336"/>
                <a:lumOff val="549"/>
                <a:alphaOff val="0"/>
                <a:tint val="50000"/>
                <a:satMod val="300000"/>
              </a:schemeClr>
            </a:gs>
            <a:gs pos="35000">
              <a:schemeClr val="accent2">
                <a:hueOff val="1872608"/>
                <a:satOff val="-2336"/>
                <a:lumOff val="549"/>
                <a:alphaOff val="0"/>
                <a:tint val="37000"/>
                <a:satMod val="300000"/>
              </a:schemeClr>
            </a:gs>
            <a:gs pos="100000">
              <a:schemeClr val="accent2">
                <a:hueOff val="1872608"/>
                <a:satOff val="-2336"/>
                <a:lumOff val="54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Тінізація економіки</a:t>
          </a:r>
        </a:p>
      </dsp:txBody>
      <dsp:txXfrm>
        <a:off x="6334637" y="3886046"/>
        <a:ext cx="1611911" cy="1171918"/>
      </dsp:txXfrm>
    </dsp:sp>
    <dsp:sp modelId="{8CAA7956-8CDB-40DB-829C-FE99CB564E0B}">
      <dsp:nvSpPr>
        <dsp:cNvPr id="0" name=""/>
        <dsp:cNvSpPr/>
      </dsp:nvSpPr>
      <dsp:spPr>
        <a:xfrm rot="5123894">
          <a:off x="4019432" y="4136713"/>
          <a:ext cx="600229" cy="35797"/>
        </a:xfrm>
        <a:custGeom>
          <a:avLst/>
          <a:gdLst/>
          <a:ahLst/>
          <a:cxnLst/>
          <a:rect l="0" t="0" r="0" b="0"/>
          <a:pathLst>
            <a:path>
              <a:moveTo>
                <a:pt x="0" y="17898"/>
              </a:moveTo>
              <a:lnTo>
                <a:pt x="600229" y="1789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00" kern="1200"/>
        </a:p>
      </dsp:txBody>
      <dsp:txXfrm>
        <a:off x="4304541" y="4139606"/>
        <a:ext cx="30011" cy="30011"/>
      </dsp:txXfrm>
    </dsp:sp>
    <dsp:sp modelId="{CC6F1B3A-10F6-407D-9187-54910664F7EE}">
      <dsp:nvSpPr>
        <dsp:cNvPr id="0" name=""/>
        <dsp:cNvSpPr/>
      </dsp:nvSpPr>
      <dsp:spPr>
        <a:xfrm>
          <a:off x="2786080" y="4453019"/>
          <a:ext cx="3251048" cy="1690648"/>
        </a:xfrm>
        <a:prstGeom prst="ellipse">
          <a:avLst/>
        </a:prstGeom>
        <a:gradFill rotWithShape="0">
          <a:gsLst>
            <a:gs pos="0">
              <a:schemeClr val="accent2">
                <a:hueOff val="2808911"/>
                <a:satOff val="-3503"/>
                <a:lumOff val="824"/>
                <a:alphaOff val="0"/>
                <a:tint val="50000"/>
                <a:satMod val="300000"/>
              </a:schemeClr>
            </a:gs>
            <a:gs pos="35000">
              <a:schemeClr val="accent2">
                <a:hueOff val="2808911"/>
                <a:satOff val="-3503"/>
                <a:lumOff val="824"/>
                <a:alphaOff val="0"/>
                <a:tint val="37000"/>
                <a:satMod val="300000"/>
              </a:schemeClr>
            </a:gs>
            <a:gs pos="100000">
              <a:schemeClr val="accent2">
                <a:hueOff val="2808911"/>
                <a:satOff val="-3503"/>
                <a:lumOff val="82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Уповільнення економічного розвитку</a:t>
          </a:r>
        </a:p>
      </dsp:txBody>
      <dsp:txXfrm>
        <a:off x="3262185" y="4700609"/>
        <a:ext cx="2298838" cy="1195468"/>
      </dsp:txXfrm>
    </dsp:sp>
    <dsp:sp modelId="{37CCF215-D2FD-49A1-B1DF-5D0E18DF35DE}">
      <dsp:nvSpPr>
        <dsp:cNvPr id="0" name=""/>
        <dsp:cNvSpPr/>
      </dsp:nvSpPr>
      <dsp:spPr>
        <a:xfrm rot="8948538">
          <a:off x="2153420" y="3856327"/>
          <a:ext cx="1472053" cy="35797"/>
        </a:xfrm>
        <a:custGeom>
          <a:avLst/>
          <a:gdLst/>
          <a:ahLst/>
          <a:cxnLst/>
          <a:rect l="0" t="0" r="0" b="0"/>
          <a:pathLst>
            <a:path>
              <a:moveTo>
                <a:pt x="0" y="17898"/>
              </a:moveTo>
              <a:lnTo>
                <a:pt x="1472053" y="1789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00" kern="1200"/>
        </a:p>
      </dsp:txBody>
      <dsp:txXfrm rot="10800000">
        <a:off x="2852645" y="3837424"/>
        <a:ext cx="73602" cy="73602"/>
      </dsp:txXfrm>
    </dsp:sp>
    <dsp:sp modelId="{6F9216C1-CEE9-4775-B2D3-0197B824C8D8}">
      <dsp:nvSpPr>
        <dsp:cNvPr id="0" name=""/>
        <dsp:cNvSpPr/>
      </dsp:nvSpPr>
      <dsp:spPr>
        <a:xfrm>
          <a:off x="89360" y="3857642"/>
          <a:ext cx="2403560" cy="1943095"/>
        </a:xfrm>
        <a:prstGeom prst="ellipse">
          <a:avLst/>
        </a:prstGeom>
        <a:gradFill rotWithShape="0">
          <a:gsLst>
            <a:gs pos="0">
              <a:schemeClr val="accent2">
                <a:hueOff val="3745215"/>
                <a:satOff val="-4671"/>
                <a:lumOff val="1098"/>
                <a:alphaOff val="0"/>
                <a:tint val="50000"/>
                <a:satMod val="300000"/>
              </a:schemeClr>
            </a:gs>
            <a:gs pos="35000">
              <a:schemeClr val="accent2">
                <a:hueOff val="3745215"/>
                <a:satOff val="-4671"/>
                <a:lumOff val="1098"/>
                <a:alphaOff val="0"/>
                <a:tint val="37000"/>
                <a:satMod val="300000"/>
              </a:schemeClr>
            </a:gs>
            <a:gs pos="100000">
              <a:schemeClr val="accent2">
                <a:hueOff val="3745215"/>
                <a:satOff val="-4671"/>
                <a:lumOff val="109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Зниження рівня життя - Бідні бідніють - багаті багатіють</a:t>
          </a:r>
        </a:p>
      </dsp:txBody>
      <dsp:txXfrm>
        <a:off x="441353" y="4142202"/>
        <a:ext cx="1699574" cy="1373975"/>
      </dsp:txXfrm>
    </dsp:sp>
    <dsp:sp modelId="{247BEAF9-8CFE-4F6C-9AF8-15EC116AC7DB}">
      <dsp:nvSpPr>
        <dsp:cNvPr id="0" name=""/>
        <dsp:cNvSpPr/>
      </dsp:nvSpPr>
      <dsp:spPr>
        <a:xfrm rot="12041536">
          <a:off x="2107321" y="2513144"/>
          <a:ext cx="1386652" cy="35797"/>
        </a:xfrm>
        <a:custGeom>
          <a:avLst/>
          <a:gdLst/>
          <a:ahLst/>
          <a:cxnLst/>
          <a:rect l="0" t="0" r="0" b="0"/>
          <a:pathLst>
            <a:path>
              <a:moveTo>
                <a:pt x="0" y="17898"/>
              </a:moveTo>
              <a:lnTo>
                <a:pt x="1386652" y="1789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00" kern="1200"/>
        </a:p>
      </dsp:txBody>
      <dsp:txXfrm rot="10800000">
        <a:off x="2765981" y="2496376"/>
        <a:ext cx="69332" cy="69332"/>
      </dsp:txXfrm>
    </dsp:sp>
    <dsp:sp modelId="{B7DF0687-9B27-4EFD-9A5B-3A3C0941196C}">
      <dsp:nvSpPr>
        <dsp:cNvPr id="0" name=""/>
        <dsp:cNvSpPr/>
      </dsp:nvSpPr>
      <dsp:spPr>
        <a:xfrm>
          <a:off x="0" y="1000127"/>
          <a:ext cx="2261174" cy="1800218"/>
        </a:xfrm>
        <a:prstGeom prst="ellips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Недоступність належного медичного обслуговування</a:t>
          </a:r>
        </a:p>
      </dsp:txBody>
      <dsp:txXfrm>
        <a:off x="331141" y="1263763"/>
        <a:ext cx="1598892" cy="12729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17014E-1A87-4648-B2B9-D941669827EC}">
      <dsp:nvSpPr>
        <dsp:cNvPr id="0" name=""/>
        <dsp:cNvSpPr/>
      </dsp:nvSpPr>
      <dsp:spPr>
        <a:xfrm>
          <a:off x="3429026" y="2428893"/>
          <a:ext cx="1769202" cy="164307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noProof="0" dirty="0">
              <a:latin typeface="Times New Roman" pitchFamily="18" charset="0"/>
              <a:cs typeface="Times New Roman" pitchFamily="18" charset="0"/>
            </a:rPr>
            <a:t>Наслідки корупції </a:t>
          </a:r>
        </a:p>
      </dsp:txBody>
      <dsp:txXfrm>
        <a:off x="3688120" y="2669515"/>
        <a:ext cx="1251014" cy="1161827"/>
      </dsp:txXfrm>
    </dsp:sp>
    <dsp:sp modelId="{8A70C780-96B1-4E9E-9413-FBEE73E55CF4}">
      <dsp:nvSpPr>
        <dsp:cNvPr id="0" name=""/>
        <dsp:cNvSpPr/>
      </dsp:nvSpPr>
      <dsp:spPr>
        <a:xfrm rot="16200000">
          <a:off x="4123806" y="1791019"/>
          <a:ext cx="379642" cy="5809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400" kern="1200"/>
        </a:p>
      </dsp:txBody>
      <dsp:txXfrm>
        <a:off x="4180753" y="1964152"/>
        <a:ext cx="265749" cy="348557"/>
      </dsp:txXfrm>
    </dsp:sp>
    <dsp:sp modelId="{63A52B72-2DCB-4CF4-B4D6-6845B2742A30}">
      <dsp:nvSpPr>
        <dsp:cNvPr id="0" name=""/>
        <dsp:cNvSpPr/>
      </dsp:nvSpPr>
      <dsp:spPr>
        <a:xfrm>
          <a:off x="2811932" y="3970"/>
          <a:ext cx="3003389" cy="170861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Недостатній рівень знань нових спеціалістів</a:t>
          </a:r>
          <a:endParaRPr lang="uk-UA" sz="18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3251768" y="254191"/>
        <a:ext cx="2123717" cy="1208174"/>
      </dsp:txXfrm>
    </dsp:sp>
    <dsp:sp modelId="{FD3F4676-6843-45AF-BE90-76750965AD8D}">
      <dsp:nvSpPr>
        <dsp:cNvPr id="0" name=""/>
        <dsp:cNvSpPr/>
      </dsp:nvSpPr>
      <dsp:spPr>
        <a:xfrm rot="20315610">
          <a:off x="5372868" y="2408675"/>
          <a:ext cx="694025" cy="5809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986775"/>
                <a:satOff val="7962"/>
                <a:lumOff val="1726"/>
                <a:alphaOff val="0"/>
                <a:tint val="50000"/>
                <a:satMod val="300000"/>
              </a:schemeClr>
            </a:gs>
            <a:gs pos="35000">
              <a:schemeClr val="accent5">
                <a:hueOff val="-1986775"/>
                <a:satOff val="7962"/>
                <a:lumOff val="1726"/>
                <a:alphaOff val="0"/>
                <a:tint val="37000"/>
                <a:satMod val="300000"/>
              </a:schemeClr>
            </a:gs>
            <a:gs pos="100000">
              <a:schemeClr val="accent5">
                <a:hueOff val="-1986775"/>
                <a:satOff val="7962"/>
                <a:lumOff val="172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400" kern="1200"/>
        </a:p>
      </dsp:txBody>
      <dsp:txXfrm>
        <a:off x="5378879" y="2556665"/>
        <a:ext cx="519746" cy="348557"/>
      </dsp:txXfrm>
    </dsp:sp>
    <dsp:sp modelId="{701272E4-D6D2-4D23-8DBE-CE9E9B474839}">
      <dsp:nvSpPr>
        <dsp:cNvPr id="0" name=""/>
        <dsp:cNvSpPr/>
      </dsp:nvSpPr>
      <dsp:spPr>
        <a:xfrm>
          <a:off x="6205990" y="1357326"/>
          <a:ext cx="2140230" cy="1463464"/>
        </a:xfrm>
        <a:prstGeom prst="ellipse">
          <a:avLst/>
        </a:prstGeom>
        <a:gradFill rotWithShape="0">
          <a:gsLst>
            <a:gs pos="0">
              <a:schemeClr val="accent5">
                <a:hueOff val="-1986775"/>
                <a:satOff val="7962"/>
                <a:lumOff val="1726"/>
                <a:alphaOff val="0"/>
                <a:tint val="50000"/>
                <a:satMod val="300000"/>
              </a:schemeClr>
            </a:gs>
            <a:gs pos="35000">
              <a:schemeClr val="accent5">
                <a:hueOff val="-1986775"/>
                <a:satOff val="7962"/>
                <a:lumOff val="1726"/>
                <a:alphaOff val="0"/>
                <a:tint val="37000"/>
                <a:satMod val="300000"/>
              </a:schemeClr>
            </a:gs>
            <a:gs pos="100000">
              <a:schemeClr val="accent5">
                <a:hueOff val="-1986775"/>
                <a:satOff val="7962"/>
                <a:lumOff val="172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Ріст безробіття</a:t>
          </a:r>
        </a:p>
      </dsp:txBody>
      <dsp:txXfrm>
        <a:off x="6519419" y="1571645"/>
        <a:ext cx="1513372" cy="1034826"/>
      </dsp:txXfrm>
    </dsp:sp>
    <dsp:sp modelId="{963559CE-1C17-4DC1-8D4E-90DB5C2EB344}">
      <dsp:nvSpPr>
        <dsp:cNvPr id="0" name=""/>
        <dsp:cNvSpPr/>
      </dsp:nvSpPr>
      <dsp:spPr>
        <a:xfrm rot="2254086">
          <a:off x="5247082" y="4108449"/>
          <a:ext cx="1119203" cy="5809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973551"/>
                <a:satOff val="15924"/>
                <a:lumOff val="3451"/>
                <a:alphaOff val="0"/>
                <a:tint val="50000"/>
                <a:satMod val="300000"/>
              </a:schemeClr>
            </a:gs>
            <a:gs pos="35000">
              <a:schemeClr val="accent5">
                <a:hueOff val="-3973551"/>
                <a:satOff val="15924"/>
                <a:lumOff val="3451"/>
                <a:alphaOff val="0"/>
                <a:tint val="37000"/>
                <a:satMod val="300000"/>
              </a:schemeClr>
            </a:gs>
            <a:gs pos="100000">
              <a:schemeClr val="accent5">
                <a:hueOff val="-3973551"/>
                <a:satOff val="15924"/>
                <a:lumOff val="345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400" kern="1200"/>
        </a:p>
      </dsp:txBody>
      <dsp:txXfrm>
        <a:off x="5265152" y="4171506"/>
        <a:ext cx="944924" cy="348557"/>
      </dsp:txXfrm>
    </dsp:sp>
    <dsp:sp modelId="{69556952-633F-4CC4-9497-04924B773D74}">
      <dsp:nvSpPr>
        <dsp:cNvPr id="0" name=""/>
        <dsp:cNvSpPr/>
      </dsp:nvSpPr>
      <dsp:spPr>
        <a:xfrm>
          <a:off x="6152780" y="4929213"/>
          <a:ext cx="2498920" cy="1394060"/>
        </a:xfrm>
        <a:prstGeom prst="ellipse">
          <a:avLst/>
        </a:prstGeom>
        <a:gradFill rotWithShape="0">
          <a:gsLst>
            <a:gs pos="0">
              <a:schemeClr val="accent5">
                <a:hueOff val="-3973551"/>
                <a:satOff val="15924"/>
                <a:lumOff val="3451"/>
                <a:alphaOff val="0"/>
                <a:tint val="50000"/>
                <a:satMod val="300000"/>
              </a:schemeClr>
            </a:gs>
            <a:gs pos="35000">
              <a:schemeClr val="accent5">
                <a:hueOff val="-3973551"/>
                <a:satOff val="15924"/>
                <a:lumOff val="3451"/>
                <a:alphaOff val="0"/>
                <a:tint val="37000"/>
                <a:satMod val="300000"/>
              </a:schemeClr>
            </a:gs>
            <a:gs pos="100000">
              <a:schemeClr val="accent5">
                <a:hueOff val="-3973551"/>
                <a:satOff val="15924"/>
                <a:lumOff val="345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Підвищення цін</a:t>
          </a:r>
        </a:p>
      </dsp:txBody>
      <dsp:txXfrm>
        <a:off x="6518738" y="5133368"/>
        <a:ext cx="1767004" cy="985750"/>
      </dsp:txXfrm>
    </dsp:sp>
    <dsp:sp modelId="{9EAC969C-6AAF-4420-9FA3-32D4BE710C5E}">
      <dsp:nvSpPr>
        <dsp:cNvPr id="0" name=""/>
        <dsp:cNvSpPr/>
      </dsp:nvSpPr>
      <dsp:spPr>
        <a:xfrm rot="5400000">
          <a:off x="4123806" y="4128908"/>
          <a:ext cx="379642" cy="5809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5960326"/>
                <a:satOff val="23887"/>
                <a:lumOff val="5177"/>
                <a:alphaOff val="0"/>
                <a:tint val="50000"/>
                <a:satMod val="300000"/>
              </a:schemeClr>
            </a:gs>
            <a:gs pos="35000">
              <a:schemeClr val="accent5">
                <a:hueOff val="-5960326"/>
                <a:satOff val="23887"/>
                <a:lumOff val="5177"/>
                <a:alphaOff val="0"/>
                <a:tint val="37000"/>
                <a:satMod val="300000"/>
              </a:schemeClr>
            </a:gs>
            <a:gs pos="100000">
              <a:schemeClr val="accent5">
                <a:hueOff val="-5960326"/>
                <a:satOff val="23887"/>
                <a:lumOff val="517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400" kern="1200"/>
        </a:p>
      </dsp:txBody>
      <dsp:txXfrm>
        <a:off x="4180753" y="4188148"/>
        <a:ext cx="265749" cy="348557"/>
      </dsp:txXfrm>
    </dsp:sp>
    <dsp:sp modelId="{69A5FA4E-F107-48D9-B3F6-1A04CF57BB58}">
      <dsp:nvSpPr>
        <dsp:cNvPr id="0" name=""/>
        <dsp:cNvSpPr/>
      </dsp:nvSpPr>
      <dsp:spPr>
        <a:xfrm>
          <a:off x="3459318" y="4788270"/>
          <a:ext cx="1708616" cy="1708616"/>
        </a:xfrm>
        <a:prstGeom prst="ellipse">
          <a:avLst/>
        </a:prstGeom>
        <a:gradFill rotWithShape="0">
          <a:gsLst>
            <a:gs pos="0">
              <a:schemeClr val="accent5">
                <a:hueOff val="-5960326"/>
                <a:satOff val="23887"/>
                <a:lumOff val="5177"/>
                <a:alphaOff val="0"/>
                <a:tint val="50000"/>
                <a:satMod val="300000"/>
              </a:schemeClr>
            </a:gs>
            <a:gs pos="35000">
              <a:schemeClr val="accent5">
                <a:hueOff val="-5960326"/>
                <a:satOff val="23887"/>
                <a:lumOff val="5177"/>
                <a:alphaOff val="0"/>
                <a:tint val="37000"/>
                <a:satMod val="300000"/>
              </a:schemeClr>
            </a:gs>
            <a:gs pos="100000">
              <a:schemeClr val="accent5">
                <a:hueOff val="-5960326"/>
                <a:satOff val="23887"/>
                <a:lumOff val="517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Знецінення грошей</a:t>
          </a:r>
        </a:p>
      </dsp:txBody>
      <dsp:txXfrm>
        <a:off x="3709539" y="5038491"/>
        <a:ext cx="1208174" cy="1208174"/>
      </dsp:txXfrm>
    </dsp:sp>
    <dsp:sp modelId="{371CF423-8B43-4264-BFAD-02DC783555A7}">
      <dsp:nvSpPr>
        <dsp:cNvPr id="0" name=""/>
        <dsp:cNvSpPr/>
      </dsp:nvSpPr>
      <dsp:spPr>
        <a:xfrm rot="8605530">
          <a:off x="2393716" y="4015335"/>
          <a:ext cx="995057" cy="5809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947101"/>
                <a:satOff val="31849"/>
                <a:lumOff val="6902"/>
                <a:alphaOff val="0"/>
                <a:tint val="50000"/>
                <a:satMod val="300000"/>
              </a:schemeClr>
            </a:gs>
            <a:gs pos="35000">
              <a:schemeClr val="accent5">
                <a:hueOff val="-7947101"/>
                <a:satOff val="31849"/>
                <a:lumOff val="6902"/>
                <a:alphaOff val="0"/>
                <a:tint val="37000"/>
                <a:satMod val="300000"/>
              </a:schemeClr>
            </a:gs>
            <a:gs pos="100000">
              <a:schemeClr val="accent5">
                <a:hueOff val="-7947101"/>
                <a:satOff val="31849"/>
                <a:lumOff val="69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400" kern="1200"/>
        </a:p>
      </dsp:txBody>
      <dsp:txXfrm rot="10800000">
        <a:off x="2550836" y="4079597"/>
        <a:ext cx="820778" cy="348557"/>
      </dsp:txXfrm>
    </dsp:sp>
    <dsp:sp modelId="{6B359272-5858-454F-9BC1-B870A5115252}">
      <dsp:nvSpPr>
        <dsp:cNvPr id="0" name=""/>
        <dsp:cNvSpPr/>
      </dsp:nvSpPr>
      <dsp:spPr>
        <a:xfrm>
          <a:off x="142877" y="4643477"/>
          <a:ext cx="2322557" cy="1679809"/>
        </a:xfrm>
        <a:prstGeom prst="ellipse">
          <a:avLst/>
        </a:prstGeom>
        <a:gradFill rotWithShape="0">
          <a:gsLst>
            <a:gs pos="0">
              <a:schemeClr val="accent5">
                <a:hueOff val="-7947101"/>
                <a:satOff val="31849"/>
                <a:lumOff val="6902"/>
                <a:alphaOff val="0"/>
                <a:tint val="50000"/>
                <a:satMod val="300000"/>
              </a:schemeClr>
            </a:gs>
            <a:gs pos="35000">
              <a:schemeClr val="accent5">
                <a:hueOff val="-7947101"/>
                <a:satOff val="31849"/>
                <a:lumOff val="6902"/>
                <a:alphaOff val="0"/>
                <a:tint val="37000"/>
                <a:satMod val="300000"/>
              </a:schemeClr>
            </a:gs>
            <a:gs pos="100000">
              <a:schemeClr val="accent5">
                <a:hueOff val="-7947101"/>
                <a:satOff val="31849"/>
                <a:lumOff val="69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Погроза державної безпеки</a:t>
          </a:r>
        </a:p>
      </dsp:txBody>
      <dsp:txXfrm>
        <a:off x="483008" y="4889479"/>
        <a:ext cx="1642295" cy="1187805"/>
      </dsp:txXfrm>
    </dsp:sp>
    <dsp:sp modelId="{DAE2CFC5-D2AD-4806-8339-3727D34FD52C}">
      <dsp:nvSpPr>
        <dsp:cNvPr id="0" name=""/>
        <dsp:cNvSpPr/>
      </dsp:nvSpPr>
      <dsp:spPr>
        <a:xfrm rot="12107421">
          <a:off x="2420921" y="2363278"/>
          <a:ext cx="800310" cy="5809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400" kern="1200"/>
        </a:p>
      </dsp:txBody>
      <dsp:txXfrm rot="10800000">
        <a:off x="2588974" y="2511811"/>
        <a:ext cx="626031" cy="348557"/>
      </dsp:txXfrm>
    </dsp:sp>
    <dsp:sp modelId="{485AF05E-E784-474D-91AD-4B76D2B60163}">
      <dsp:nvSpPr>
        <dsp:cNvPr id="0" name=""/>
        <dsp:cNvSpPr/>
      </dsp:nvSpPr>
      <dsp:spPr>
        <a:xfrm>
          <a:off x="0" y="1285877"/>
          <a:ext cx="2286095" cy="1394060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 dirty="0">
              <a:latin typeface="Times New Roman" pitchFamily="18" charset="0"/>
              <a:cs typeface="Times New Roman" pitchFamily="18" charset="0"/>
            </a:rPr>
            <a:t>Виникнення конфліктів</a:t>
          </a:r>
        </a:p>
      </dsp:txBody>
      <dsp:txXfrm>
        <a:off x="334791" y="1490032"/>
        <a:ext cx="1616513" cy="9857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4E979D-AB04-488E-A129-CDD435706BCB}">
      <dsp:nvSpPr>
        <dsp:cNvPr id="0" name=""/>
        <dsp:cNvSpPr/>
      </dsp:nvSpPr>
      <dsp:spPr>
        <a:xfrm>
          <a:off x="0" y="651171"/>
          <a:ext cx="8286808" cy="12168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i="0" kern="1200" noProof="0" dirty="0">
              <a:latin typeface="Times New Roman" pitchFamily="18" charset="0"/>
              <a:cs typeface="Times New Roman" pitchFamily="18" charset="0"/>
            </a:rPr>
            <a:t>Визнання діяння корупційним правопорушенням</a:t>
          </a:r>
          <a:endParaRPr lang="uk-UA" sz="28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59399" y="710570"/>
        <a:ext cx="8168010" cy="1098002"/>
      </dsp:txXfrm>
    </dsp:sp>
    <dsp:sp modelId="{A5B1896E-FA29-44BB-8FB5-4B9048D049C5}">
      <dsp:nvSpPr>
        <dsp:cNvPr id="0" name=""/>
        <dsp:cNvSpPr/>
      </dsp:nvSpPr>
      <dsp:spPr>
        <a:xfrm>
          <a:off x="0" y="1867972"/>
          <a:ext cx="8286808" cy="376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06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uk-UA" sz="2000" kern="1200" noProof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2000" b="0" i="0" kern="1200" noProof="0" dirty="0">
              <a:latin typeface="Times New Roman" pitchFamily="18" charset="0"/>
              <a:cs typeface="Times New Roman" pitchFamily="18" charset="0"/>
            </a:rPr>
            <a:t>Воно є  умисним, тобто особа, яка його вчинила, усвідомлювала суспільно небезпечний характер своєї дії або бездіяльності, передбачала її суспільно небезпечні наслідки і бажала їх або свідомо припускала настання цих наслідків</a:t>
          </a:r>
          <a:endParaRPr lang="uk-UA" sz="2000" kern="1200" noProof="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2000" b="0" i="0" kern="1200" noProof="0" dirty="0">
              <a:latin typeface="Times New Roman" pitchFamily="18" charset="0"/>
              <a:cs typeface="Times New Roman" pitchFamily="18" charset="0"/>
            </a:rPr>
            <a:t>Вчинене певним суб’єктом – особою, зазначеною у Законі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2000" b="0" i="0" kern="1200" noProof="0" dirty="0">
              <a:latin typeface="Times New Roman" pitchFamily="18" charset="0"/>
              <a:cs typeface="Times New Roman" pitchFamily="18" charset="0"/>
            </a:rPr>
            <a:t>Містить ознаки корупції (безпосереднє заподіяння шкоди авторитету чи іншим охоронюваним законом інтересам держави, використання особою свого становища всупереч інтересам держави, корислива мета або інша зацікавленість особи, незаконне одержання особою благ)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2000" b="0" i="0" kern="1200" noProof="0">
              <a:latin typeface="Times New Roman" pitchFamily="18" charset="0"/>
              <a:cs typeface="Times New Roman" pitchFamily="18" charset="0"/>
            </a:rPr>
            <a:t>За таке діяння законом установлена юридична відповідальність певного виду – кримінальна, адміністративна,</a:t>
          </a:r>
          <a:r>
            <a:rPr lang="uk-UA" sz="2000" b="0" i="0" kern="1200"/>
            <a:t>цивільно-правова та дисциплінарна </a:t>
          </a:r>
          <a:endParaRPr lang="uk-UA" sz="2000" b="0" i="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0" y="1867972"/>
        <a:ext cx="8286808" cy="37674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527C07-A973-4ED7-86F1-42DE66D5103C}">
      <dsp:nvSpPr>
        <dsp:cNvPr id="0" name=""/>
        <dsp:cNvSpPr/>
      </dsp:nvSpPr>
      <dsp:spPr>
        <a:xfrm>
          <a:off x="1500200" y="1354"/>
          <a:ext cx="2244935" cy="141706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0" kern="1200" noProof="0" dirty="0">
              <a:latin typeface="Times New Roman" pitchFamily="18" charset="0"/>
              <a:cs typeface="Times New Roman" pitchFamily="18" charset="0"/>
            </a:rPr>
            <a:t>Побутова</a:t>
          </a:r>
          <a:endParaRPr lang="uk-UA" sz="20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569376" y="70530"/>
        <a:ext cx="2106583" cy="1278717"/>
      </dsp:txXfrm>
    </dsp:sp>
    <dsp:sp modelId="{9369EE1F-D91D-46E3-865A-5ABA1FBFE182}">
      <dsp:nvSpPr>
        <dsp:cNvPr id="0" name=""/>
        <dsp:cNvSpPr/>
      </dsp:nvSpPr>
      <dsp:spPr>
        <a:xfrm>
          <a:off x="2211718" y="1533489"/>
          <a:ext cx="821900" cy="821900"/>
        </a:xfrm>
        <a:prstGeom prst="mathPlus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300" kern="1200"/>
        </a:p>
      </dsp:txBody>
      <dsp:txXfrm>
        <a:off x="2320661" y="1847784"/>
        <a:ext cx="604014" cy="193310"/>
      </dsp:txXfrm>
    </dsp:sp>
    <dsp:sp modelId="{0D1EE302-A3B2-462E-8FEC-C6A81B6AC352}">
      <dsp:nvSpPr>
        <dsp:cNvPr id="0" name=""/>
        <dsp:cNvSpPr/>
      </dsp:nvSpPr>
      <dsp:spPr>
        <a:xfrm>
          <a:off x="1428759" y="2470456"/>
          <a:ext cx="2387818" cy="1417069"/>
        </a:xfrm>
        <a:prstGeom prst="round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tint val="50000"/>
                <a:satMod val="300000"/>
              </a:schemeClr>
            </a:gs>
            <a:gs pos="35000">
              <a:schemeClr val="accent3">
                <a:hueOff val="3750088"/>
                <a:satOff val="-5627"/>
                <a:lumOff val="-915"/>
                <a:alphaOff val="0"/>
                <a:tint val="37000"/>
                <a:satMod val="30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0" kern="1200" noProof="0" dirty="0">
              <a:latin typeface="Times New Roman" pitchFamily="18" charset="0"/>
              <a:cs typeface="Times New Roman" pitchFamily="18" charset="0"/>
            </a:rPr>
            <a:t>Економічна</a:t>
          </a:r>
          <a:endParaRPr lang="uk-UA" sz="20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497935" y="2539632"/>
        <a:ext cx="2249466" cy="1278717"/>
      </dsp:txXfrm>
    </dsp:sp>
    <dsp:sp modelId="{2ADC6800-FBEB-4205-AF04-A23F40CA4A99}">
      <dsp:nvSpPr>
        <dsp:cNvPr id="0" name=""/>
        <dsp:cNvSpPr/>
      </dsp:nvSpPr>
      <dsp:spPr>
        <a:xfrm>
          <a:off x="2211718" y="4002591"/>
          <a:ext cx="821900" cy="821900"/>
        </a:xfrm>
        <a:prstGeom prst="mathPlus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50000"/>
                <a:satMod val="300000"/>
              </a:schemeClr>
            </a:gs>
            <a:gs pos="35000">
              <a:schemeClr val="accent3">
                <a:hueOff val="5625132"/>
                <a:satOff val="-8440"/>
                <a:lumOff val="-1373"/>
                <a:alphaOff val="0"/>
                <a:tint val="37000"/>
                <a:satMod val="30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300" kern="1200"/>
        </a:p>
      </dsp:txBody>
      <dsp:txXfrm>
        <a:off x="2320661" y="4316886"/>
        <a:ext cx="604014" cy="193310"/>
      </dsp:txXfrm>
    </dsp:sp>
    <dsp:sp modelId="{8B8699DA-C194-4FEF-BE5D-C5360A93106F}">
      <dsp:nvSpPr>
        <dsp:cNvPr id="0" name=""/>
        <dsp:cNvSpPr/>
      </dsp:nvSpPr>
      <dsp:spPr>
        <a:xfrm>
          <a:off x="1500200" y="4939558"/>
          <a:ext cx="2244935" cy="1417069"/>
        </a:xfrm>
        <a:prstGeom prst="round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tint val="50000"/>
                <a:satMod val="300000"/>
              </a:schemeClr>
            </a:gs>
            <a:gs pos="35000">
              <a:schemeClr val="accent3">
                <a:hueOff val="7500176"/>
                <a:satOff val="-11253"/>
                <a:lumOff val="-1830"/>
                <a:alphaOff val="0"/>
                <a:tint val="37000"/>
                <a:satMod val="30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0" kern="1200" noProof="0" dirty="0">
              <a:latin typeface="Times New Roman" pitchFamily="18" charset="0"/>
              <a:cs typeface="Times New Roman" pitchFamily="18" charset="0"/>
            </a:rPr>
            <a:t>Політична</a:t>
          </a:r>
          <a:endParaRPr lang="uk-UA" sz="20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569376" y="5008734"/>
        <a:ext cx="2106583" cy="1278717"/>
      </dsp:txXfrm>
    </dsp:sp>
    <dsp:sp modelId="{7079D811-0307-4950-9547-2BD381B63E0B}">
      <dsp:nvSpPr>
        <dsp:cNvPr id="0" name=""/>
        <dsp:cNvSpPr/>
      </dsp:nvSpPr>
      <dsp:spPr>
        <a:xfrm rot="21560059">
          <a:off x="4184035" y="2892748"/>
          <a:ext cx="779117" cy="52714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200" kern="1200"/>
        </a:p>
      </dsp:txBody>
      <dsp:txXfrm>
        <a:off x="4184040" y="2999097"/>
        <a:ext cx="620972" cy="316289"/>
      </dsp:txXfrm>
    </dsp:sp>
    <dsp:sp modelId="{735A23EC-63AE-4DF2-9F36-BD87EDA0AC29}">
      <dsp:nvSpPr>
        <dsp:cNvPr id="0" name=""/>
        <dsp:cNvSpPr/>
      </dsp:nvSpPr>
      <dsp:spPr>
        <a:xfrm>
          <a:off x="5286416" y="1714506"/>
          <a:ext cx="2834139" cy="2834139"/>
        </a:xfrm>
        <a:prstGeom prst="horizontalScroll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0" kern="1200" noProof="0" dirty="0">
              <a:latin typeface="Times New Roman" pitchFamily="18" charset="0"/>
              <a:cs typeface="Times New Roman" pitchFamily="18" charset="0"/>
            </a:rPr>
            <a:t>Типи корупції</a:t>
          </a:r>
          <a:endParaRPr lang="uk-UA" sz="24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5640683" y="2068773"/>
        <a:ext cx="2302738" cy="212560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02A222-FD2B-4084-87EC-6BC43700EDF7}">
      <dsp:nvSpPr>
        <dsp:cNvPr id="0" name=""/>
        <dsp:cNvSpPr/>
      </dsp:nvSpPr>
      <dsp:spPr>
        <a:xfrm>
          <a:off x="1245" y="1218167"/>
          <a:ext cx="3284214" cy="2135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0" kern="1200" noProof="0" dirty="0">
              <a:latin typeface="Times New Roman" pitchFamily="18" charset="0"/>
              <a:cs typeface="Times New Roman" pitchFamily="18" charset="0"/>
            </a:rPr>
            <a:t>Побутова корупція </a:t>
          </a:r>
          <a:endParaRPr lang="uk-UA" sz="24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245" y="1218167"/>
        <a:ext cx="3284214" cy="2135696"/>
      </dsp:txXfrm>
    </dsp:sp>
    <dsp:sp modelId="{3480DB8B-97B9-4CB9-A584-623A022260EB}">
      <dsp:nvSpPr>
        <dsp:cNvPr id="0" name=""/>
        <dsp:cNvSpPr/>
      </dsp:nvSpPr>
      <dsp:spPr>
        <a:xfrm>
          <a:off x="3663021" y="1817840"/>
          <a:ext cx="800429" cy="9363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400" kern="1200"/>
        </a:p>
      </dsp:txBody>
      <dsp:txXfrm>
        <a:off x="3663021" y="1817840"/>
        <a:ext cx="800429" cy="936351"/>
      </dsp:txXfrm>
    </dsp:sp>
    <dsp:sp modelId="{2128611B-360B-4BC4-AAEC-DA0651962A0D}">
      <dsp:nvSpPr>
        <dsp:cNvPr id="0" name=""/>
        <dsp:cNvSpPr/>
      </dsp:nvSpPr>
      <dsp:spPr>
        <a:xfrm>
          <a:off x="4795704" y="675482"/>
          <a:ext cx="3775609" cy="32210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noProof="0">
              <a:latin typeface="Times New Roman" pitchFamily="18" charset="0"/>
              <a:cs typeface="Times New Roman" pitchFamily="18" charset="0"/>
            </a:rPr>
            <a:t>породжується взаємодією громадян і чиновників, якщо останні змушують платити хабарі за здійснення дій, передбачених їх посадовими обов’язками. Поширенню побутової корупції сприяє традиція дякувати чиновникам і працівникам бюджетної сфери. Вона зумовлює зростання кількості громадян, згодних пристосовуватися до корупційних відносин</a:t>
          </a:r>
          <a:endParaRPr lang="uk-UA" sz="1800" kern="1200" noProof="0">
            <a:latin typeface="Times New Roman" pitchFamily="18" charset="0"/>
            <a:cs typeface="Times New Roman" pitchFamily="18" charset="0"/>
          </a:endParaRPr>
        </a:p>
      </dsp:txBody>
      <dsp:txXfrm>
        <a:off x="4795704" y="675482"/>
        <a:ext cx="3775609" cy="322106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CBD7BF-1BCE-4F83-BF9B-084FAC7EF1B1}">
      <dsp:nvSpPr>
        <dsp:cNvPr id="0" name=""/>
        <dsp:cNvSpPr/>
      </dsp:nvSpPr>
      <dsp:spPr>
        <a:xfrm>
          <a:off x="1632" y="884453"/>
          <a:ext cx="3481242" cy="20887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Times New Roman" pitchFamily="18" charset="0"/>
              <a:cs typeface="Times New Roman" pitchFamily="18" charset="0"/>
            </a:rPr>
            <a:t>Економічна корупція </a:t>
          </a:r>
        </a:p>
      </dsp:txBody>
      <dsp:txXfrm>
        <a:off x="1632" y="884453"/>
        <a:ext cx="3481242" cy="2088745"/>
      </dsp:txXfrm>
    </dsp:sp>
    <dsp:sp modelId="{01F30F1F-F1AB-40C2-BB5B-55FD7F10A939}">
      <dsp:nvSpPr>
        <dsp:cNvPr id="0" name=""/>
        <dsp:cNvSpPr/>
      </dsp:nvSpPr>
      <dsp:spPr>
        <a:xfrm>
          <a:off x="3830998" y="1497151"/>
          <a:ext cx="738023" cy="86334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800" kern="1200">
            <a:latin typeface="Times New Roman" pitchFamily="18" charset="0"/>
            <a:cs typeface="Times New Roman" pitchFamily="18" charset="0"/>
          </a:endParaRPr>
        </a:p>
      </dsp:txBody>
      <dsp:txXfrm>
        <a:off x="3830998" y="1497151"/>
        <a:ext cx="738023" cy="863348"/>
      </dsp:txXfrm>
    </dsp:sp>
    <dsp:sp modelId="{CA8C98E2-899E-4608-B7B1-D499CE973CB3}">
      <dsp:nvSpPr>
        <dsp:cNvPr id="0" name=""/>
        <dsp:cNvSpPr/>
      </dsp:nvSpPr>
      <dsp:spPr>
        <a:xfrm>
          <a:off x="4875371" y="884453"/>
          <a:ext cx="3481242" cy="20887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 err="1">
              <a:latin typeface="Times New Roman" pitchFamily="18" charset="0"/>
              <a:cs typeface="Times New Roman" pitchFamily="18" charset="0"/>
            </a:rPr>
            <a:t>виникає</a:t>
          </a:r>
          <a:r>
            <a:rPr lang="ru-RU" sz="1800" b="0" i="0" kern="120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800" b="0" i="0" kern="1200" dirty="0" err="1">
              <a:latin typeface="Times New Roman" pitchFamily="18" charset="0"/>
              <a:cs typeface="Times New Roman" pitchFamily="18" charset="0"/>
            </a:rPr>
            <a:t>взаємодії</a:t>
          </a:r>
          <a:r>
            <a:rPr lang="ru-RU" sz="1800" b="0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0" kern="1200" dirty="0" err="1">
              <a:latin typeface="Times New Roman" pitchFamily="18" charset="0"/>
              <a:cs typeface="Times New Roman" pitchFamily="18" charset="0"/>
            </a:rPr>
            <a:t>влади</a:t>
          </a:r>
          <a:r>
            <a:rPr lang="ru-RU" sz="1800" b="0" i="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b="0" i="0" kern="1200" dirty="0" err="1">
              <a:latin typeface="Times New Roman" pitchFamily="18" charset="0"/>
              <a:cs typeface="Times New Roman" pitchFamily="18" charset="0"/>
            </a:rPr>
            <a:t>бізнесу</a:t>
          </a:r>
          <a:r>
            <a:rPr lang="ru-RU" sz="1800" b="0" i="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800" b="0" i="0" kern="1200" dirty="0" err="1">
              <a:latin typeface="Times New Roman" pitchFamily="18" charset="0"/>
              <a:cs typeface="Times New Roman" pitchFamily="18" charset="0"/>
            </a:rPr>
            <a:t>Найчастіше</a:t>
          </a:r>
          <a:r>
            <a:rPr lang="ru-RU" sz="1800" b="0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0" kern="1200" dirty="0" err="1">
              <a:latin typeface="Times New Roman" pitchFamily="18" charset="0"/>
              <a:cs typeface="Times New Roman" pitchFamily="18" charset="0"/>
            </a:rPr>
            <a:t>дають</a:t>
          </a:r>
          <a:r>
            <a:rPr lang="ru-RU" sz="1800" b="0" i="0" kern="1200" dirty="0">
              <a:latin typeface="Times New Roman" pitchFamily="18" charset="0"/>
              <a:cs typeface="Times New Roman" pitchFamily="18" charset="0"/>
            </a:rPr>
            <a:t> хабар за для </a:t>
          </a:r>
          <a:r>
            <a:rPr lang="ru-RU" sz="1800" b="0" i="0" kern="1200" dirty="0" err="1">
              <a:latin typeface="Times New Roman" pitchFamily="18" charset="0"/>
              <a:cs typeface="Times New Roman" pitchFamily="18" charset="0"/>
            </a:rPr>
            <a:t>отримання</a:t>
          </a:r>
          <a:r>
            <a:rPr lang="ru-RU" sz="1800" b="0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0" kern="1200" dirty="0" err="1">
              <a:latin typeface="Times New Roman" pitchFamily="18" charset="0"/>
              <a:cs typeface="Times New Roman" pitchFamily="18" charset="0"/>
            </a:rPr>
            <a:t>інформації</a:t>
          </a:r>
          <a:r>
            <a:rPr lang="ru-RU" sz="1800" b="0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0" kern="1200" dirty="0" err="1">
              <a:latin typeface="Times New Roman" pitchFamily="18" charset="0"/>
              <a:cs typeface="Times New Roman" pitchFamily="18" charset="0"/>
            </a:rPr>
            <a:t>й</a:t>
          </a:r>
          <a:r>
            <a:rPr lang="ru-RU" sz="1800" b="0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0" kern="1200" dirty="0" err="1">
              <a:latin typeface="Times New Roman" pitchFamily="18" charset="0"/>
              <a:cs typeface="Times New Roman" pitchFamily="18" charset="0"/>
            </a:rPr>
            <a:t>надання</a:t>
          </a:r>
          <a:r>
            <a:rPr lang="ru-RU" sz="1800" b="0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0" kern="1200" dirty="0" err="1">
              <a:latin typeface="Times New Roman" pitchFamily="18" charset="0"/>
              <a:cs typeface="Times New Roman" pitchFamily="18" charset="0"/>
            </a:rPr>
            <a:t>послуг</a:t>
          </a:r>
          <a:endParaRPr lang="uk-UA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75371" y="884453"/>
        <a:ext cx="3481242" cy="20887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6234-47C4-4365-AFF1-6F4EB862DC0A}" type="datetimeFigureOut">
              <a:rPr lang="ru-RU" smtClean="0"/>
              <a:t>28.10.2022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AB4F8-4333-4852-A0BB-4BC94E071E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6234-47C4-4365-AFF1-6F4EB862DC0A}" type="datetimeFigureOut">
              <a:rPr lang="ru-RU" smtClean="0"/>
              <a:t>28.10.2022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AB4F8-4333-4852-A0BB-4BC94E071E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6234-47C4-4365-AFF1-6F4EB862DC0A}" type="datetimeFigureOut">
              <a:rPr lang="ru-RU" smtClean="0"/>
              <a:t>28.10.2022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AB4F8-4333-4852-A0BB-4BC94E071E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6234-47C4-4365-AFF1-6F4EB862DC0A}" type="datetimeFigureOut">
              <a:rPr lang="ru-RU" smtClean="0"/>
              <a:t>28.10.2022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AB4F8-4333-4852-A0BB-4BC94E071E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6234-47C4-4365-AFF1-6F4EB862DC0A}" type="datetimeFigureOut">
              <a:rPr lang="ru-RU" smtClean="0"/>
              <a:t>28.10.2022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AB4F8-4333-4852-A0BB-4BC94E071E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6234-47C4-4365-AFF1-6F4EB862DC0A}" type="datetimeFigureOut">
              <a:rPr lang="ru-RU" smtClean="0"/>
              <a:t>28.10.2022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AB4F8-4333-4852-A0BB-4BC94E071E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6234-47C4-4365-AFF1-6F4EB862DC0A}" type="datetimeFigureOut">
              <a:rPr lang="ru-RU" smtClean="0"/>
              <a:t>28.10.2022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AB4F8-4333-4852-A0BB-4BC94E071E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6234-47C4-4365-AFF1-6F4EB862DC0A}" type="datetimeFigureOut">
              <a:rPr lang="ru-RU" smtClean="0"/>
              <a:t>28.10.2022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AB4F8-4333-4852-A0BB-4BC94E071E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6234-47C4-4365-AFF1-6F4EB862DC0A}" type="datetimeFigureOut">
              <a:rPr lang="ru-RU" smtClean="0"/>
              <a:t>28.10.2022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AB4F8-4333-4852-A0BB-4BC94E071E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6234-47C4-4365-AFF1-6F4EB862DC0A}" type="datetimeFigureOut">
              <a:rPr lang="ru-RU" smtClean="0"/>
              <a:t>28.10.2022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AB4F8-4333-4852-A0BB-4BC94E071E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6234-47C4-4365-AFF1-6F4EB862DC0A}" type="datetimeFigureOut">
              <a:rPr lang="ru-RU" smtClean="0"/>
              <a:t>28.10.2022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AB4F8-4333-4852-A0BB-4BC94E071E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96234-47C4-4365-AFF1-6F4EB862DC0A}" type="datetimeFigureOut">
              <a:rPr lang="ru-RU" smtClean="0"/>
              <a:t>28.10.2022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AB4F8-4333-4852-A0BB-4BC94E071EC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70892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Тема : </a:t>
            </a:r>
          </a:p>
          <a:p>
            <a:pPr algn="ctr"/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“Генеза, наслідки корупційних діянь та протидія їм“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79418E9-3B12-43D6-A0BF-A2B10BF74F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920" y="-101336"/>
            <a:ext cx="5852160" cy="281025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57158" y="1071546"/>
          <a:ext cx="8358246" cy="3857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500034" y="1000108"/>
          <a:ext cx="8143932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14282" y="214290"/>
          <a:ext cx="8643998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14282" y="214290"/>
          <a:ext cx="8643998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14282" y="214290"/>
          <a:ext cx="8643998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142852"/>
          <a:ext cx="8786874" cy="6572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85720" y="285728"/>
          <a:ext cx="8643998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42844" y="214290"/>
          <a:ext cx="8786874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85720" y="500042"/>
          <a:ext cx="8143932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85720" y="428604"/>
          <a:ext cx="8501122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142852"/>
          <a:ext cx="8715436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28596" y="357166"/>
          <a:ext cx="8286808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14282" y="214290"/>
          <a:ext cx="892971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85720" y="785794"/>
          <a:ext cx="8572560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962</Words>
  <Application>Microsoft Office PowerPoint</Application>
  <PresentationFormat>Экран (4:3)</PresentationFormat>
  <Paragraphs>79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яна</dc:creator>
  <cp:lastModifiedBy>Asus</cp:lastModifiedBy>
  <cp:revision>14</cp:revision>
  <dcterms:created xsi:type="dcterms:W3CDTF">2022-05-15T09:45:44Z</dcterms:created>
  <dcterms:modified xsi:type="dcterms:W3CDTF">2022-10-28T14:24:52Z</dcterms:modified>
</cp:coreProperties>
</file>