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24"/>
  </p:handoutMasterIdLst>
  <p:sldIdLst>
    <p:sldId id="256" r:id="rId2"/>
    <p:sldId id="379" r:id="rId3"/>
    <p:sldId id="380" r:id="rId4"/>
    <p:sldId id="369" r:id="rId5"/>
    <p:sldId id="370" r:id="rId6"/>
    <p:sldId id="371" r:id="rId7"/>
    <p:sldId id="372" r:id="rId8"/>
    <p:sldId id="373" r:id="rId9"/>
    <p:sldId id="374" r:id="rId10"/>
    <p:sldId id="375" r:id="rId11"/>
    <p:sldId id="376" r:id="rId12"/>
    <p:sldId id="377" r:id="rId13"/>
    <p:sldId id="378" r:id="rId14"/>
    <p:sldId id="381" r:id="rId15"/>
    <p:sldId id="382" r:id="rId16"/>
    <p:sldId id="383" r:id="rId17"/>
    <p:sldId id="384" r:id="rId18"/>
    <p:sldId id="385" r:id="rId19"/>
    <p:sldId id="386" r:id="rId20"/>
    <p:sldId id="387" r:id="rId21"/>
    <p:sldId id="388" r:id="rId22"/>
    <p:sldId id="389" r:id="rId23"/>
  </p:sldIdLst>
  <p:sldSz cx="9144000" cy="6858000" type="screen4x3"/>
  <p:notesSz cx="6759575" cy="98679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01648BC-169E-4725-8DFF-3B5C49B9BF5E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1695087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FC7A3-7A3C-416A-841E-A3382DD4517D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31D1A-E4DD-43CF-9951-0A7F7AA45593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C56CE-DDD4-4DCD-9C81-5F9BA1ABB949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554D6-6EB2-48A6-943B-A159E5C4139E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26BD2-71F4-4FE9-AAB0-767CC4F954DE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08834-AA06-441B-B94F-4DCE9F844364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EB8D8-3E85-49E2-888A-40B5CA659D4D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1F987-04EA-410B-A7A3-6F1A314BA226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7338D-0EE1-4048-941F-0521FAEF3813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BF828-FF1E-479F-9EB7-C940A0C94E5D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CD8E5-36FA-4D92-9AFB-11ACD1873A97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132F1C5-3DEA-44FB-A28B-B0702D18B9C2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484313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dirty="0" smtClean="0"/>
              <a:t>ЕЛЕКТРОНІКА БЕЗПІЛОТНИХ ЛІТАЮЧИХ АПАРАТІВ</a:t>
            </a: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3500438"/>
            <a:ext cx="8229600" cy="8921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sz="2800" dirty="0" smtClean="0"/>
              <a:t>БЕЗКОЛЕКТОРНІ ДВИГУНИ БПЛА</a:t>
            </a:r>
            <a:endParaRPr lang="ru-RU" sz="2800" dirty="0" smtClean="0"/>
          </a:p>
          <a:p>
            <a:pPr algn="ctr" eaLnBrk="1" hangingPunct="1">
              <a:buFontTx/>
              <a:buNone/>
            </a:pPr>
            <a:endParaRPr lang="uk-UA" sz="2800" dirty="0" smtClean="0"/>
          </a:p>
          <a:p>
            <a:pPr algn="ctr" eaLnBrk="1" hangingPunct="1">
              <a:buFontTx/>
              <a:buNone/>
            </a:pPr>
            <a:endParaRPr lang="ru-RU" sz="28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971600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uk-UA" altLang="ru-UA" sz="1600" b="1" dirty="0" smtClean="0"/>
              <a:t>БЕЗКОЛЕКТОРНІ ДВИГУНИ БПЛА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300"/>
            <a:ext cx="6428556" cy="383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320101"/>
            <a:ext cx="697823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532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971600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uk-UA" altLang="ru-UA" sz="1600" b="1" dirty="0" smtClean="0"/>
              <a:t>БЕЗКОЛЕКТОРНІ ДВИГУНИ БПЛА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61" y="492448"/>
            <a:ext cx="5472510" cy="320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50940"/>
            <a:ext cx="4896544" cy="2482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24744"/>
            <a:ext cx="2520280" cy="183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582" y="3033185"/>
            <a:ext cx="3196754" cy="66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252" y="4077072"/>
            <a:ext cx="19240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532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971600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uk-UA" altLang="ru-UA" sz="1600" b="1" dirty="0" smtClean="0"/>
              <a:t>БЕЗКОЛЕКТОРНІ ДВИГУНИ БПЛА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6300"/>
            <a:ext cx="6540727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748" y="836340"/>
            <a:ext cx="4963280" cy="353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581128"/>
            <a:ext cx="5074183" cy="1985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532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971600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uk-UA" altLang="ru-UA" sz="1600" b="1" dirty="0" smtClean="0"/>
              <a:t>БЕЗКОЛЕКТОРНІ ДВИГУНИ БПЛА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300"/>
            <a:ext cx="6095227" cy="434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222064"/>
            <a:ext cx="5952753" cy="163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532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971600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uk-UA" altLang="ru-UA" sz="1600" b="1" dirty="0" smtClean="0"/>
              <a:t>БЕЗКОЛЕКТОРНІ ДВИГУНИ БПЛА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01" y="620688"/>
            <a:ext cx="5989266" cy="3084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05547"/>
            <a:ext cx="3027164" cy="2400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659123"/>
            <a:ext cx="5112568" cy="91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596" y="4570528"/>
            <a:ext cx="2589140" cy="212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991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971600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uk-UA" altLang="ru-UA" sz="1600" b="1" dirty="0" smtClean="0"/>
              <a:t>БЕЗКОЛЕКТОРНІ ДВИГУНИ БПЛА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841" y="476300"/>
            <a:ext cx="564832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4984"/>
            <a:ext cx="31432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293096"/>
            <a:ext cx="5976664" cy="101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92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971600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uk-UA" altLang="ru-UA" sz="1600" b="1" dirty="0" smtClean="0"/>
              <a:t>БЕЗКОЛЕКТОРНІ ДВИГУНИ БПЛА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6448425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92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971600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uk-UA" altLang="ru-UA" sz="1600" b="1" dirty="0" smtClean="0"/>
              <a:t>БЕЗКОЛЕКТОРНІ ДВИГУНИ БПЛА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32" y="692696"/>
            <a:ext cx="6715125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92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971600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uk-UA" altLang="ru-UA" sz="1600" b="1" dirty="0" smtClean="0"/>
              <a:t>БЕЗКОЛЕКТОРНІ ДВИГУНИ БПЛА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661987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509120"/>
            <a:ext cx="66675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92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971600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uk-UA" altLang="ru-UA" sz="1600" b="1" dirty="0" smtClean="0"/>
              <a:t>БЕЗКОЛЕКТОРНІ ДВИГУНИ БПЛА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6543675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92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4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uk-UA" altLang="ru-UA" sz="1600" b="1" dirty="0" smtClean="0"/>
              <a:t>ОСНОВНІ ТИПИ БПЛА. ЕЛЕКТРОННА СКЛАДОВА БПЛА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46482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18" y="1660054"/>
            <a:ext cx="46005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96952"/>
            <a:ext cx="47244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103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971600" y="15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uk-UA" altLang="ru-UA" sz="1600" b="1" dirty="0" smtClean="0"/>
              <a:t>БЕЗКОЛЕКТОРНІ ДВИГУНИ БПЛА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8" y="343992"/>
            <a:ext cx="663892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00759"/>
            <a:ext cx="6931398" cy="4140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92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971600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uk-UA" altLang="ru-UA" sz="1600" b="1" dirty="0" smtClean="0"/>
              <a:t>БЕЗКОЛЕКТОРНІ ДВИГУНИ БПЛА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48680"/>
            <a:ext cx="5484068" cy="360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93096"/>
            <a:ext cx="7459036" cy="2282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92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971600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uk-UA" altLang="ru-UA" sz="1600" b="1" dirty="0" smtClean="0"/>
              <a:t>БЕЗКОЛЕКТОРНІ ДВИГУНИ БПЛА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197" y="836712"/>
            <a:ext cx="5695925" cy="23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92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4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uk-UA" altLang="ru-UA" sz="1600" b="1" dirty="0" smtClean="0"/>
              <a:t>ОСНОВНІ ТИПИ БПЛА. ЕЛЕКТРОННА СКЛАДОВА БПЛА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07926"/>
            <a:ext cx="48577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4" y="2322959"/>
            <a:ext cx="47625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24" y="2345758"/>
            <a:ext cx="4104456" cy="2264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26" y="4941168"/>
            <a:ext cx="3924485" cy="172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5439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971600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uk-UA" altLang="ru-UA" sz="1600" b="1" dirty="0" smtClean="0"/>
              <a:t>БЕЗКОЛЕКТОРНІ ДВИГУНИ БПЛА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2784"/>
            <a:ext cx="4968552" cy="250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827762"/>
            <a:ext cx="4896446" cy="372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302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971600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uk-UA" altLang="ru-UA" sz="1600" b="1" dirty="0" smtClean="0"/>
              <a:t>БЕЗКОЛЕКТОРНІ ДВИГУНИ БПЛА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99" y="476300"/>
            <a:ext cx="5770077" cy="2560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3037083"/>
            <a:ext cx="4532765" cy="3224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532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971600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uk-UA" altLang="ru-UA" sz="1600" b="1" dirty="0" smtClean="0"/>
              <a:t>БЕЗКОЛЕКТОРНІ ДВИГУНИ БПЛА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08" y="476300"/>
            <a:ext cx="3455058" cy="2710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1" y="3186943"/>
            <a:ext cx="5660889" cy="3336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532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971600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uk-UA" altLang="ru-UA" sz="1600" b="1" dirty="0" smtClean="0"/>
              <a:t>БЕЗКОЛЕКТОРНІ ДВИГУНИ БПЛА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70" y="499046"/>
            <a:ext cx="66008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60" y="2454573"/>
            <a:ext cx="5256584" cy="235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941168"/>
            <a:ext cx="5976664" cy="172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532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971600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uk-UA" altLang="ru-UA" sz="1600" b="1" dirty="0" smtClean="0"/>
              <a:t>БЕЗКОЛЕКТОРНІ ДВИГУНИ БПЛА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69" y="476300"/>
            <a:ext cx="3093914" cy="40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50" y="1772816"/>
            <a:ext cx="8365581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83394"/>
            <a:ext cx="732713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86" y="5593292"/>
            <a:ext cx="8249145" cy="109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532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971600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uk-UA" altLang="ru-UA" sz="1600" b="1" dirty="0" smtClean="0"/>
              <a:t>БЕЗКОЛЕКТОРНІ ДВИГУНИ БПЛА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65151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18" y="980728"/>
            <a:ext cx="2065568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532188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78</Words>
  <Application>Microsoft Office PowerPoint</Application>
  <PresentationFormat>Экран (4:3)</PresentationFormat>
  <Paragraphs>44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Оформление по умолчанию</vt:lpstr>
      <vt:lpstr>ЕЛЕКТРОНІКА БЕЗПІЛОТНИХ ЛІТАЮЧИХ АПАРАТІВ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АВТОМАТИЗАЦІЯ СХЕМОТЕХНІЧНОГО ПРОЕКТУВННЯ</dc:title>
  <dc:creator>Nicolaj</dc:creator>
  <cp:lastModifiedBy>Николай</cp:lastModifiedBy>
  <cp:revision>228</cp:revision>
  <dcterms:created xsi:type="dcterms:W3CDTF">2011-04-07T06:39:14Z</dcterms:created>
  <dcterms:modified xsi:type="dcterms:W3CDTF">2024-10-16T12:50:54Z</dcterms:modified>
</cp:coreProperties>
</file>