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notesMasterIdLst>
    <p:notesMasterId r:id="rId15"/>
  </p:notesMasterIdLst>
  <p:sldIdLst>
    <p:sldId id="256" r:id="rId2"/>
    <p:sldId id="262" r:id="rId3"/>
    <p:sldId id="266" r:id="rId4"/>
    <p:sldId id="257" r:id="rId5"/>
    <p:sldId id="261" r:id="rId6"/>
    <p:sldId id="258" r:id="rId7"/>
    <p:sldId id="260" r:id="rId8"/>
    <p:sldId id="265" r:id="rId9"/>
    <p:sldId id="264" r:id="rId10"/>
    <p:sldId id="268" r:id="rId11"/>
    <p:sldId id="267" r:id="rId12"/>
    <p:sldId id="263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E5EA6-39CA-4E2D-8A8E-559FF87EE6F5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779FB-CEB4-411F-A4F2-230B189AF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423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779FB-CEB4-411F-A4F2-230B189AFA9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53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939-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zakon.rada.gov.ua/laws/show/361-20#Text" TargetMode="External"/><Relationship Id="rId4" Type="http://schemas.openxmlformats.org/officeDocument/2006/relationships/hyperlink" Target="https://zakon.rada.gov.ua/laws/show/996-14#Tex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96944" cy="6336705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l"/>
            <a:r>
              <a:rPr lang="uk-UA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1. СУТНІСТЬ ТА ЗАВДАННЯ ФІНАНСОВОГО МЕНЕДЖМЕНТУ ПІДПРИЄМСТВ ТУРИСТИЧНОЇ ГАЛУЗІ</a:t>
            </a:r>
            <a:br>
              <a:rPr lang="uk-UA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Питання:</a:t>
            </a:r>
            <a:br>
              <a:rPr lang="uk-UA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Особливості </a:t>
            </a:r>
            <a:r>
              <a:rPr lang="uk-UA" sz="27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фінансового менеджменту на підприємствах туризму і готельного </a:t>
            </a:r>
            <a: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господарства.</a:t>
            </a:r>
            <a:b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Цілі </a:t>
            </a:r>
            <a:r>
              <a:rPr lang="uk-UA" sz="27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прийоми фінансового </a:t>
            </a:r>
            <a: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менеджменту.</a:t>
            </a:r>
            <a:b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Основоположні </a:t>
            </a:r>
            <a:r>
              <a:rPr lang="uk-UA" sz="27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принципи побудови системи фінансового </a:t>
            </a:r>
            <a: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менеджменту.</a:t>
            </a:r>
            <a:b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Фінансові </a:t>
            </a:r>
            <a:r>
              <a:rPr lang="uk-UA" sz="27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відносини туристської фірми.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570" y="5229200"/>
            <a:ext cx="1807013" cy="135526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21255972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12776"/>
            <a:ext cx="6318448" cy="304698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uk-U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Принципи побудови </a:t>
            </a:r>
            <a:r>
              <a:rPr lang="uk-UA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системи фінансового менеджменту</a:t>
            </a:r>
            <a:r>
              <a:rPr lang="uk-U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uk-UA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адаптивність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функціональність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комплексність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027" y="4581128"/>
            <a:ext cx="2257425" cy="202882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298038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5731" y="188640"/>
            <a:ext cx="8698757" cy="649408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ЗАКОНИ УКРАЇНИ, ЩО РЕГУЛЮЮТЬ ФІНАНСОВУ ДІЯЛЬНІСТЬ ТУРИСТИЧНОГО ПІДПРИЄМСТВА: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Про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основні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засади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здійснення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державного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фінансового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контролю в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Україні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» (1993, ред. 2020) 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https://zakon.rada.gov.ua/laws/show/2939-12#Text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Державний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контроль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забезпечується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органом державного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фінансового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контролю через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проведення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державного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фінансового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аудиту,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інспектування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перевірки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закупівель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моніторингу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закупівлі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Про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бухгалтерський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облік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фінансову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звітність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Україні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» (1999, ред. 2020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://zakon.rada.gov.ua/laws/show/996-14#Text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Поширюється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всіх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юридичних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осіб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створених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незалежно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організаційно-правових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форм і форм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власності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на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представництва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іноземних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суб’єктів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господарської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зобов’язані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вести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бухгалтерський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облік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подавати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фінансову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звітність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операції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виконання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державного та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місцевих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бюджетів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складання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фінансової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звітності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виконання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бюджетів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урахуванням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бюджетного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Про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запобігання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протидію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легалізації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відмиванню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доходів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одержаних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злочинним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шляхом,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фінансуванню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тероризму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фінансуванню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розповсюдження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зброї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масового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знищення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» (2020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</a:t>
            </a:r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://zakon.rada.gov.ua/laws/show/361-20#Text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Спрямований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захист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прав та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законних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інтересів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громадян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суспільства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держави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національної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безпеки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шляхом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правового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механізму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запобігання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протидії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легалізації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відмиванню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доходів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одержаних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злочинним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шляхом,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фінансуванню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тероризму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розповсюдження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зброї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масового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знищення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0836302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659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02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620688"/>
            <a:ext cx="7776864" cy="550920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Фінансовий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менеджмент 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туристичного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система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раціонального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ефективного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капіталу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, як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механізм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керування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рухом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фінансових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ресурсів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Фінансовий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менеджмент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спрямований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збільшення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фінансових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ресурсів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інвестицій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нарощування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обсягу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капіталу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79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80728"/>
            <a:ext cx="7704856" cy="563231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Фінансовий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менеджмент </a:t>
            </a:r>
          </a:p>
          <a:p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наука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про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управління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фінансами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туристського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процесами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формування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грошових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фондів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та контроль над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цими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процесами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спрямована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досягнення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стратегічних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тактичних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цілей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3506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1"/>
            <a:ext cx="8496944" cy="6048672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3" y="404664"/>
            <a:ext cx="8515647" cy="518457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indent="457200" algn="ctr"/>
            <a:r>
              <a:rPr lang="uk-U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ЦІЛІ</a:t>
            </a:r>
            <a:endParaRPr lang="uk-UA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/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>
              <a:buFont typeface="Wingdings" panose="05000000000000000000" pitchFamily="2" charset="2"/>
              <a:buChar char="q"/>
            </a:pPr>
            <a:r>
              <a:rPr lang="uk-U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цілі</a:t>
            </a:r>
            <a:r>
              <a:rPr lang="uk-UA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, які характеризують основні фінансові показники діяльності туристського </a:t>
            </a:r>
            <a:r>
              <a:rPr lang="uk-UA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підприємства:</a:t>
            </a:r>
          </a:p>
          <a:p>
            <a:pPr indent="457200"/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максимізація 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прибутку туристського </a:t>
            </a:r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/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забезпечення 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високого рівня рентабельності туристичного </a:t>
            </a:r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012898"/>
            <a:ext cx="2178943" cy="163210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4131461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1"/>
            <a:ext cx="8496944" cy="6048672"/>
          </a:xfrm>
        </p:spPr>
        <p:txBody>
          <a:bodyPr>
            <a:normAutofit/>
          </a:bodyPr>
          <a:lstStyle/>
          <a:p>
            <a:pPr algn="l"/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1"/>
            <a:ext cx="8784976" cy="63709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ПРИВАТНІ ЦІЛІ </a:t>
            </a:r>
          </a:p>
          <a:p>
            <a:endParaRPr lang="uk-UA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цілі</a:t>
            </a:r>
            <a:r>
              <a:rPr lang="uk-UA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реалізація яких стимулює туристське підприємство до досягнення </a:t>
            </a:r>
            <a:r>
              <a:rPr lang="uk-UA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основних цілей:</a:t>
            </a:r>
          </a:p>
          <a:p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мінімізація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витрат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(при збереженні належного рівня якості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продукції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(послуг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розширення обсягів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а) збільшення асортименту та обсягу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(послуг)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б) вихід на нові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ринки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забезпечення ліквідності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з метою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погашення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всіх поточних зобов’язань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уникнення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банкрутства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 та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великих фінансових невдач (забезпечення мінімальних фінансових ризиків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підвищення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добробуту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працівників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та /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управлінського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персоналу</a:t>
            </a: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443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20688"/>
            <a:ext cx="7632848" cy="50783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uk-U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Отже, цілі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фінансового менеджменту на підприємстві туризму зводяться до забезпечення довготривалої фінансової стійкості підприємства </a:t>
            </a:r>
            <a:r>
              <a:rPr lang="uk-U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забезпечення позитивних фінансових результатів ведення туристського бізнесу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012" y="5229200"/>
            <a:ext cx="2011396" cy="1133748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31655946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1268760"/>
            <a:ext cx="6264696" cy="353943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Реалізація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цілей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виражатися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підвищенні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ринкової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ціни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акцій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Вартість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акцій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показує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наскільки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ефективно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працює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підприємство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якісний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фінансовий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менеджмент в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цілому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808190"/>
            <a:ext cx="2514600" cy="181927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3484567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568952" cy="600164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ЗАВДАННЯ  ФІНАНСОВОГО МЕНЕДЖМЕНТУ:</a:t>
            </a:r>
          </a:p>
          <a:p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загальний 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аналіз і планування майнового </a:t>
            </a:r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фінансового стану туристського </a:t>
            </a:r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- забезпечення фінансових ресурсів (управління джерелами коштів туристського підприємства</a:t>
            </a:r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- розподіл фінансових ресурсів (інвестиційна політика та управління активами</a:t>
            </a:r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2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8280920" cy="612475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групи </a:t>
            </a:r>
            <a:r>
              <a:rPr lang="uk-UA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прийомів фінансового менеджменту: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перша група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- кредитування, позикові операції, система страхування та </a:t>
            </a:r>
            <a:r>
              <a:rPr lang="uk-U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оподаткування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друга група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- фінансове планування, податкове планування, методи прогнозування і </a:t>
            </a:r>
            <a:r>
              <a:rPr lang="uk-U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моделювання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третя група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- дивідендна політика, фінансова оренда, ф’ючерси (стандартний документ, який засвідчує зобов’язання придбати (продати</a:t>
            </a:r>
            <a:r>
              <a:rPr lang="uk-U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базовий актив (цінні папери, товари, кошти) у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визначений час та на визначених умовах у майбутньому, з фіксацією цін на момент виконання зобов’язань сторонами </a:t>
            </a:r>
            <a:r>
              <a:rPr lang="uk-U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контракту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877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</TotalTime>
  <Words>375</Words>
  <Application>Microsoft Office PowerPoint</Application>
  <PresentationFormat>Экран (4:3)</PresentationFormat>
  <Paragraphs>56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ТЕМА 1. СУТНІСТЬ ТА ЗАВДАННЯ ФІНАНСОВОГО МЕНЕДЖМЕНТУ ПІДПРИЄМСТВ ТУРИСТИЧНОЇ ГАЛУЗІ  Питання: - Особливості фінансового менеджменту на підприємствах туризму і готельного господарства. - Цілі та прийоми фінансового менеджменту. - Основоположні принципи побудови системи фінансового менеджменту. - Фінансові відносини туристської фірми.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Презентация PowerPoint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СУТНІСТЬ ТА ЗАВДАННЯ ФІНАНСОВОГО МЕНЕДЖМЕНТУ ПІДПРИЄМСТВ ТУРИСТИЧНОЇ ГАЛУЗІ  Питання: - Особливості фінансового менеджменту на підприємствах туризму і готельного господарства. - Цілі та прийоми фінансового менеджменту. - Основоположні принципи побудови системи фінансового менеджменту. - Фінансові відносини туристської фірми. </dc:title>
  <dc:creator>ASUS</dc:creator>
  <cp:lastModifiedBy>ASUS</cp:lastModifiedBy>
  <cp:revision>18</cp:revision>
  <dcterms:created xsi:type="dcterms:W3CDTF">2021-02-09T18:29:44Z</dcterms:created>
  <dcterms:modified xsi:type="dcterms:W3CDTF">2021-02-09T22:45:34Z</dcterms:modified>
</cp:coreProperties>
</file>