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4" r:id="rId3"/>
    <p:sldId id="265" r:id="rId4"/>
    <p:sldId id="256" r:id="rId5"/>
    <p:sldId id="257" r:id="rId6"/>
    <p:sldId id="262" r:id="rId7"/>
    <p:sldId id="258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D2612D5-23C6-47A8-BFF1-209F3813079F}" type="datetimeFigureOut">
              <a:rPr lang="es-MX" smtClean="0"/>
              <a:pPr/>
              <a:t>27/02/2013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02CE971-7622-4CC8-AD1E-37F82DFE966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776288"/>
            <a:ext cx="8279928" cy="1470025"/>
          </a:xfrm>
        </p:spPr>
        <p:txBody>
          <a:bodyPr/>
          <a:lstStyle/>
          <a:p>
            <a:r>
              <a:rPr lang="en-US" dirty="0" smtClean="0"/>
              <a:t>Imagine you’re planning your next vacations…….</a:t>
            </a:r>
            <a:endParaRPr lang="en-US" dirty="0"/>
          </a:p>
        </p:txBody>
      </p:sp>
      <p:pic>
        <p:nvPicPr>
          <p:cNvPr id="95240" name="Picture 8" descr="http://www.best-of-web.com/_images_300/Boy_daydreaming_111118-140345-820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8424936" cy="3672408"/>
          </a:xfrm>
          <a:prstGeom prst="rect">
            <a:avLst/>
          </a:prstGeom>
          <a:noFill/>
        </p:spPr>
      </p:pic>
      <p:pic>
        <p:nvPicPr>
          <p:cNvPr id="95234" name="Picture 2" descr="http://blog.goodbyecrutches.com/Portals/123998/images/va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2880320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3.bp.blogspot.com/_julWo25ukjU/SdYM8OjiRqI/AAAAAAAAAAM/pZK2T6SO1vA/s1600/SampleComplai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488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see an ad about a great resort at Cancun….</a:t>
            </a:r>
            <a:endParaRPr lang="en-US" dirty="0"/>
          </a:p>
        </p:txBody>
      </p:sp>
      <p:pic>
        <p:nvPicPr>
          <p:cNvPr id="5" name="4 Imagen" descr="canc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068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everything is ready for the best week of your life, but when you get there ……</a:t>
            </a:r>
            <a:endParaRPr lang="en-US" dirty="0"/>
          </a:p>
        </p:txBody>
      </p:sp>
      <p:pic>
        <p:nvPicPr>
          <p:cNvPr id="97282" name="Picture 2" descr="http://www.skyhdwallpapers.com/wp-content/uploads/2013/02/2ac29_surprised-ca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media-cdn.tripadvisor.com/media/photo-s/03/5c/f6/c4/executive-terrace-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32448" cy="6048672"/>
          </a:xfrm>
          <a:prstGeom prst="rect">
            <a:avLst/>
          </a:prstGeom>
          <a:noFill/>
        </p:spPr>
      </p:pic>
      <p:pic>
        <p:nvPicPr>
          <p:cNvPr id="1031" name="Picture 7" descr="http://www.tgrigsby.com/gripes/s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74441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2.gstatic.com/images?q=tbn:ANd9GcRaMF_sB5BfKPRftv6H6KkltZ_pp1M4uYB7GUGkCP33mQ_B6Z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888432" cy="5328592"/>
          </a:xfrm>
          <a:prstGeom prst="rect">
            <a:avLst/>
          </a:prstGeom>
          <a:noFill/>
        </p:spPr>
      </p:pic>
      <p:pic>
        <p:nvPicPr>
          <p:cNvPr id="4106" name="Picture 10" descr="http://upload.wikimedia.org/wikipedia/commons/5/50/Chocolate_chip_cook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50453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QRXGzptEaJv9TQduu-sjGoG32qRXRYmSXK9DHvvHFrnq35v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04456" cy="6048672"/>
          </a:xfrm>
          <a:prstGeom prst="rect">
            <a:avLst/>
          </a:prstGeom>
          <a:noFill/>
        </p:spPr>
      </p:pic>
      <p:pic>
        <p:nvPicPr>
          <p:cNvPr id="1028" name="Picture 4" descr="http://2guystalkingmetsbaseball.com/wp-content/uploads/2013/02/cherry+koolaid++7x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3810000" cy="3096343"/>
          </a:xfrm>
          <a:prstGeom prst="rect">
            <a:avLst/>
          </a:prstGeom>
          <a:noFill/>
        </p:spPr>
      </p:pic>
      <p:pic>
        <p:nvPicPr>
          <p:cNvPr id="1030" name="Picture 6" descr="http://www.precisionnutrition.com/wordpress/wp-content/uploads/2013/02/coffee-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717032"/>
            <a:ext cx="381642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homedesignpics.com/img/Beautiful-View-Beach-Mykonos-Grand-Ho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744416" cy="5400600"/>
          </a:xfrm>
          <a:prstGeom prst="rect">
            <a:avLst/>
          </a:prstGeom>
          <a:noFill/>
        </p:spPr>
      </p:pic>
      <p:pic>
        <p:nvPicPr>
          <p:cNvPr id="6148" name="Picture 4" descr="http://homeremodeling.net.in/wp-content/uploads/2011/08/Construction-A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48680"/>
            <a:ext cx="427484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exicotravelnet.com/loscabos/hotels/hotelpictures/activit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20480" cy="5832648"/>
          </a:xfrm>
          <a:prstGeom prst="rect">
            <a:avLst/>
          </a:prstGeom>
          <a:noFill/>
        </p:spPr>
      </p:pic>
      <p:pic>
        <p:nvPicPr>
          <p:cNvPr id="16388" name="Picture 4" descr="http://media.treehugger.com/assets/images/2011/10/2008-06-18-bikeoldisrael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81000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hanging-river.com/wp-content/uploads/2012/05/Low-Price-Guarant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2520280" cy="5616624"/>
          </a:xfrm>
          <a:prstGeom prst="rect">
            <a:avLst/>
          </a:prstGeom>
          <a:noFill/>
        </p:spPr>
      </p:pic>
      <p:pic>
        <p:nvPicPr>
          <p:cNvPr id="17412" name="Picture 4" descr="http://us.123rf.com/400wm/400/400/cteconsulting/cteconsulting1108/cteconsulting110800007/10103321-an-image-of-a-man-shocked-at-how-expensive-his-bill-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764704"/>
            <a:ext cx="496855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</TotalTime>
  <Words>36</Words>
  <Application>Microsoft Office PowerPoint</Application>
  <PresentationFormat>Presentación en pantalla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Imagine you’re planning your next vacations…….</vt:lpstr>
      <vt:lpstr>You see an ad about a great resort at Cancun….</vt:lpstr>
      <vt:lpstr>So everything is ready for the best week of your life, but when you get there ……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mOntze</dc:creator>
  <cp:lastModifiedBy>mOntze</cp:lastModifiedBy>
  <cp:revision>5</cp:revision>
  <dcterms:created xsi:type="dcterms:W3CDTF">2013-02-27T13:40:46Z</dcterms:created>
  <dcterms:modified xsi:type="dcterms:W3CDTF">2013-02-27T14:35:49Z</dcterms:modified>
</cp:coreProperties>
</file>