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9"/>
  </p:handoutMasterIdLst>
  <p:sldIdLst>
    <p:sldId id="256" r:id="rId2"/>
    <p:sldId id="336" r:id="rId3"/>
    <p:sldId id="365" r:id="rId4"/>
    <p:sldId id="354" r:id="rId5"/>
    <p:sldId id="355" r:id="rId6"/>
    <p:sldId id="357" r:id="rId7"/>
    <p:sldId id="353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6" r:id="rId16"/>
    <p:sldId id="367" r:id="rId17"/>
    <p:sldId id="368" r:id="rId18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F9380-6D7A-4BEF-A10D-F41E839E83E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83851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788A-9EB8-46F0-9FA5-BF9ACCB9DA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18330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BBD1-A343-4265-8B09-3A9281AA2B4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41450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3C68-9241-4DDF-A39A-541743A208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7660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7B1C-E340-494C-B7AE-BD2F5AC028B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98090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2953-8DA3-4B23-8E2B-90E31A41C02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49946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C3F8-0B54-401D-B276-7AF8978EF23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46646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9B95-808E-43A9-B886-CB939B3553B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4023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E148-632C-4FD1-9C92-0BC54F7C2E6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13895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838B-A754-4993-B3E3-DBBA33ACC34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0639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2F6D-83A8-47BA-A6B0-45FAA571E7B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468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A54F-4121-48D4-8670-5727C931E74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278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EA32BF-B228-459F-84A8-754F38BEEA0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" sz="2800" dirty="0" smtClean="0"/>
              <a:t>Практична робота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" sz="2800" dirty="0" smtClean="0"/>
              <a:t>Магнітне поле</a:t>
            </a:r>
            <a:r>
              <a:rPr lang="uk-UA" altLang="" sz="2800" dirty="0" smtClean="0"/>
              <a:t>. Сила Ампера. Сила </a:t>
            </a:r>
            <a:r>
              <a:rPr lang="uk-UA" altLang="" sz="2800" dirty="0" err="1" smtClean="0"/>
              <a:t>Лоренця</a:t>
            </a:r>
            <a:endParaRPr lang="ru-RU" altLang="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0"/>
            <a:ext cx="8229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04246"/>
            <a:ext cx="3906463" cy="34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52" y="332656"/>
            <a:ext cx="42576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297"/>
            <a:ext cx="4522638" cy="253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75" y="6181371"/>
            <a:ext cx="3272011" cy="5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0629"/>
            <a:ext cx="45339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552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35042"/>
            <a:ext cx="4418828" cy="401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95" y="5949280"/>
            <a:ext cx="3820605" cy="64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5" y="289027"/>
            <a:ext cx="4524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5419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467544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8625"/>
            <a:ext cx="4566166" cy="35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80656"/>
            <a:ext cx="4461867" cy="244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6758"/>
            <a:ext cx="5234064" cy="45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35526"/>
            <a:ext cx="2714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7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" y="333375"/>
            <a:ext cx="5648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6864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7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446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7" y="332656"/>
            <a:ext cx="4824536" cy="22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162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38907"/>
            <a:ext cx="4784204" cy="454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7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4667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 smtClean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ru-RU" altLang="" sz="1800" b="1" dirty="0"/>
          </a:p>
          <a:p>
            <a:pPr algn="ctr" eaLnBrk="1" hangingPunct="1">
              <a:spcBef>
                <a:spcPct val="20000"/>
              </a:spcBef>
            </a:pP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048672" cy="38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14382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481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35091"/>
            <a:ext cx="1438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 smtClean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ru-RU" altLang="" sz="1800" b="1" dirty="0"/>
          </a:p>
          <a:p>
            <a:pPr algn="ctr" eaLnBrk="1" hangingPunct="1">
              <a:spcBef>
                <a:spcPct val="20000"/>
              </a:spcBef>
            </a:pP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5761037" cy="5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5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5543550" cy="56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0960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353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553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1" y="606475"/>
            <a:ext cx="4680520" cy="28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03" y="3234389"/>
            <a:ext cx="3024336" cy="3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563037" cy="28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59493"/>
            <a:ext cx="1762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" sz="1800" b="1" dirty="0"/>
              <a:t>Магнітне поле. </a:t>
            </a:r>
            <a:r>
              <a:rPr lang="uk-UA" altLang="" sz="1800" b="1" dirty="0"/>
              <a:t>Сила Ампера. Сила </a:t>
            </a:r>
            <a:r>
              <a:rPr lang="uk-UA" altLang="" sz="1800" b="1" dirty="0" err="1" smtClean="0"/>
              <a:t>Лоренця</a:t>
            </a:r>
            <a:endParaRPr lang="uk-UA" altLang="" sz="2800" dirty="0"/>
          </a:p>
          <a:p>
            <a:pPr algn="ctr" eaLnBrk="1" hangingPunct="1">
              <a:spcBef>
                <a:spcPct val="20000"/>
              </a:spcBef>
            </a:pPr>
            <a:endParaRPr lang="ru-RU" altLang="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2938"/>
            <a:ext cx="54864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581128"/>
            <a:ext cx="53054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795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190</cp:revision>
  <dcterms:created xsi:type="dcterms:W3CDTF">2011-04-07T06:39:14Z</dcterms:created>
  <dcterms:modified xsi:type="dcterms:W3CDTF">2024-03-24T09:42:21Z</dcterms:modified>
</cp:coreProperties>
</file>