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85" r:id="rId4"/>
    <p:sldId id="283" r:id="rId5"/>
    <p:sldId id="268" r:id="rId6"/>
    <p:sldId id="269" r:id="rId7"/>
    <p:sldId id="286" r:id="rId8"/>
    <p:sldId id="288" r:id="rId9"/>
    <p:sldId id="289" r:id="rId10"/>
    <p:sldId id="284" r:id="rId11"/>
    <p:sldId id="271" r:id="rId12"/>
    <p:sldId id="287" r:id="rId13"/>
    <p:sldId id="290" r:id="rId14"/>
    <p:sldId id="291" r:id="rId15"/>
    <p:sldId id="292" r:id="rId16"/>
    <p:sldId id="293" r:id="rId17"/>
    <p:sldId id="29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>
        <p:scale>
          <a:sx n="115" d="100"/>
          <a:sy n="11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20AC8-0FAD-4D59-83B9-8571E3559AF4}" type="doc">
      <dgm:prSet loTypeId="urn:microsoft.com/office/officeart/2008/layout/PictureStrips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285930-34B2-472C-B9B5-35C1AE057E78}">
      <dgm:prSet phldrT="[Текст]" custT="1"/>
      <dgm:spPr/>
      <dgm:t>
        <a:bodyPr/>
        <a:lstStyle/>
        <a:p>
          <a:pPr algn="ctr"/>
          <a:r>
            <a:rPr lang="ru-RU" sz="1600" b="0" i="0"/>
            <a:t>Допартійний етап (з весни 1988 р. до весни 1990 </a:t>
          </a:r>
          <a:r>
            <a:rPr lang="en-US" sz="1600" b="0" i="0"/>
            <a:t>p.)</a:t>
          </a:r>
          <a:endParaRPr lang="ru-RU" sz="1600"/>
        </a:p>
      </dgm:t>
    </dgm:pt>
    <dgm:pt modelId="{939EC4FD-9756-4370-8693-629D665B1F12}" type="par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5E7642C8-78B5-4280-BE53-9E03B11BCBE0}" type="sib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0D1479B8-7785-471D-B555-83E70A03B474}">
      <dgm:prSet phldrT="[Текст]" custT="1"/>
      <dgm:spPr/>
      <dgm:t>
        <a:bodyPr/>
        <a:lstStyle/>
        <a:p>
          <a:pPr algn="ctr"/>
          <a:r>
            <a:rPr lang="ru-RU" sz="1400" b="0" i="0"/>
            <a:t>Етап початкової багатопартійності (кінець 1990 </a:t>
          </a:r>
          <a:r>
            <a:rPr lang="en-US" sz="1400" b="0" i="0"/>
            <a:t>p. — </a:t>
          </a:r>
          <a:r>
            <a:rPr lang="ru-RU" sz="1400" b="0" i="0"/>
            <a:t>до подій 19—24 серпня 1991р.).</a:t>
          </a:r>
          <a:endParaRPr lang="ru-RU" sz="1400"/>
        </a:p>
      </dgm:t>
    </dgm:pt>
    <dgm:pt modelId="{D86E4FF1-1BFA-45BA-BD3B-B599574F7354}" type="par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8A83DFDE-5F11-4A68-9EFB-6E2297AAEF43}" type="sib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E8A96EC7-4731-4DC9-A39A-0EE98157E9E7}">
      <dgm:prSet phldrT="[Текст]" custT="1"/>
      <dgm:spPr/>
      <dgm:t>
        <a:bodyPr/>
        <a:lstStyle/>
        <a:p>
          <a:pPr algn="ctr"/>
          <a:r>
            <a:rPr lang="ru-RU" sz="1400" b="0" i="0"/>
            <a:t>Посткомуністичний етап (від серпневих подій 1991 </a:t>
          </a:r>
          <a:r>
            <a:rPr lang="en-US" sz="1400" b="0" i="0"/>
            <a:t>p. </a:t>
          </a:r>
          <a:r>
            <a:rPr lang="ru-RU" sz="1400" b="0" i="0"/>
            <a:t>до виборів до Верховної Ради України в березні 1994 </a:t>
          </a:r>
          <a:r>
            <a:rPr lang="en-US" sz="1400" b="0" i="0"/>
            <a:t>p.).</a:t>
          </a:r>
          <a:endParaRPr lang="ru-RU" sz="1400"/>
        </a:p>
      </dgm:t>
    </dgm:pt>
    <dgm:pt modelId="{26DEEBA9-5D7A-43D1-A2E7-D0576A589D03}" type="par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2ADE4DFA-A791-4D55-ACF9-C1E1233DBDC9}" type="sib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9D2C622C-17F1-4E7E-A7DE-15BC952DC850}">
      <dgm:prSet phldrT="[Текст]" custT="1"/>
      <dgm:spPr/>
      <dgm:t>
        <a:bodyPr/>
        <a:lstStyle/>
        <a:p>
          <a:pPr algn="ctr"/>
          <a:r>
            <a:rPr lang="uk-UA" sz="1400"/>
            <a:t>Теперішний час. Багато партійність. (1994-сьогочасна система)</a:t>
          </a:r>
          <a:endParaRPr lang="ru-RU" sz="1400"/>
        </a:p>
      </dgm:t>
    </dgm:pt>
    <dgm:pt modelId="{A3FC20D3-3562-4DC4-ADDC-230A684920B1}" type="parTrans" cxnId="{4C860BBC-AD90-4843-A889-46C11A48621E}">
      <dgm:prSet/>
      <dgm:spPr/>
      <dgm:t>
        <a:bodyPr/>
        <a:lstStyle/>
        <a:p>
          <a:endParaRPr lang="ru-RU"/>
        </a:p>
      </dgm:t>
    </dgm:pt>
    <dgm:pt modelId="{77965383-0841-4242-AC61-AB71229FC9BB}" type="sibTrans" cxnId="{4C860BBC-AD90-4843-A889-46C11A48621E}">
      <dgm:prSet/>
      <dgm:spPr/>
      <dgm:t>
        <a:bodyPr/>
        <a:lstStyle/>
        <a:p>
          <a:endParaRPr lang="ru-RU"/>
        </a:p>
      </dgm:t>
    </dgm:pt>
    <dgm:pt modelId="{D1B4ADF8-1C79-46C9-B717-594989CEC283}" type="pres">
      <dgm:prSet presAssocID="{8EB20AC8-0FAD-4D59-83B9-8571E3559A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0C7FD-BB32-4D53-9BC8-D46337B80816}" type="pres">
      <dgm:prSet presAssocID="{EF285930-34B2-472C-B9B5-35C1AE057E78}" presName="composite" presStyleCnt="0"/>
      <dgm:spPr/>
      <dgm:t>
        <a:bodyPr/>
        <a:lstStyle/>
        <a:p>
          <a:endParaRPr lang="ru-RU"/>
        </a:p>
      </dgm:t>
    </dgm:pt>
    <dgm:pt modelId="{435BF3D8-190B-4607-ABDB-9DE549529B9B}" type="pres">
      <dgm:prSet presAssocID="{EF285930-34B2-472C-B9B5-35C1AE057E7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9E61C-5A50-4D8B-B138-5B904AA0208A}" type="pres">
      <dgm:prSet presAssocID="{EF285930-34B2-472C-B9B5-35C1AE057E7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1000" r="-81000"/>
          </a:stretch>
        </a:blipFill>
      </dgm:spPr>
      <dgm:t>
        <a:bodyPr/>
        <a:lstStyle/>
        <a:p>
          <a:endParaRPr lang="ru-RU"/>
        </a:p>
      </dgm:t>
    </dgm:pt>
    <dgm:pt modelId="{1BD48B15-F22B-450E-AD6C-61763AEA6C4E}" type="pres">
      <dgm:prSet presAssocID="{5E7642C8-78B5-4280-BE53-9E03B11BCBE0}" presName="sibTrans" presStyleCnt="0"/>
      <dgm:spPr/>
      <dgm:t>
        <a:bodyPr/>
        <a:lstStyle/>
        <a:p>
          <a:endParaRPr lang="ru-RU"/>
        </a:p>
      </dgm:t>
    </dgm:pt>
    <dgm:pt modelId="{2468E82A-EA5A-447B-8791-E8F43A08F4E0}" type="pres">
      <dgm:prSet presAssocID="{0D1479B8-7785-471D-B555-83E70A03B474}" presName="composite" presStyleCnt="0"/>
      <dgm:spPr/>
      <dgm:t>
        <a:bodyPr/>
        <a:lstStyle/>
        <a:p>
          <a:endParaRPr lang="ru-RU"/>
        </a:p>
      </dgm:t>
    </dgm:pt>
    <dgm:pt modelId="{66CC1E8E-6195-4D9A-812A-A8E077853B57}" type="pres">
      <dgm:prSet presAssocID="{0D1479B8-7785-471D-B555-83E70A03B47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84E54-6628-47A3-942C-9EFF957963A0}" type="pres">
      <dgm:prSet presAssocID="{0D1479B8-7785-471D-B555-83E70A03B474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BD27EFF7-C6FA-42CA-9C2D-5AC7E3BB9E16}" type="pres">
      <dgm:prSet presAssocID="{8A83DFDE-5F11-4A68-9EFB-6E2297AAEF43}" presName="sibTrans" presStyleCnt="0"/>
      <dgm:spPr/>
      <dgm:t>
        <a:bodyPr/>
        <a:lstStyle/>
        <a:p>
          <a:endParaRPr lang="ru-RU"/>
        </a:p>
      </dgm:t>
    </dgm:pt>
    <dgm:pt modelId="{979C6877-5F4A-408B-9E50-0D61EBB2A1CA}" type="pres">
      <dgm:prSet presAssocID="{E8A96EC7-4731-4DC9-A39A-0EE98157E9E7}" presName="composite" presStyleCnt="0"/>
      <dgm:spPr/>
      <dgm:t>
        <a:bodyPr/>
        <a:lstStyle/>
        <a:p>
          <a:endParaRPr lang="ru-RU"/>
        </a:p>
      </dgm:t>
    </dgm:pt>
    <dgm:pt modelId="{BB191C92-41A2-4D52-AD81-A19F3D38A70A}" type="pres">
      <dgm:prSet presAssocID="{E8A96EC7-4731-4DC9-A39A-0EE98157E9E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D9CA5-EC2B-470C-81AE-3433EA401664}" type="pres">
      <dgm:prSet presAssocID="{E8A96EC7-4731-4DC9-A39A-0EE98157E9E7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0FC82A3-3281-49D9-9100-BFB09270BFBB}" type="pres">
      <dgm:prSet presAssocID="{2ADE4DFA-A791-4D55-ACF9-C1E1233DBDC9}" presName="sibTrans" presStyleCnt="0"/>
      <dgm:spPr/>
    </dgm:pt>
    <dgm:pt modelId="{50A63F54-72A5-4860-B0B0-940086CDF4CE}" type="pres">
      <dgm:prSet presAssocID="{9D2C622C-17F1-4E7E-A7DE-15BC952DC850}" presName="composite" presStyleCnt="0"/>
      <dgm:spPr/>
    </dgm:pt>
    <dgm:pt modelId="{AE831247-3CE9-411D-A995-D63866EC15F1}" type="pres">
      <dgm:prSet presAssocID="{9D2C622C-17F1-4E7E-A7DE-15BC952DC85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7535-0646-4248-8632-4391689FC7BE}" type="pres">
      <dgm:prSet presAssocID="{9D2C622C-17F1-4E7E-A7DE-15BC952DC850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</dgm:ptLst>
  <dgm:cxnLst>
    <dgm:cxn modelId="{28E2BA36-AF9E-4E9D-9F31-61CF6C3E2222}" type="presOf" srcId="{EF285930-34B2-472C-B9B5-35C1AE057E78}" destId="{435BF3D8-190B-4607-ABDB-9DE549529B9B}" srcOrd="0" destOrd="0" presId="urn:microsoft.com/office/officeart/2008/layout/PictureStrips"/>
    <dgm:cxn modelId="{A577E122-44C9-461C-8C87-6DE79A1D26FD}" type="presOf" srcId="{E8A96EC7-4731-4DC9-A39A-0EE98157E9E7}" destId="{BB191C92-41A2-4D52-AD81-A19F3D38A70A}" srcOrd="0" destOrd="0" presId="urn:microsoft.com/office/officeart/2008/layout/PictureStrips"/>
    <dgm:cxn modelId="{4C860BBC-AD90-4843-A889-46C11A48621E}" srcId="{8EB20AC8-0FAD-4D59-83B9-8571E3559AF4}" destId="{9D2C622C-17F1-4E7E-A7DE-15BC952DC850}" srcOrd="3" destOrd="0" parTransId="{A3FC20D3-3562-4DC4-ADDC-230A684920B1}" sibTransId="{77965383-0841-4242-AC61-AB71229FC9BB}"/>
    <dgm:cxn modelId="{E05D3E71-DF80-447F-B6E1-F5DDBD113A8B}" type="presOf" srcId="{8EB20AC8-0FAD-4D59-83B9-8571E3559AF4}" destId="{D1B4ADF8-1C79-46C9-B717-594989CEC283}" srcOrd="0" destOrd="0" presId="urn:microsoft.com/office/officeart/2008/layout/PictureStrips"/>
    <dgm:cxn modelId="{50567DC5-BA3D-49CB-9B06-69A9F18E6939}" type="presOf" srcId="{0D1479B8-7785-471D-B555-83E70A03B474}" destId="{66CC1E8E-6195-4D9A-812A-A8E077853B57}" srcOrd="0" destOrd="0" presId="urn:microsoft.com/office/officeart/2008/layout/PictureStrips"/>
    <dgm:cxn modelId="{55276C92-F65D-4EB5-841B-E2EA40C71E88}" type="presOf" srcId="{9D2C622C-17F1-4E7E-A7DE-15BC952DC850}" destId="{AE831247-3CE9-411D-A995-D63866EC15F1}" srcOrd="0" destOrd="0" presId="urn:microsoft.com/office/officeart/2008/layout/PictureStrips"/>
    <dgm:cxn modelId="{B0A7EEE1-41F8-4E12-A93C-1807CA5B9BA6}" srcId="{8EB20AC8-0FAD-4D59-83B9-8571E3559AF4}" destId="{0D1479B8-7785-471D-B555-83E70A03B474}" srcOrd="1" destOrd="0" parTransId="{D86E4FF1-1BFA-45BA-BD3B-B599574F7354}" sibTransId="{8A83DFDE-5F11-4A68-9EFB-6E2297AAEF43}"/>
    <dgm:cxn modelId="{4176EFD2-6A3B-4B04-B97E-4F3F961D9246}" srcId="{8EB20AC8-0FAD-4D59-83B9-8571E3559AF4}" destId="{EF285930-34B2-472C-B9B5-35C1AE057E78}" srcOrd="0" destOrd="0" parTransId="{939EC4FD-9756-4370-8693-629D665B1F12}" sibTransId="{5E7642C8-78B5-4280-BE53-9E03B11BCBE0}"/>
    <dgm:cxn modelId="{2B06FBD5-48CD-4CE8-B78E-BE2A558ACD55}" srcId="{8EB20AC8-0FAD-4D59-83B9-8571E3559AF4}" destId="{E8A96EC7-4731-4DC9-A39A-0EE98157E9E7}" srcOrd="2" destOrd="0" parTransId="{26DEEBA9-5D7A-43D1-A2E7-D0576A589D03}" sibTransId="{2ADE4DFA-A791-4D55-ACF9-C1E1233DBDC9}"/>
    <dgm:cxn modelId="{91F743D7-E677-4B1B-919A-66DC8863C622}" type="presParOf" srcId="{D1B4ADF8-1C79-46C9-B717-594989CEC283}" destId="{F490C7FD-BB32-4D53-9BC8-D46337B80816}" srcOrd="0" destOrd="0" presId="urn:microsoft.com/office/officeart/2008/layout/PictureStrips"/>
    <dgm:cxn modelId="{666C8788-3160-4C6C-847C-FA08C0C25A4F}" type="presParOf" srcId="{F490C7FD-BB32-4D53-9BC8-D46337B80816}" destId="{435BF3D8-190B-4607-ABDB-9DE549529B9B}" srcOrd="0" destOrd="0" presId="urn:microsoft.com/office/officeart/2008/layout/PictureStrips"/>
    <dgm:cxn modelId="{D461A6B8-3803-4443-9F37-A7F81D0EA3E5}" type="presParOf" srcId="{F490C7FD-BB32-4D53-9BC8-D46337B80816}" destId="{8879E61C-5A50-4D8B-B138-5B904AA0208A}" srcOrd="1" destOrd="0" presId="urn:microsoft.com/office/officeart/2008/layout/PictureStrips"/>
    <dgm:cxn modelId="{F1D008C9-1092-46AB-B61D-B45C7E7CBE3E}" type="presParOf" srcId="{D1B4ADF8-1C79-46C9-B717-594989CEC283}" destId="{1BD48B15-F22B-450E-AD6C-61763AEA6C4E}" srcOrd="1" destOrd="0" presId="urn:microsoft.com/office/officeart/2008/layout/PictureStrips"/>
    <dgm:cxn modelId="{0D357DC8-5ACA-4715-8A41-01026CEA6E79}" type="presParOf" srcId="{D1B4ADF8-1C79-46C9-B717-594989CEC283}" destId="{2468E82A-EA5A-447B-8791-E8F43A08F4E0}" srcOrd="2" destOrd="0" presId="urn:microsoft.com/office/officeart/2008/layout/PictureStrips"/>
    <dgm:cxn modelId="{F3D0FFEB-F0B9-4DDC-9908-5A87086CBB3C}" type="presParOf" srcId="{2468E82A-EA5A-447B-8791-E8F43A08F4E0}" destId="{66CC1E8E-6195-4D9A-812A-A8E077853B57}" srcOrd="0" destOrd="0" presId="urn:microsoft.com/office/officeart/2008/layout/PictureStrips"/>
    <dgm:cxn modelId="{DD2C0B8D-819B-4721-AFBF-80D3FBEF2950}" type="presParOf" srcId="{2468E82A-EA5A-447B-8791-E8F43A08F4E0}" destId="{D7484E54-6628-47A3-942C-9EFF957963A0}" srcOrd="1" destOrd="0" presId="urn:microsoft.com/office/officeart/2008/layout/PictureStrips"/>
    <dgm:cxn modelId="{3D203C4A-E881-4413-A94B-796B3598CAB1}" type="presParOf" srcId="{D1B4ADF8-1C79-46C9-B717-594989CEC283}" destId="{BD27EFF7-C6FA-42CA-9C2D-5AC7E3BB9E16}" srcOrd="3" destOrd="0" presId="urn:microsoft.com/office/officeart/2008/layout/PictureStrips"/>
    <dgm:cxn modelId="{F7D76A7E-A636-4CEA-AE7E-A045604235EF}" type="presParOf" srcId="{D1B4ADF8-1C79-46C9-B717-594989CEC283}" destId="{979C6877-5F4A-408B-9E50-0D61EBB2A1CA}" srcOrd="4" destOrd="0" presId="urn:microsoft.com/office/officeart/2008/layout/PictureStrips"/>
    <dgm:cxn modelId="{E06DFAB0-87F6-46DF-A2A7-F6264378361D}" type="presParOf" srcId="{979C6877-5F4A-408B-9E50-0D61EBB2A1CA}" destId="{BB191C92-41A2-4D52-AD81-A19F3D38A70A}" srcOrd="0" destOrd="0" presId="urn:microsoft.com/office/officeart/2008/layout/PictureStrips"/>
    <dgm:cxn modelId="{C8B0FE18-3248-4F24-95F4-B849462D6DD3}" type="presParOf" srcId="{979C6877-5F4A-408B-9E50-0D61EBB2A1CA}" destId="{20AD9CA5-EC2B-470C-81AE-3433EA401664}" srcOrd="1" destOrd="0" presId="urn:microsoft.com/office/officeart/2008/layout/PictureStrips"/>
    <dgm:cxn modelId="{DC603876-6844-4039-BDE5-CF8A2E78E170}" type="presParOf" srcId="{D1B4ADF8-1C79-46C9-B717-594989CEC283}" destId="{90FC82A3-3281-49D9-9100-BFB09270BFBB}" srcOrd="5" destOrd="0" presId="urn:microsoft.com/office/officeart/2008/layout/PictureStrips"/>
    <dgm:cxn modelId="{3D00D290-B7E2-4BFF-BC3E-D0B0CD2C9694}" type="presParOf" srcId="{D1B4ADF8-1C79-46C9-B717-594989CEC283}" destId="{50A63F54-72A5-4860-B0B0-940086CDF4CE}" srcOrd="6" destOrd="0" presId="urn:microsoft.com/office/officeart/2008/layout/PictureStrips"/>
    <dgm:cxn modelId="{36336E76-9520-45E9-A913-D73A4F3A41CE}" type="presParOf" srcId="{50A63F54-72A5-4860-B0B0-940086CDF4CE}" destId="{AE831247-3CE9-411D-A995-D63866EC15F1}" srcOrd="0" destOrd="0" presId="urn:microsoft.com/office/officeart/2008/layout/PictureStrips"/>
    <dgm:cxn modelId="{4F7D3CF2-1609-4AA3-9D29-6A81CD2B5D9C}" type="presParOf" srcId="{50A63F54-72A5-4860-B0B0-940086CDF4CE}" destId="{18067535-0646-4248-8632-4391689FC7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7D19F-A224-4178-AFC1-4844DD68D43E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</dgm:pt>
    <dgm:pt modelId="{12EC231E-D70F-4962-ADAA-648F0FF70859}">
      <dgm:prSet phldrT="[Текст]" custT="1"/>
      <dgm:spPr/>
      <dgm:t>
        <a:bodyPr/>
        <a:lstStyle/>
        <a:p>
          <a:r>
            <a:rPr lang="ru-RU" sz="1800"/>
            <a:t>Підготовка рішення про створення політичної партії;</a:t>
          </a:r>
        </a:p>
      </dgm:t>
    </dgm:pt>
    <dgm:pt modelId="{1E3049FB-69A8-4F98-9A1F-82EA84DB3A8F}" type="parTrans" cxnId="{2058E04B-2824-48C3-9FB5-D59A9D7D5571}">
      <dgm:prSet/>
      <dgm:spPr/>
      <dgm:t>
        <a:bodyPr/>
        <a:lstStyle/>
        <a:p>
          <a:endParaRPr lang="ru-RU"/>
        </a:p>
      </dgm:t>
    </dgm:pt>
    <dgm:pt modelId="{BEC25AAE-89B3-4E3F-BF56-F547633C65A3}" type="sibTrans" cxnId="{2058E04B-2824-48C3-9FB5-D59A9D7D5571}">
      <dgm:prSet/>
      <dgm:spPr/>
      <dgm:t>
        <a:bodyPr/>
        <a:lstStyle/>
        <a:p>
          <a:endParaRPr lang="ru-RU"/>
        </a:p>
      </dgm:t>
    </dgm:pt>
    <dgm:pt modelId="{6E444F3D-4F5C-49FA-B6C3-4707D4432407}">
      <dgm:prSet custT="1"/>
      <dgm:spPr/>
      <dgm:t>
        <a:bodyPr/>
        <a:lstStyle/>
        <a:p>
          <a:r>
            <a:rPr lang="ru-RU" sz="1800" dirty="0" err="1"/>
            <a:t>Підготовка</a:t>
          </a:r>
          <a:r>
            <a:rPr lang="ru-RU" sz="1800" dirty="0"/>
            <a:t>, </a:t>
          </a:r>
          <a:r>
            <a:rPr lang="ru-RU" sz="1800" dirty="0" err="1"/>
            <a:t>затвердження</a:t>
          </a:r>
          <a:r>
            <a:rPr lang="ru-RU" sz="1800" dirty="0"/>
            <a:t> статуту та </a:t>
          </a:r>
          <a:r>
            <a:rPr lang="ru-RU" sz="1800" dirty="0" err="1"/>
            <a:t>програми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;</a:t>
          </a:r>
        </a:p>
      </dgm:t>
    </dgm:pt>
    <dgm:pt modelId="{5506CDF3-4E76-41FA-ABD7-EED964A38C85}" type="parTrans" cxnId="{10371125-ECFC-4AEA-B0F4-B4BBD6D20F61}">
      <dgm:prSet/>
      <dgm:spPr/>
      <dgm:t>
        <a:bodyPr/>
        <a:lstStyle/>
        <a:p>
          <a:endParaRPr lang="ru-RU"/>
        </a:p>
      </dgm:t>
    </dgm:pt>
    <dgm:pt modelId="{6AD11939-9A4A-43C2-9400-9978AF423372}" type="sibTrans" cxnId="{10371125-ECFC-4AEA-B0F4-B4BBD6D20F61}">
      <dgm:prSet/>
      <dgm:spPr/>
      <dgm:t>
        <a:bodyPr/>
        <a:lstStyle/>
        <a:p>
          <a:endParaRPr lang="ru-RU"/>
        </a:p>
      </dgm:t>
    </dgm:pt>
    <dgm:pt modelId="{E692A483-2C05-4AA9-83E4-708913E691F7}">
      <dgm:prSet custT="1"/>
      <dgm:spPr/>
      <dgm:t>
        <a:bodyPr/>
        <a:lstStyle/>
        <a:p>
          <a:r>
            <a:rPr lang="ru-RU" sz="1800"/>
            <a:t>Реєстрація політичної партії в Міністерстві юстиції України.</a:t>
          </a:r>
        </a:p>
      </dgm:t>
    </dgm:pt>
    <dgm:pt modelId="{847F5E66-7EC4-4350-9196-C093A9432EED}" type="parTrans" cxnId="{37AE384B-06B1-4392-91B5-C92D0259DD2E}">
      <dgm:prSet/>
      <dgm:spPr/>
      <dgm:t>
        <a:bodyPr/>
        <a:lstStyle/>
        <a:p>
          <a:endParaRPr lang="ru-RU"/>
        </a:p>
      </dgm:t>
    </dgm:pt>
    <dgm:pt modelId="{8AB213F6-EB43-4E1C-AB20-71903EAC7F5D}" type="sibTrans" cxnId="{37AE384B-06B1-4392-91B5-C92D0259DD2E}">
      <dgm:prSet/>
      <dgm:spPr/>
      <dgm:t>
        <a:bodyPr/>
        <a:lstStyle/>
        <a:p>
          <a:endParaRPr lang="ru-RU"/>
        </a:p>
      </dgm:t>
    </dgm:pt>
    <dgm:pt modelId="{D526AF2F-B364-4B88-8491-FF80FB6BA096}">
      <dgm:prSet custT="1"/>
      <dgm:spPr/>
      <dgm:t>
        <a:bodyPr/>
        <a:lstStyle/>
        <a:p>
          <a:r>
            <a:rPr lang="ru-RU" sz="1800" dirty="0" err="1"/>
            <a:t>Отримання</a:t>
          </a:r>
          <a:r>
            <a:rPr lang="ru-RU" sz="1800" dirty="0"/>
            <a:t> </a:t>
          </a:r>
          <a:r>
            <a:rPr lang="ru-RU" sz="1800" dirty="0" err="1"/>
            <a:t>свідоцтва</a:t>
          </a:r>
          <a:r>
            <a:rPr lang="ru-RU" sz="1800" dirty="0"/>
            <a:t> про </a:t>
          </a:r>
          <a:r>
            <a:rPr lang="ru-RU" sz="1800" dirty="0" err="1"/>
            <a:t>державну</a:t>
          </a:r>
          <a:r>
            <a:rPr lang="ru-RU" sz="1800" dirty="0"/>
            <a:t> </a:t>
          </a:r>
          <a:r>
            <a:rPr lang="ru-RU" sz="1800" dirty="0" err="1"/>
            <a:t>реєстрацію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 </a:t>
          </a:r>
          <a:r>
            <a:rPr lang="ru-RU" sz="1800" dirty="0" err="1"/>
            <a:t>України</a:t>
          </a:r>
          <a:r>
            <a:rPr lang="ru-RU" sz="1800" dirty="0"/>
            <a:t>.</a:t>
          </a:r>
        </a:p>
      </dgm:t>
    </dgm:pt>
    <dgm:pt modelId="{2D42C8A6-C612-4D2F-87FC-CEC5FCAB2F1E}" type="parTrans" cxnId="{DCFEFF88-4475-4AB2-8736-D1CAE59C6B5B}">
      <dgm:prSet/>
      <dgm:spPr/>
      <dgm:t>
        <a:bodyPr/>
        <a:lstStyle/>
        <a:p>
          <a:endParaRPr lang="ru-RU"/>
        </a:p>
      </dgm:t>
    </dgm:pt>
    <dgm:pt modelId="{7C1772D9-6194-47E2-8622-5795A5913E3C}" type="sibTrans" cxnId="{DCFEFF88-4475-4AB2-8736-D1CAE59C6B5B}">
      <dgm:prSet/>
      <dgm:spPr/>
      <dgm:t>
        <a:bodyPr/>
        <a:lstStyle/>
        <a:p>
          <a:endParaRPr lang="ru-RU"/>
        </a:p>
      </dgm:t>
    </dgm:pt>
    <dgm:pt modelId="{75826185-DB65-4FA4-AF95-873AC8622764}">
      <dgm:prSet custT="1"/>
      <dgm:spPr/>
      <dgm:t>
        <a:bodyPr/>
        <a:lstStyle/>
        <a:p>
          <a:r>
            <a:rPr lang="ru-RU" sz="1800" dirty="0" err="1"/>
            <a:t>Утворення</a:t>
          </a:r>
          <a:r>
            <a:rPr lang="ru-RU" sz="1800" dirty="0"/>
            <a:t> та </a:t>
          </a:r>
          <a:r>
            <a:rPr lang="ru-RU" sz="1800" dirty="0" err="1"/>
            <a:t>реєстрація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 (</a:t>
          </a:r>
          <a:r>
            <a:rPr lang="ru-RU" sz="1800" dirty="0" err="1"/>
            <a:t>обласних</a:t>
          </a:r>
          <a:r>
            <a:rPr lang="ru-RU" sz="1800" dirty="0"/>
            <a:t>, </a:t>
          </a:r>
          <a:r>
            <a:rPr lang="ru-RU" sz="1800" dirty="0" err="1"/>
            <a:t>міських</a:t>
          </a:r>
          <a:r>
            <a:rPr lang="ru-RU" sz="1800" dirty="0"/>
            <a:t> </a:t>
          </a:r>
          <a:r>
            <a:rPr lang="ru-RU" sz="1800" dirty="0" err="1"/>
            <a:t>і</a:t>
          </a:r>
          <a:r>
            <a:rPr lang="ru-RU" sz="1800" dirty="0"/>
            <a:t> </a:t>
          </a:r>
          <a:r>
            <a:rPr lang="ru-RU" sz="1800" dirty="0" err="1"/>
            <a:t>районних</a:t>
          </a:r>
          <a:r>
            <a:rPr lang="ru-RU" sz="1800" dirty="0"/>
            <a:t> </a:t>
          </a:r>
          <a:r>
            <a:rPr lang="ru-RU" sz="1800" dirty="0" err="1"/>
            <a:t>організації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інших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), </a:t>
          </a:r>
          <a:r>
            <a:rPr lang="ru-RU" sz="1800" dirty="0" err="1"/>
            <a:t>передбачених</a:t>
          </a:r>
          <a:r>
            <a:rPr lang="ru-RU" sz="1800" dirty="0"/>
            <a:t> статутом </a:t>
          </a:r>
          <a:r>
            <a:rPr lang="ru-RU" sz="1800" dirty="0" err="1"/>
            <a:t>партії</a:t>
          </a:r>
          <a:r>
            <a:rPr lang="ru-RU" sz="1800" dirty="0"/>
            <a:t>.</a:t>
          </a:r>
        </a:p>
      </dgm:t>
    </dgm:pt>
    <dgm:pt modelId="{B7D6B77C-C1BB-408D-87B1-9AC1EB43DFD0}" type="parTrans" cxnId="{4029A40F-04E3-44FC-8430-2E8534BDE345}">
      <dgm:prSet/>
      <dgm:spPr/>
      <dgm:t>
        <a:bodyPr/>
        <a:lstStyle/>
        <a:p>
          <a:endParaRPr lang="ru-RU"/>
        </a:p>
      </dgm:t>
    </dgm:pt>
    <dgm:pt modelId="{DF0F3D5B-4EC2-478E-A2F0-8D8E86222FE2}" type="sibTrans" cxnId="{4029A40F-04E3-44FC-8430-2E8534BDE345}">
      <dgm:prSet/>
      <dgm:spPr/>
      <dgm:t>
        <a:bodyPr/>
        <a:lstStyle/>
        <a:p>
          <a:endParaRPr lang="ru-RU"/>
        </a:p>
      </dgm:t>
    </dgm:pt>
    <dgm:pt modelId="{D8829687-DDA4-44DB-A8DE-C68B00295593}" type="pres">
      <dgm:prSet presAssocID="{10E7D19F-A224-4178-AFC1-4844DD68D43E}" presName="outerComposite" presStyleCnt="0">
        <dgm:presLayoutVars>
          <dgm:chMax val="5"/>
          <dgm:dir/>
          <dgm:resizeHandles val="exact"/>
        </dgm:presLayoutVars>
      </dgm:prSet>
      <dgm:spPr/>
    </dgm:pt>
    <dgm:pt modelId="{4BD31D85-A120-4231-9BD7-658B29B877C4}" type="pres">
      <dgm:prSet presAssocID="{10E7D19F-A224-4178-AFC1-4844DD68D43E}" presName="dummyMaxCanvas" presStyleCnt="0">
        <dgm:presLayoutVars/>
      </dgm:prSet>
      <dgm:spPr/>
    </dgm:pt>
    <dgm:pt modelId="{42991594-319F-4B5B-9A12-F1673F832EF1}" type="pres">
      <dgm:prSet presAssocID="{10E7D19F-A224-4178-AFC1-4844DD68D4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27BD-60EB-429D-A3A7-73A08C64AAB1}" type="pres">
      <dgm:prSet presAssocID="{10E7D19F-A224-4178-AFC1-4844DD68D4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E048-2AF7-48A3-8ED4-12B41026E473}" type="pres">
      <dgm:prSet presAssocID="{10E7D19F-A224-4178-AFC1-4844DD68D4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765E-C62B-4EFE-9983-9FC67E3292BB}" type="pres">
      <dgm:prSet presAssocID="{10E7D19F-A224-4178-AFC1-4844DD68D4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2CF5A-E531-483C-8F16-94308A46D019}" type="pres">
      <dgm:prSet presAssocID="{10E7D19F-A224-4178-AFC1-4844DD68D4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12FB-6664-4E62-B8B1-785BF0EBD8DD}" type="pres">
      <dgm:prSet presAssocID="{10E7D19F-A224-4178-AFC1-4844DD68D4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9591-40A5-419B-8C60-7B7CCC0AC2AE}" type="pres">
      <dgm:prSet presAssocID="{10E7D19F-A224-4178-AFC1-4844DD68D4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689D-BD73-4F81-B96F-53144D34D1B2}" type="pres">
      <dgm:prSet presAssocID="{10E7D19F-A224-4178-AFC1-4844DD68D4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A816-7ABE-4269-B12B-4FFB68F4ACE5}" type="pres">
      <dgm:prSet presAssocID="{10E7D19F-A224-4178-AFC1-4844DD68D4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AB12-BA98-4D50-8A99-F7D2649FDC9F}" type="pres">
      <dgm:prSet presAssocID="{10E7D19F-A224-4178-AFC1-4844DD68D4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CD44-042D-4AF1-9650-CF3531AFB30C}" type="pres">
      <dgm:prSet presAssocID="{10E7D19F-A224-4178-AFC1-4844DD68D4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4C0E-8F34-4024-95C7-5FFD3596FE31}" type="pres">
      <dgm:prSet presAssocID="{10E7D19F-A224-4178-AFC1-4844DD68D4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52B6-9A7B-46D8-88D8-1DD454D6DA4C}" type="pres">
      <dgm:prSet presAssocID="{10E7D19F-A224-4178-AFC1-4844DD68D4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1CFD-54F5-4D72-A385-5CC2D88514FB}" type="pres">
      <dgm:prSet presAssocID="{10E7D19F-A224-4178-AFC1-4844DD68D4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6DCCE-0F87-4FE0-A055-E00FC369955F}" type="presOf" srcId="{BEC25AAE-89B3-4E3F-BF56-F547633C65A3}" destId="{304212FB-6664-4E62-B8B1-785BF0EBD8DD}" srcOrd="0" destOrd="0" presId="urn:microsoft.com/office/officeart/2005/8/layout/vProcess5"/>
    <dgm:cxn modelId="{A5C24E96-465F-4B98-A14B-33ED012B350B}" type="presOf" srcId="{8AB213F6-EB43-4E1C-AB20-71903EAC7F5D}" destId="{EDB8689D-BD73-4F81-B96F-53144D34D1B2}" srcOrd="0" destOrd="0" presId="urn:microsoft.com/office/officeart/2005/8/layout/vProcess5"/>
    <dgm:cxn modelId="{FE353500-A8A1-4EAD-8D95-45919859E86E}" type="presOf" srcId="{6E444F3D-4F5C-49FA-B6C3-4707D4432407}" destId="{D1F5CD44-042D-4AF1-9650-CF3531AFB30C}" srcOrd="1" destOrd="0" presId="urn:microsoft.com/office/officeart/2005/8/layout/vProcess5"/>
    <dgm:cxn modelId="{D7928F12-8534-47BB-B0E1-2240D4BC1186}" type="presOf" srcId="{6AD11939-9A4A-43C2-9400-9978AF423372}" destId="{700A9591-40A5-419B-8C60-7B7CCC0AC2AE}" srcOrd="0" destOrd="0" presId="urn:microsoft.com/office/officeart/2005/8/layout/vProcess5"/>
    <dgm:cxn modelId="{37AE384B-06B1-4392-91B5-C92D0259DD2E}" srcId="{10E7D19F-A224-4178-AFC1-4844DD68D43E}" destId="{E692A483-2C05-4AA9-83E4-708913E691F7}" srcOrd="2" destOrd="0" parTransId="{847F5E66-7EC4-4350-9196-C093A9432EED}" sibTransId="{8AB213F6-EB43-4E1C-AB20-71903EAC7F5D}"/>
    <dgm:cxn modelId="{6A22CB91-420F-43B2-B406-35CE6794B0A4}" type="presOf" srcId="{E692A483-2C05-4AA9-83E4-708913E691F7}" destId="{187E4C0E-8F34-4024-95C7-5FFD3596FE31}" srcOrd="1" destOrd="0" presId="urn:microsoft.com/office/officeart/2005/8/layout/vProcess5"/>
    <dgm:cxn modelId="{4029A40F-04E3-44FC-8430-2E8534BDE345}" srcId="{10E7D19F-A224-4178-AFC1-4844DD68D43E}" destId="{75826185-DB65-4FA4-AF95-873AC8622764}" srcOrd="4" destOrd="0" parTransId="{B7D6B77C-C1BB-408D-87B1-9AC1EB43DFD0}" sibTransId="{DF0F3D5B-4EC2-478E-A2F0-8D8E86222FE2}"/>
    <dgm:cxn modelId="{4BA85943-C560-4600-8C45-E4AF35E358B3}" type="presOf" srcId="{75826185-DB65-4FA4-AF95-873AC8622764}" destId="{216D1CFD-54F5-4D72-A385-5CC2D88514FB}" srcOrd="1" destOrd="0" presId="urn:microsoft.com/office/officeart/2005/8/layout/vProcess5"/>
    <dgm:cxn modelId="{10371125-ECFC-4AEA-B0F4-B4BBD6D20F61}" srcId="{10E7D19F-A224-4178-AFC1-4844DD68D43E}" destId="{6E444F3D-4F5C-49FA-B6C3-4707D4432407}" srcOrd="1" destOrd="0" parTransId="{5506CDF3-4E76-41FA-ABD7-EED964A38C85}" sibTransId="{6AD11939-9A4A-43C2-9400-9978AF423372}"/>
    <dgm:cxn modelId="{4573145B-6175-427F-9C3E-D7D8CA361888}" type="presOf" srcId="{10E7D19F-A224-4178-AFC1-4844DD68D43E}" destId="{D8829687-DDA4-44DB-A8DE-C68B00295593}" srcOrd="0" destOrd="0" presId="urn:microsoft.com/office/officeart/2005/8/layout/vProcess5"/>
    <dgm:cxn modelId="{2058E04B-2824-48C3-9FB5-D59A9D7D5571}" srcId="{10E7D19F-A224-4178-AFC1-4844DD68D43E}" destId="{12EC231E-D70F-4962-ADAA-648F0FF70859}" srcOrd="0" destOrd="0" parTransId="{1E3049FB-69A8-4F98-9A1F-82EA84DB3A8F}" sibTransId="{BEC25AAE-89B3-4E3F-BF56-F547633C65A3}"/>
    <dgm:cxn modelId="{1A6E96E5-C91D-4FCE-B016-736A2933196E}" type="presOf" srcId="{D526AF2F-B364-4B88-8491-FF80FB6BA096}" destId="{308E765E-C62B-4EFE-9983-9FC67E3292BB}" srcOrd="0" destOrd="0" presId="urn:microsoft.com/office/officeart/2005/8/layout/vProcess5"/>
    <dgm:cxn modelId="{BC25C9CD-EE8A-4D59-9FE6-C458A1606BBD}" type="presOf" srcId="{12EC231E-D70F-4962-ADAA-648F0FF70859}" destId="{42991594-319F-4B5B-9A12-F1673F832EF1}" srcOrd="0" destOrd="0" presId="urn:microsoft.com/office/officeart/2005/8/layout/vProcess5"/>
    <dgm:cxn modelId="{4F74C6E9-AD1C-45D6-B771-88C0CBF63031}" type="presOf" srcId="{E692A483-2C05-4AA9-83E4-708913E691F7}" destId="{A994E048-2AF7-48A3-8ED4-12B41026E473}" srcOrd="0" destOrd="0" presId="urn:microsoft.com/office/officeart/2005/8/layout/vProcess5"/>
    <dgm:cxn modelId="{FE0FA26B-34D2-483D-B58E-26451FEBB07F}" type="presOf" srcId="{7C1772D9-6194-47E2-8622-5795A5913E3C}" destId="{550DA816-7ABE-4269-B12B-4FFB68F4ACE5}" srcOrd="0" destOrd="0" presId="urn:microsoft.com/office/officeart/2005/8/layout/vProcess5"/>
    <dgm:cxn modelId="{62EE4891-2E6C-4469-93DA-A79BBF74CA5B}" type="presOf" srcId="{D526AF2F-B364-4B88-8491-FF80FB6BA096}" destId="{B61852B6-9A7B-46D8-88D8-1DD454D6DA4C}" srcOrd="1" destOrd="0" presId="urn:microsoft.com/office/officeart/2005/8/layout/vProcess5"/>
    <dgm:cxn modelId="{F820AE6A-E62A-474F-91FE-365FD60418DE}" type="presOf" srcId="{75826185-DB65-4FA4-AF95-873AC8622764}" destId="{A352CF5A-E531-483C-8F16-94308A46D019}" srcOrd="0" destOrd="0" presId="urn:microsoft.com/office/officeart/2005/8/layout/vProcess5"/>
    <dgm:cxn modelId="{DCFEFF88-4475-4AB2-8736-D1CAE59C6B5B}" srcId="{10E7D19F-A224-4178-AFC1-4844DD68D43E}" destId="{D526AF2F-B364-4B88-8491-FF80FB6BA096}" srcOrd="3" destOrd="0" parTransId="{2D42C8A6-C612-4D2F-87FC-CEC5FCAB2F1E}" sibTransId="{7C1772D9-6194-47E2-8622-5795A5913E3C}"/>
    <dgm:cxn modelId="{8408746A-48AB-4476-A9D9-1837D812A294}" type="presOf" srcId="{6E444F3D-4F5C-49FA-B6C3-4707D4432407}" destId="{3A0B27BD-60EB-429D-A3A7-73A08C64AAB1}" srcOrd="0" destOrd="0" presId="urn:microsoft.com/office/officeart/2005/8/layout/vProcess5"/>
    <dgm:cxn modelId="{56E694D9-46C6-4F79-9397-5692C0777871}" type="presOf" srcId="{12EC231E-D70F-4962-ADAA-648F0FF70859}" destId="{3F08AB12-BA98-4D50-8A99-F7D2649FDC9F}" srcOrd="1" destOrd="0" presId="urn:microsoft.com/office/officeart/2005/8/layout/vProcess5"/>
    <dgm:cxn modelId="{EA0DB1B6-87B3-49DA-A7EF-FD5F9271075B}" type="presParOf" srcId="{D8829687-DDA4-44DB-A8DE-C68B00295593}" destId="{4BD31D85-A120-4231-9BD7-658B29B877C4}" srcOrd="0" destOrd="0" presId="urn:microsoft.com/office/officeart/2005/8/layout/vProcess5"/>
    <dgm:cxn modelId="{A6579E98-FAB2-42AD-B83F-48DB604AB85A}" type="presParOf" srcId="{D8829687-DDA4-44DB-A8DE-C68B00295593}" destId="{42991594-319F-4B5B-9A12-F1673F832EF1}" srcOrd="1" destOrd="0" presId="urn:microsoft.com/office/officeart/2005/8/layout/vProcess5"/>
    <dgm:cxn modelId="{52A902AD-D7B9-4102-AE6A-C3673AAB56E5}" type="presParOf" srcId="{D8829687-DDA4-44DB-A8DE-C68B00295593}" destId="{3A0B27BD-60EB-429D-A3A7-73A08C64AAB1}" srcOrd="2" destOrd="0" presId="urn:microsoft.com/office/officeart/2005/8/layout/vProcess5"/>
    <dgm:cxn modelId="{B136D3F9-5D41-4D7B-9A3F-25BC242FB79F}" type="presParOf" srcId="{D8829687-DDA4-44DB-A8DE-C68B00295593}" destId="{A994E048-2AF7-48A3-8ED4-12B41026E473}" srcOrd="3" destOrd="0" presId="urn:microsoft.com/office/officeart/2005/8/layout/vProcess5"/>
    <dgm:cxn modelId="{F7460DC8-8F0E-44D6-820F-46EEB27D48AE}" type="presParOf" srcId="{D8829687-DDA4-44DB-A8DE-C68B00295593}" destId="{308E765E-C62B-4EFE-9983-9FC67E3292BB}" srcOrd="4" destOrd="0" presId="urn:microsoft.com/office/officeart/2005/8/layout/vProcess5"/>
    <dgm:cxn modelId="{9EEECE43-8C21-44C0-9EE1-B0DED106B4AA}" type="presParOf" srcId="{D8829687-DDA4-44DB-A8DE-C68B00295593}" destId="{A352CF5A-E531-483C-8F16-94308A46D019}" srcOrd="5" destOrd="0" presId="urn:microsoft.com/office/officeart/2005/8/layout/vProcess5"/>
    <dgm:cxn modelId="{446CE7A2-2E85-4B31-BE4D-97C659C6DAFF}" type="presParOf" srcId="{D8829687-DDA4-44DB-A8DE-C68B00295593}" destId="{304212FB-6664-4E62-B8B1-785BF0EBD8DD}" srcOrd="6" destOrd="0" presId="urn:microsoft.com/office/officeart/2005/8/layout/vProcess5"/>
    <dgm:cxn modelId="{45B19EEA-0DFF-4959-8293-FDBBEEAC3D95}" type="presParOf" srcId="{D8829687-DDA4-44DB-A8DE-C68B00295593}" destId="{700A9591-40A5-419B-8C60-7B7CCC0AC2AE}" srcOrd="7" destOrd="0" presId="urn:microsoft.com/office/officeart/2005/8/layout/vProcess5"/>
    <dgm:cxn modelId="{B6F64567-5933-42F8-94A0-0CBA4E0C479F}" type="presParOf" srcId="{D8829687-DDA4-44DB-A8DE-C68B00295593}" destId="{EDB8689D-BD73-4F81-B96F-53144D34D1B2}" srcOrd="8" destOrd="0" presId="urn:microsoft.com/office/officeart/2005/8/layout/vProcess5"/>
    <dgm:cxn modelId="{A370CF1E-E23D-46C0-A8F7-9347169258CD}" type="presParOf" srcId="{D8829687-DDA4-44DB-A8DE-C68B00295593}" destId="{550DA816-7ABE-4269-B12B-4FFB68F4ACE5}" srcOrd="9" destOrd="0" presId="urn:microsoft.com/office/officeart/2005/8/layout/vProcess5"/>
    <dgm:cxn modelId="{754111F0-F988-4E65-BF19-6364E2F115C9}" type="presParOf" srcId="{D8829687-DDA4-44DB-A8DE-C68B00295593}" destId="{3F08AB12-BA98-4D50-8A99-F7D2649FDC9F}" srcOrd="10" destOrd="0" presId="urn:microsoft.com/office/officeart/2005/8/layout/vProcess5"/>
    <dgm:cxn modelId="{DD9E23DD-9118-4B54-90B7-10CE9BA63096}" type="presParOf" srcId="{D8829687-DDA4-44DB-A8DE-C68B00295593}" destId="{D1F5CD44-042D-4AF1-9650-CF3531AFB30C}" srcOrd="11" destOrd="0" presId="urn:microsoft.com/office/officeart/2005/8/layout/vProcess5"/>
    <dgm:cxn modelId="{E887F3A4-935C-45AB-9ECD-691B3688ABE7}" type="presParOf" srcId="{D8829687-DDA4-44DB-A8DE-C68B00295593}" destId="{187E4C0E-8F34-4024-95C7-5FFD3596FE31}" srcOrd="12" destOrd="0" presId="urn:microsoft.com/office/officeart/2005/8/layout/vProcess5"/>
    <dgm:cxn modelId="{F8EB9FD3-9AB0-4586-BEB6-C13231CFDF59}" type="presParOf" srcId="{D8829687-DDA4-44DB-A8DE-C68B00295593}" destId="{B61852B6-9A7B-46D8-88D8-1DD454D6DA4C}" srcOrd="13" destOrd="0" presId="urn:microsoft.com/office/officeart/2005/8/layout/vProcess5"/>
    <dgm:cxn modelId="{D46ACDBC-4775-4907-92D1-5070A031272D}" type="presParOf" srcId="{D8829687-DDA4-44DB-A8DE-C68B00295593}" destId="{216D1CFD-54F5-4D72-A385-5CC2D88514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FA6DA-4087-471C-9D1C-E8F3FA6E503B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528EF9-56B5-4DB3-A69A-CD2B5F653A50}">
      <dgm:prSet phldrT="[Текст]" custT="1"/>
      <dgm:spPr/>
      <dgm:t>
        <a:bodyPr/>
        <a:lstStyle/>
        <a:p>
          <a:r>
            <a:rPr lang="ru-RU" sz="1400" dirty="0" err="1">
              <a:latin typeface="Bahnschrift SemiBold" pitchFamily="34" charset="0"/>
            </a:rPr>
            <a:t>заява</a:t>
          </a:r>
          <a:r>
            <a:rPr lang="ru-RU" sz="1400" dirty="0">
              <a:latin typeface="Bahnschrift SemiBold" pitchFamily="34" charset="0"/>
            </a:rPr>
            <a:t> про </a:t>
          </a:r>
          <a:r>
            <a:rPr lang="ru-RU" sz="1400" dirty="0" err="1">
              <a:latin typeface="Bahnschrift SemiBold" pitchFamily="34" charset="0"/>
            </a:rPr>
            <a:t>державну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реєстрацію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створення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юридичної</a:t>
          </a:r>
          <a:r>
            <a:rPr lang="ru-RU" sz="1400" dirty="0">
              <a:latin typeface="Bahnschrift SemiBold" pitchFamily="34" charset="0"/>
            </a:rPr>
            <a:t> особи – </a:t>
          </a:r>
          <a:r>
            <a:rPr lang="ru-RU" sz="1400" dirty="0" err="1">
              <a:latin typeface="Bahnschrift SemiBold" pitchFamily="34" charset="0"/>
            </a:rPr>
            <a:t>політичної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партії</a:t>
          </a:r>
          <a:r>
            <a:rPr lang="ru-RU" sz="1400" dirty="0">
              <a:latin typeface="Bahnschrift SemiBold" pitchFamily="34" charset="0"/>
            </a:rPr>
            <a:t>;</a:t>
          </a:r>
        </a:p>
      </dgm:t>
    </dgm:pt>
    <dgm:pt modelId="{48501879-E4A0-46C6-8EF3-F3D0279FEA34}" type="parTrans" cxnId="{4BBB54A7-57F4-483E-8999-DCDAABC91BF8}">
      <dgm:prSet/>
      <dgm:spPr/>
      <dgm:t>
        <a:bodyPr/>
        <a:lstStyle/>
        <a:p>
          <a:endParaRPr lang="ru-RU"/>
        </a:p>
      </dgm:t>
    </dgm:pt>
    <dgm:pt modelId="{2BE7A7F0-B436-4E0F-85F0-EA1EA2BFF5D9}" type="sibTrans" cxnId="{4BBB54A7-57F4-483E-8999-DCDAABC91BF8}">
      <dgm:prSet/>
      <dgm:spPr/>
      <dgm:t>
        <a:bodyPr/>
        <a:lstStyle/>
        <a:p>
          <a:endParaRPr lang="ru-RU"/>
        </a:p>
      </dgm:t>
    </dgm:pt>
    <dgm:pt modelId="{6A76CA83-BA8D-4AA9-B486-9167198A1A9F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заява про включення до Реєстру неприбуткових установ та організацій за формами, затвердженими відповідно до законодавства (за бажанням заявника);</a:t>
          </a:r>
        </a:p>
      </dgm:t>
    </dgm:pt>
    <dgm:pt modelId="{F899CCF7-EEAF-4858-928D-1EB87F7AE5B6}" type="parTrans" cxnId="{2D5C6629-C4A6-4C0B-AC36-F2F049CB96D5}">
      <dgm:prSet/>
      <dgm:spPr/>
      <dgm:t>
        <a:bodyPr/>
        <a:lstStyle/>
        <a:p>
          <a:endParaRPr lang="ru-RU"/>
        </a:p>
      </dgm:t>
    </dgm:pt>
    <dgm:pt modelId="{5B7F9D48-2687-4531-8B71-34FBDD8760DB}" type="sibTrans" cxnId="{2D5C6629-C4A6-4C0B-AC36-F2F049CB96D5}">
      <dgm:prSet/>
      <dgm:spPr/>
      <dgm:t>
        <a:bodyPr/>
        <a:lstStyle/>
        <a:p>
          <a:endParaRPr lang="ru-RU"/>
        </a:p>
      </dgm:t>
    </dgm:pt>
    <dgm:pt modelId="{A53D0243-427B-4671-B420-7854DD3ED18A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протокол установчих зборів (конференції) політичної партії;</a:t>
          </a:r>
        </a:p>
      </dgm:t>
    </dgm:pt>
    <dgm:pt modelId="{14834568-7234-4410-B282-B6875C008BCC}" type="parTrans" cxnId="{1635F9F4-B380-43D5-BB67-C298EA698A40}">
      <dgm:prSet/>
      <dgm:spPr/>
      <dgm:t>
        <a:bodyPr/>
        <a:lstStyle/>
        <a:p>
          <a:endParaRPr lang="ru-RU"/>
        </a:p>
      </dgm:t>
    </dgm:pt>
    <dgm:pt modelId="{5A6EF5EE-2B75-4DD1-902E-057850441547}" type="sibTrans" cxnId="{1635F9F4-B380-43D5-BB67-C298EA698A40}">
      <dgm:prSet/>
      <dgm:spPr/>
      <dgm:t>
        <a:bodyPr/>
        <a:lstStyle/>
        <a:p>
          <a:endParaRPr lang="ru-RU"/>
        </a:p>
      </dgm:t>
    </dgm:pt>
    <dgm:pt modelId="{2194DEBE-DEBF-4483-800E-6F7F5ABEC76C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відомості про керівні органи;</a:t>
          </a:r>
        </a:p>
      </dgm:t>
    </dgm:pt>
    <dgm:pt modelId="{150CB5D1-C371-40BB-A244-BC8D3D67BFFB}" type="parTrans" cxnId="{EA528839-C92D-470D-8795-6A9A8A7C3CA1}">
      <dgm:prSet/>
      <dgm:spPr/>
      <dgm:t>
        <a:bodyPr/>
        <a:lstStyle/>
        <a:p>
          <a:endParaRPr lang="ru-RU"/>
        </a:p>
      </dgm:t>
    </dgm:pt>
    <dgm:pt modelId="{8F8A596F-571B-46AF-907B-A27D1086FA62}" type="sibTrans" cxnId="{EA528839-C92D-470D-8795-6A9A8A7C3CA1}">
      <dgm:prSet/>
      <dgm:spPr/>
      <dgm:t>
        <a:bodyPr/>
        <a:lstStyle/>
        <a:p>
          <a:endParaRPr lang="ru-RU"/>
        </a:p>
      </dgm:t>
    </dgm:pt>
    <dgm:pt modelId="{9AA935D4-25C3-4839-895E-51BCC6E90FA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статут політичної партії;</a:t>
          </a:r>
        </a:p>
      </dgm:t>
    </dgm:pt>
    <dgm:pt modelId="{AAF65F27-A249-47C6-A3A8-FFCC797918AD}" type="parTrans" cxnId="{47BAFB79-6D57-4521-AE04-732CE26AE36F}">
      <dgm:prSet/>
      <dgm:spPr/>
      <dgm:t>
        <a:bodyPr/>
        <a:lstStyle/>
        <a:p>
          <a:endParaRPr lang="ru-RU"/>
        </a:p>
      </dgm:t>
    </dgm:pt>
    <dgm:pt modelId="{269778A8-0A40-42CB-9C0D-B9B1DE7CE0D3}" type="sibTrans" cxnId="{47BAFB79-6D57-4521-AE04-732CE26AE36F}">
      <dgm:prSet/>
      <dgm:spPr/>
      <dgm:t>
        <a:bodyPr/>
        <a:lstStyle/>
        <a:p>
          <a:endParaRPr lang="ru-RU"/>
        </a:p>
      </dgm:t>
    </dgm:pt>
    <dgm:pt modelId="{D46370B8-26BD-42AE-8355-85C2E28BEC98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реєстр громадян, які брали участь в установчих зборах (конференції);</a:t>
          </a:r>
        </a:p>
      </dgm:t>
    </dgm:pt>
    <dgm:pt modelId="{11921C3B-08E9-4143-B7A3-17CC0B5F63C5}" type="parTrans" cxnId="{62F63312-AC3A-4B5A-B161-4D39CDB145CD}">
      <dgm:prSet/>
      <dgm:spPr/>
      <dgm:t>
        <a:bodyPr/>
        <a:lstStyle/>
        <a:p>
          <a:endParaRPr lang="ru-RU"/>
        </a:p>
      </dgm:t>
    </dgm:pt>
    <dgm:pt modelId="{0AB75E71-B876-45D6-B54C-E819F40C4D24}" type="sibTrans" cxnId="{62F63312-AC3A-4B5A-B161-4D39CDB145CD}">
      <dgm:prSet/>
      <dgm:spPr/>
      <dgm:t>
        <a:bodyPr/>
        <a:lstStyle/>
        <a:p>
          <a:endParaRPr lang="ru-RU"/>
        </a:p>
      </dgm:t>
    </dgm:pt>
    <dgm:pt modelId="{B8113E6A-DD45-419C-B6F3-DABB14549B2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програма політичної партії;</a:t>
          </a:r>
        </a:p>
      </dgm:t>
    </dgm:pt>
    <dgm:pt modelId="{6B072558-98CE-47D6-8C1D-A3E3D153F1D4}" type="parTrans" cxnId="{7A508598-A419-41DF-AF93-25E7F649F053}">
      <dgm:prSet/>
      <dgm:spPr/>
      <dgm:t>
        <a:bodyPr/>
        <a:lstStyle/>
        <a:p>
          <a:endParaRPr lang="ru-RU"/>
        </a:p>
      </dgm:t>
    </dgm:pt>
    <dgm:pt modelId="{FCC31E9E-06CD-4C42-A571-973594D9043B}" type="sibTrans" cxnId="{7A508598-A419-41DF-AF93-25E7F649F053}">
      <dgm:prSet/>
      <dgm:spPr/>
      <dgm:t>
        <a:bodyPr/>
        <a:lstStyle/>
        <a:p>
          <a:endParaRPr lang="ru-RU"/>
        </a:p>
      </dgm:t>
    </dgm:pt>
    <dgm:pt modelId="{D09DBC11-5549-4C7D-A9FF-DEB2306EAFD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список підписів громадян України за формою, встановленою Міністерством юстиції України;</a:t>
          </a:r>
        </a:p>
      </dgm:t>
    </dgm:pt>
    <dgm:pt modelId="{BF769118-2723-4FF7-8FF7-DC89DB2B5BEF}" type="parTrans" cxnId="{1390D32A-3D5F-4CCE-AAA9-54694098C432}">
      <dgm:prSet/>
      <dgm:spPr/>
      <dgm:t>
        <a:bodyPr/>
        <a:lstStyle/>
        <a:p>
          <a:endParaRPr lang="ru-RU"/>
        </a:p>
      </dgm:t>
    </dgm:pt>
    <dgm:pt modelId="{F987FFC5-EC96-42BC-BD86-CF7D76898E66}" type="sibTrans" cxnId="{1390D32A-3D5F-4CCE-AAA9-54694098C432}">
      <dgm:prSet/>
      <dgm:spPr/>
      <dgm:t>
        <a:bodyPr/>
        <a:lstStyle/>
        <a:p>
          <a:endParaRPr lang="ru-RU"/>
        </a:p>
      </dgm:t>
    </dgm:pt>
    <dgm:pt modelId="{FD442F35-13BF-4DF1-A410-6DC17645724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документ про сплату адміністративного збору.</a:t>
          </a:r>
        </a:p>
      </dgm:t>
    </dgm:pt>
    <dgm:pt modelId="{65C37BDB-3A49-4AC3-8667-9E28924B0A93}" type="parTrans" cxnId="{F0BF873E-5715-4273-B850-3DB5CB11BD35}">
      <dgm:prSet/>
      <dgm:spPr/>
      <dgm:t>
        <a:bodyPr/>
        <a:lstStyle/>
        <a:p>
          <a:endParaRPr lang="ru-RU"/>
        </a:p>
      </dgm:t>
    </dgm:pt>
    <dgm:pt modelId="{DA1BFFAE-96E7-4068-8351-27D5CBE23527}" type="sibTrans" cxnId="{F0BF873E-5715-4273-B850-3DB5CB11BD35}">
      <dgm:prSet/>
      <dgm:spPr/>
      <dgm:t>
        <a:bodyPr/>
        <a:lstStyle/>
        <a:p>
          <a:endParaRPr lang="ru-RU"/>
        </a:p>
      </dgm:t>
    </dgm:pt>
    <dgm:pt modelId="{7CA5018A-8CB4-4498-BAA4-6F3F6B3DA289}" type="pres">
      <dgm:prSet presAssocID="{39CFA6DA-4087-471C-9D1C-E8F3FA6E50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F3E14-EE23-4485-9613-126ACB67017F}" type="pres">
      <dgm:prSet presAssocID="{47528EF9-56B5-4DB3-A69A-CD2B5F653A50}" presName="parentLin" presStyleCnt="0"/>
      <dgm:spPr/>
      <dgm:t>
        <a:bodyPr/>
        <a:lstStyle/>
        <a:p>
          <a:endParaRPr lang="ru-RU"/>
        </a:p>
      </dgm:t>
    </dgm:pt>
    <dgm:pt modelId="{0FA30CAF-D167-44C6-8699-D8FBFDEF43C1}" type="pres">
      <dgm:prSet presAssocID="{47528EF9-56B5-4DB3-A69A-CD2B5F653A50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B939C80-F02A-46AC-A2B4-647AB459A889}" type="pres">
      <dgm:prSet presAssocID="{47528EF9-56B5-4DB3-A69A-CD2B5F653A50}" presName="parentText" presStyleLbl="node1" presStyleIdx="0" presStyleCnt="9" custScaleY="133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8B25-0CCE-4BB0-AF20-DF8A821322D8}" type="pres">
      <dgm:prSet presAssocID="{47528EF9-56B5-4DB3-A69A-CD2B5F653A50}" presName="negativeSpace" presStyleCnt="0"/>
      <dgm:spPr/>
      <dgm:t>
        <a:bodyPr/>
        <a:lstStyle/>
        <a:p>
          <a:endParaRPr lang="ru-RU"/>
        </a:p>
      </dgm:t>
    </dgm:pt>
    <dgm:pt modelId="{D1FD0079-12A0-40FF-9B21-7D0466CE070E}" type="pres">
      <dgm:prSet presAssocID="{47528EF9-56B5-4DB3-A69A-CD2B5F653A50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BE8A8-2A4C-4F05-A379-C951B8527D00}" type="pres">
      <dgm:prSet presAssocID="{2BE7A7F0-B436-4E0F-85F0-EA1EA2BFF5D9}" presName="spaceBetweenRectangles" presStyleCnt="0"/>
      <dgm:spPr/>
      <dgm:t>
        <a:bodyPr/>
        <a:lstStyle/>
        <a:p>
          <a:endParaRPr lang="ru-RU"/>
        </a:p>
      </dgm:t>
    </dgm:pt>
    <dgm:pt modelId="{FC9A8488-01B4-4866-AB10-F4967D54D68D}" type="pres">
      <dgm:prSet presAssocID="{6A76CA83-BA8D-4AA9-B486-9167198A1A9F}" presName="parentLin" presStyleCnt="0"/>
      <dgm:spPr/>
      <dgm:t>
        <a:bodyPr/>
        <a:lstStyle/>
        <a:p>
          <a:endParaRPr lang="ru-RU"/>
        </a:p>
      </dgm:t>
    </dgm:pt>
    <dgm:pt modelId="{46D2DAAA-1295-4E7B-8FD4-B5515F46CB06}" type="pres">
      <dgm:prSet presAssocID="{6A76CA83-BA8D-4AA9-B486-9167198A1A9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25CDE3B-FED6-4295-8692-A1C6D99DFB1D}" type="pres">
      <dgm:prSet presAssocID="{6A76CA83-BA8D-4AA9-B486-9167198A1A9F}" presName="parentText" presStyleLbl="node1" presStyleIdx="1" presStyleCnt="9" custScaleX="133888" custScaleY="149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9C3DF-C67F-4887-BD5D-1A2D717DED0C}" type="pres">
      <dgm:prSet presAssocID="{6A76CA83-BA8D-4AA9-B486-9167198A1A9F}" presName="negativeSpace" presStyleCnt="0"/>
      <dgm:spPr/>
      <dgm:t>
        <a:bodyPr/>
        <a:lstStyle/>
        <a:p>
          <a:endParaRPr lang="ru-RU"/>
        </a:p>
      </dgm:t>
    </dgm:pt>
    <dgm:pt modelId="{D3229905-7459-4F04-BB26-38CC76812B59}" type="pres">
      <dgm:prSet presAssocID="{6A76CA83-BA8D-4AA9-B486-9167198A1A9F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B1F3-155B-476F-9974-A137215E72DC}" type="pres">
      <dgm:prSet presAssocID="{5B7F9D48-2687-4531-8B71-34FBDD8760DB}" presName="spaceBetweenRectangles" presStyleCnt="0"/>
      <dgm:spPr/>
      <dgm:t>
        <a:bodyPr/>
        <a:lstStyle/>
        <a:p>
          <a:endParaRPr lang="ru-RU"/>
        </a:p>
      </dgm:t>
    </dgm:pt>
    <dgm:pt modelId="{F45D54A5-6A42-42A5-88F4-AB101EAB3C1E}" type="pres">
      <dgm:prSet presAssocID="{A53D0243-427B-4671-B420-7854DD3ED18A}" presName="parentLin" presStyleCnt="0"/>
      <dgm:spPr/>
      <dgm:t>
        <a:bodyPr/>
        <a:lstStyle/>
        <a:p>
          <a:endParaRPr lang="ru-RU"/>
        </a:p>
      </dgm:t>
    </dgm:pt>
    <dgm:pt modelId="{1AB80EDA-4D59-4AF3-9E99-CFD1494C40F4}" type="pres">
      <dgm:prSet presAssocID="{A53D0243-427B-4671-B420-7854DD3ED18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ADD59B0-363C-4865-BF49-7A891FE2EA86}" type="pres">
      <dgm:prSet presAssocID="{A53D0243-427B-4671-B420-7854DD3ED18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4B2F8-0589-4A5D-BB83-1235A804C99B}" type="pres">
      <dgm:prSet presAssocID="{A53D0243-427B-4671-B420-7854DD3ED18A}" presName="negativeSpace" presStyleCnt="0"/>
      <dgm:spPr/>
      <dgm:t>
        <a:bodyPr/>
        <a:lstStyle/>
        <a:p>
          <a:endParaRPr lang="ru-RU"/>
        </a:p>
      </dgm:t>
    </dgm:pt>
    <dgm:pt modelId="{C3D6B802-AE2F-490C-81A8-4214D2D8DFFF}" type="pres">
      <dgm:prSet presAssocID="{A53D0243-427B-4671-B420-7854DD3ED18A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F324-44DA-42DA-9F35-51806C9A8E7E}" type="pres">
      <dgm:prSet presAssocID="{5A6EF5EE-2B75-4DD1-902E-057850441547}" presName="spaceBetweenRectangles" presStyleCnt="0"/>
      <dgm:spPr/>
      <dgm:t>
        <a:bodyPr/>
        <a:lstStyle/>
        <a:p>
          <a:endParaRPr lang="ru-RU"/>
        </a:p>
      </dgm:t>
    </dgm:pt>
    <dgm:pt modelId="{9691E7B6-C5F9-4864-9EE1-E004ED4318FA}" type="pres">
      <dgm:prSet presAssocID="{2194DEBE-DEBF-4483-800E-6F7F5ABEC76C}" presName="parentLin" presStyleCnt="0"/>
      <dgm:spPr/>
      <dgm:t>
        <a:bodyPr/>
        <a:lstStyle/>
        <a:p>
          <a:endParaRPr lang="ru-RU"/>
        </a:p>
      </dgm:t>
    </dgm:pt>
    <dgm:pt modelId="{4C9E5E47-14B7-4BF8-B70D-DD176474FDDC}" type="pres">
      <dgm:prSet presAssocID="{2194DEBE-DEBF-4483-800E-6F7F5ABEC76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F6D06034-A903-4222-BBD6-B571D0EC1379}" type="pres">
      <dgm:prSet presAssocID="{2194DEBE-DEBF-4483-800E-6F7F5ABEC76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1F21B-124C-4A45-B119-43C448A91273}" type="pres">
      <dgm:prSet presAssocID="{2194DEBE-DEBF-4483-800E-6F7F5ABEC76C}" presName="negativeSpace" presStyleCnt="0"/>
      <dgm:spPr/>
      <dgm:t>
        <a:bodyPr/>
        <a:lstStyle/>
        <a:p>
          <a:endParaRPr lang="ru-RU"/>
        </a:p>
      </dgm:t>
    </dgm:pt>
    <dgm:pt modelId="{1326A8AA-BD0F-4B37-89A3-82A0E6A8A8E3}" type="pres">
      <dgm:prSet presAssocID="{2194DEBE-DEBF-4483-800E-6F7F5ABEC76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34D9-D10F-4388-AA84-5B96347BC8D0}" type="pres">
      <dgm:prSet presAssocID="{8F8A596F-571B-46AF-907B-A27D1086FA62}" presName="spaceBetweenRectangles" presStyleCnt="0"/>
      <dgm:spPr/>
      <dgm:t>
        <a:bodyPr/>
        <a:lstStyle/>
        <a:p>
          <a:endParaRPr lang="ru-RU"/>
        </a:p>
      </dgm:t>
    </dgm:pt>
    <dgm:pt modelId="{7830D263-52F2-4B61-8D1D-E822D7069CCA}" type="pres">
      <dgm:prSet presAssocID="{9AA935D4-25C3-4839-895E-51BCC6E90FAE}" presName="parentLin" presStyleCnt="0"/>
      <dgm:spPr/>
      <dgm:t>
        <a:bodyPr/>
        <a:lstStyle/>
        <a:p>
          <a:endParaRPr lang="ru-RU"/>
        </a:p>
      </dgm:t>
    </dgm:pt>
    <dgm:pt modelId="{CDF5F340-5A00-4629-98BD-8B1A2019DA3E}" type="pres">
      <dgm:prSet presAssocID="{9AA935D4-25C3-4839-895E-51BCC6E90FA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2923F88-91BD-4451-86BB-E395644DA3D6}" type="pres">
      <dgm:prSet presAssocID="{9AA935D4-25C3-4839-895E-51BCC6E90FA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1244-483C-470F-B014-16493EEE41C8}" type="pres">
      <dgm:prSet presAssocID="{9AA935D4-25C3-4839-895E-51BCC6E90FAE}" presName="negativeSpace" presStyleCnt="0"/>
      <dgm:spPr/>
      <dgm:t>
        <a:bodyPr/>
        <a:lstStyle/>
        <a:p>
          <a:endParaRPr lang="ru-RU"/>
        </a:p>
      </dgm:t>
    </dgm:pt>
    <dgm:pt modelId="{D587BE40-99EE-4762-B59E-EF427E92FDBA}" type="pres">
      <dgm:prSet presAssocID="{9AA935D4-25C3-4839-895E-51BCC6E90FAE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67D7D-42E4-4470-8B05-7F4FEF3FDC5D}" type="pres">
      <dgm:prSet presAssocID="{269778A8-0A40-42CB-9C0D-B9B1DE7CE0D3}" presName="spaceBetweenRectangles" presStyleCnt="0"/>
      <dgm:spPr/>
      <dgm:t>
        <a:bodyPr/>
        <a:lstStyle/>
        <a:p>
          <a:endParaRPr lang="ru-RU"/>
        </a:p>
      </dgm:t>
    </dgm:pt>
    <dgm:pt modelId="{05A2CF61-8A2A-4050-B654-BB963F62CFB4}" type="pres">
      <dgm:prSet presAssocID="{D46370B8-26BD-42AE-8355-85C2E28BEC98}" presName="parentLin" presStyleCnt="0"/>
      <dgm:spPr/>
      <dgm:t>
        <a:bodyPr/>
        <a:lstStyle/>
        <a:p>
          <a:endParaRPr lang="ru-RU"/>
        </a:p>
      </dgm:t>
    </dgm:pt>
    <dgm:pt modelId="{9725D404-00FD-4055-92B5-7CC6E979BD28}" type="pres">
      <dgm:prSet presAssocID="{D46370B8-26BD-42AE-8355-85C2E28BEC9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CF0DB8F-FC42-43F1-8BE5-75953FB8F6A2}" type="pres">
      <dgm:prSet presAssocID="{D46370B8-26BD-42AE-8355-85C2E28BEC98}" presName="parentText" presStyleLbl="node1" presStyleIdx="5" presStyleCnt="9" custScaleY="12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7288-E6BC-40D3-B823-AAEA9747615B}" type="pres">
      <dgm:prSet presAssocID="{D46370B8-26BD-42AE-8355-85C2E28BEC98}" presName="negativeSpace" presStyleCnt="0"/>
      <dgm:spPr/>
      <dgm:t>
        <a:bodyPr/>
        <a:lstStyle/>
        <a:p>
          <a:endParaRPr lang="ru-RU"/>
        </a:p>
      </dgm:t>
    </dgm:pt>
    <dgm:pt modelId="{6E704A0D-6519-45C5-BC4D-3207B82A70C1}" type="pres">
      <dgm:prSet presAssocID="{D46370B8-26BD-42AE-8355-85C2E28BEC98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02CDB-4F13-4A76-B9B2-CA46996D6C05}" type="pres">
      <dgm:prSet presAssocID="{0AB75E71-B876-45D6-B54C-E819F40C4D24}" presName="spaceBetweenRectangles" presStyleCnt="0"/>
      <dgm:spPr/>
      <dgm:t>
        <a:bodyPr/>
        <a:lstStyle/>
        <a:p>
          <a:endParaRPr lang="ru-RU"/>
        </a:p>
      </dgm:t>
    </dgm:pt>
    <dgm:pt modelId="{66F21636-20D8-4181-99F8-0F30A67A60C9}" type="pres">
      <dgm:prSet presAssocID="{B8113E6A-DD45-419C-B6F3-DABB14549B24}" presName="parentLin" presStyleCnt="0"/>
      <dgm:spPr/>
      <dgm:t>
        <a:bodyPr/>
        <a:lstStyle/>
        <a:p>
          <a:endParaRPr lang="ru-RU"/>
        </a:p>
      </dgm:t>
    </dgm:pt>
    <dgm:pt modelId="{01BC0425-DC3E-4909-ACF6-16EA76E99F01}" type="pres">
      <dgm:prSet presAssocID="{B8113E6A-DD45-419C-B6F3-DABB14549B2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F903697-1AC1-435E-A671-0D93757A468E}" type="pres">
      <dgm:prSet presAssocID="{B8113E6A-DD45-419C-B6F3-DABB14549B2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5A1C-970A-4723-BF0B-00F96C08E8B4}" type="pres">
      <dgm:prSet presAssocID="{B8113E6A-DD45-419C-B6F3-DABB14549B24}" presName="negativeSpace" presStyleCnt="0"/>
      <dgm:spPr/>
      <dgm:t>
        <a:bodyPr/>
        <a:lstStyle/>
        <a:p>
          <a:endParaRPr lang="ru-RU"/>
        </a:p>
      </dgm:t>
    </dgm:pt>
    <dgm:pt modelId="{C5A7F6F2-51DB-41E6-ABC3-8A4B2BF0158C}" type="pres">
      <dgm:prSet presAssocID="{B8113E6A-DD45-419C-B6F3-DABB14549B24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C667-663F-4080-82F6-792C731245C7}" type="pres">
      <dgm:prSet presAssocID="{FCC31E9E-06CD-4C42-A571-973594D9043B}" presName="spaceBetweenRectangles" presStyleCnt="0"/>
      <dgm:spPr/>
      <dgm:t>
        <a:bodyPr/>
        <a:lstStyle/>
        <a:p>
          <a:endParaRPr lang="ru-RU"/>
        </a:p>
      </dgm:t>
    </dgm:pt>
    <dgm:pt modelId="{09F52387-3034-4BB5-8FF0-C57962C896D7}" type="pres">
      <dgm:prSet presAssocID="{D09DBC11-5549-4C7D-A9FF-DEB2306EAFDE}" presName="parentLin" presStyleCnt="0"/>
      <dgm:spPr/>
      <dgm:t>
        <a:bodyPr/>
        <a:lstStyle/>
        <a:p>
          <a:endParaRPr lang="ru-RU"/>
        </a:p>
      </dgm:t>
    </dgm:pt>
    <dgm:pt modelId="{2C94B2FA-FEEA-4FFC-8317-D1E0C712AF5E}" type="pres">
      <dgm:prSet presAssocID="{D09DBC11-5549-4C7D-A9FF-DEB2306EAFD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B7DD85C4-4D89-4C02-ADCF-EC533041C3B1}" type="pres">
      <dgm:prSet presAssocID="{D09DBC11-5549-4C7D-A9FF-DEB2306EAFDE}" presName="parentText" presStyleLbl="node1" presStyleIdx="7" presStyleCnt="9" custScaleX="118699" custScaleY="180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F4F0-64FD-4D6F-8184-DFCBC46BAC70}" type="pres">
      <dgm:prSet presAssocID="{D09DBC11-5549-4C7D-A9FF-DEB2306EAFDE}" presName="negativeSpace" presStyleCnt="0"/>
      <dgm:spPr/>
      <dgm:t>
        <a:bodyPr/>
        <a:lstStyle/>
        <a:p>
          <a:endParaRPr lang="ru-RU"/>
        </a:p>
      </dgm:t>
    </dgm:pt>
    <dgm:pt modelId="{59EA4A7F-C630-40E2-BB09-0A6AE6C61A9E}" type="pres">
      <dgm:prSet presAssocID="{D09DBC11-5549-4C7D-A9FF-DEB2306EAFD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3D9B3-CD61-4150-BE38-830C66278713}" type="pres">
      <dgm:prSet presAssocID="{F987FFC5-EC96-42BC-BD86-CF7D76898E66}" presName="spaceBetweenRectangles" presStyleCnt="0"/>
      <dgm:spPr/>
      <dgm:t>
        <a:bodyPr/>
        <a:lstStyle/>
        <a:p>
          <a:endParaRPr lang="ru-RU"/>
        </a:p>
      </dgm:t>
    </dgm:pt>
    <dgm:pt modelId="{87BF9BD8-E43F-4C2E-B2B1-306C2B94BBBC}" type="pres">
      <dgm:prSet presAssocID="{FD442F35-13BF-4DF1-A410-6DC176457244}" presName="parentLin" presStyleCnt="0"/>
      <dgm:spPr/>
      <dgm:t>
        <a:bodyPr/>
        <a:lstStyle/>
        <a:p>
          <a:endParaRPr lang="ru-RU"/>
        </a:p>
      </dgm:t>
    </dgm:pt>
    <dgm:pt modelId="{7B826D87-F05F-4C0D-BA0D-84228E2C4DEE}" type="pres">
      <dgm:prSet presAssocID="{FD442F35-13BF-4DF1-A410-6DC17645724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E2042CDE-7D94-4ADF-93A3-F95E3FEF72C6}" type="pres">
      <dgm:prSet presAssocID="{FD442F35-13BF-4DF1-A410-6DC1764572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92959-7FA3-4027-99EA-792BF0101F40}" type="pres">
      <dgm:prSet presAssocID="{FD442F35-13BF-4DF1-A410-6DC176457244}" presName="negativeSpace" presStyleCnt="0"/>
      <dgm:spPr/>
      <dgm:t>
        <a:bodyPr/>
        <a:lstStyle/>
        <a:p>
          <a:endParaRPr lang="ru-RU"/>
        </a:p>
      </dgm:t>
    </dgm:pt>
    <dgm:pt modelId="{A4470C8D-3C82-41F0-BC2B-F9EEF2392CE3}" type="pres">
      <dgm:prSet presAssocID="{FD442F35-13BF-4DF1-A410-6DC176457244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1228E-217C-4043-9C98-5C5CB1F3E1FE}" type="presOf" srcId="{6A76CA83-BA8D-4AA9-B486-9167198A1A9F}" destId="{025CDE3B-FED6-4295-8692-A1C6D99DFB1D}" srcOrd="1" destOrd="0" presId="urn:microsoft.com/office/officeart/2005/8/layout/list1"/>
    <dgm:cxn modelId="{BF8667B6-86B0-4837-B1F9-FF6627615574}" type="presOf" srcId="{FD442F35-13BF-4DF1-A410-6DC176457244}" destId="{7B826D87-F05F-4C0D-BA0D-84228E2C4DEE}" srcOrd="0" destOrd="0" presId="urn:microsoft.com/office/officeart/2005/8/layout/list1"/>
    <dgm:cxn modelId="{2D5C6629-C4A6-4C0B-AC36-F2F049CB96D5}" srcId="{39CFA6DA-4087-471C-9D1C-E8F3FA6E503B}" destId="{6A76CA83-BA8D-4AA9-B486-9167198A1A9F}" srcOrd="1" destOrd="0" parTransId="{F899CCF7-EEAF-4858-928D-1EB87F7AE5B6}" sibTransId="{5B7F9D48-2687-4531-8B71-34FBDD8760DB}"/>
    <dgm:cxn modelId="{2585B4AA-3E41-48BB-ABD9-91A8B7EFCE42}" type="presOf" srcId="{D09DBC11-5549-4C7D-A9FF-DEB2306EAFDE}" destId="{2C94B2FA-FEEA-4FFC-8317-D1E0C712AF5E}" srcOrd="0" destOrd="0" presId="urn:microsoft.com/office/officeart/2005/8/layout/list1"/>
    <dgm:cxn modelId="{3932450C-6055-4A9F-A435-40BFB601E177}" type="presOf" srcId="{A53D0243-427B-4671-B420-7854DD3ED18A}" destId="{1AB80EDA-4D59-4AF3-9E99-CFD1494C40F4}" srcOrd="0" destOrd="0" presId="urn:microsoft.com/office/officeart/2005/8/layout/list1"/>
    <dgm:cxn modelId="{A80CABC3-29D2-49FA-A8F0-DBAA1B7F2395}" type="presOf" srcId="{6A76CA83-BA8D-4AA9-B486-9167198A1A9F}" destId="{46D2DAAA-1295-4E7B-8FD4-B5515F46CB06}" srcOrd="0" destOrd="0" presId="urn:microsoft.com/office/officeart/2005/8/layout/list1"/>
    <dgm:cxn modelId="{44ABBBAC-CC3E-4D03-8683-2DC9E39CB8B8}" type="presOf" srcId="{B8113E6A-DD45-419C-B6F3-DABB14549B24}" destId="{01BC0425-DC3E-4909-ACF6-16EA76E99F01}" srcOrd="0" destOrd="0" presId="urn:microsoft.com/office/officeart/2005/8/layout/list1"/>
    <dgm:cxn modelId="{6ECF8B20-118E-4EDE-8977-2CBE4782AA1D}" type="presOf" srcId="{47528EF9-56B5-4DB3-A69A-CD2B5F653A50}" destId="{8B939C80-F02A-46AC-A2B4-647AB459A889}" srcOrd="1" destOrd="0" presId="urn:microsoft.com/office/officeart/2005/8/layout/list1"/>
    <dgm:cxn modelId="{BFBD24E2-0B4E-44FC-A45E-1726301CA780}" type="presOf" srcId="{2194DEBE-DEBF-4483-800E-6F7F5ABEC76C}" destId="{4C9E5E47-14B7-4BF8-B70D-DD176474FDDC}" srcOrd="0" destOrd="0" presId="urn:microsoft.com/office/officeart/2005/8/layout/list1"/>
    <dgm:cxn modelId="{4BBB54A7-57F4-483E-8999-DCDAABC91BF8}" srcId="{39CFA6DA-4087-471C-9D1C-E8F3FA6E503B}" destId="{47528EF9-56B5-4DB3-A69A-CD2B5F653A50}" srcOrd="0" destOrd="0" parTransId="{48501879-E4A0-46C6-8EF3-F3D0279FEA34}" sibTransId="{2BE7A7F0-B436-4E0F-85F0-EA1EA2BFF5D9}"/>
    <dgm:cxn modelId="{9A2EFC5B-C565-4DFC-909E-D94C44634D09}" type="presOf" srcId="{B8113E6A-DD45-419C-B6F3-DABB14549B24}" destId="{EF903697-1AC1-435E-A671-0D93757A468E}" srcOrd="1" destOrd="0" presId="urn:microsoft.com/office/officeart/2005/8/layout/list1"/>
    <dgm:cxn modelId="{E0AEEB66-ACA2-4727-B407-956237B0E033}" type="presOf" srcId="{2194DEBE-DEBF-4483-800E-6F7F5ABEC76C}" destId="{F6D06034-A903-4222-BBD6-B571D0EC1379}" srcOrd="1" destOrd="0" presId="urn:microsoft.com/office/officeart/2005/8/layout/list1"/>
    <dgm:cxn modelId="{2A2AE2C4-6FFC-4CB6-8313-D411E2D1F5AE}" type="presOf" srcId="{D09DBC11-5549-4C7D-A9FF-DEB2306EAFDE}" destId="{B7DD85C4-4D89-4C02-ADCF-EC533041C3B1}" srcOrd="1" destOrd="0" presId="urn:microsoft.com/office/officeart/2005/8/layout/list1"/>
    <dgm:cxn modelId="{6FD90F97-1BF4-4FE6-98DF-E606C568F029}" type="presOf" srcId="{9AA935D4-25C3-4839-895E-51BCC6E90FAE}" destId="{CDF5F340-5A00-4629-98BD-8B1A2019DA3E}" srcOrd="0" destOrd="0" presId="urn:microsoft.com/office/officeart/2005/8/layout/list1"/>
    <dgm:cxn modelId="{62F63312-AC3A-4B5A-B161-4D39CDB145CD}" srcId="{39CFA6DA-4087-471C-9D1C-E8F3FA6E503B}" destId="{D46370B8-26BD-42AE-8355-85C2E28BEC98}" srcOrd="5" destOrd="0" parTransId="{11921C3B-08E9-4143-B7A3-17CC0B5F63C5}" sibTransId="{0AB75E71-B876-45D6-B54C-E819F40C4D24}"/>
    <dgm:cxn modelId="{833F0BD5-DBBD-4473-969C-A72D6EE439C7}" type="presOf" srcId="{FD442F35-13BF-4DF1-A410-6DC176457244}" destId="{E2042CDE-7D94-4ADF-93A3-F95E3FEF72C6}" srcOrd="1" destOrd="0" presId="urn:microsoft.com/office/officeart/2005/8/layout/list1"/>
    <dgm:cxn modelId="{2E2357E6-1F2D-4B40-A1CE-B2E8A4923740}" type="presOf" srcId="{9AA935D4-25C3-4839-895E-51BCC6E90FAE}" destId="{D2923F88-91BD-4451-86BB-E395644DA3D6}" srcOrd="1" destOrd="0" presId="urn:microsoft.com/office/officeart/2005/8/layout/list1"/>
    <dgm:cxn modelId="{2B9A6962-501A-4ADC-895F-D8D950D85BDA}" type="presOf" srcId="{A53D0243-427B-4671-B420-7854DD3ED18A}" destId="{BADD59B0-363C-4865-BF49-7A891FE2EA86}" srcOrd="1" destOrd="0" presId="urn:microsoft.com/office/officeart/2005/8/layout/list1"/>
    <dgm:cxn modelId="{F0BF873E-5715-4273-B850-3DB5CB11BD35}" srcId="{39CFA6DA-4087-471C-9D1C-E8F3FA6E503B}" destId="{FD442F35-13BF-4DF1-A410-6DC176457244}" srcOrd="8" destOrd="0" parTransId="{65C37BDB-3A49-4AC3-8667-9E28924B0A93}" sibTransId="{DA1BFFAE-96E7-4068-8351-27D5CBE23527}"/>
    <dgm:cxn modelId="{7A508598-A419-41DF-AF93-25E7F649F053}" srcId="{39CFA6DA-4087-471C-9D1C-E8F3FA6E503B}" destId="{B8113E6A-DD45-419C-B6F3-DABB14549B24}" srcOrd="6" destOrd="0" parTransId="{6B072558-98CE-47D6-8C1D-A3E3D153F1D4}" sibTransId="{FCC31E9E-06CD-4C42-A571-973594D9043B}"/>
    <dgm:cxn modelId="{3563812D-9577-4DA6-B277-BF4EAB795CE5}" type="presOf" srcId="{D46370B8-26BD-42AE-8355-85C2E28BEC98}" destId="{9725D404-00FD-4055-92B5-7CC6E979BD28}" srcOrd="0" destOrd="0" presId="urn:microsoft.com/office/officeart/2005/8/layout/list1"/>
    <dgm:cxn modelId="{1390D32A-3D5F-4CCE-AAA9-54694098C432}" srcId="{39CFA6DA-4087-471C-9D1C-E8F3FA6E503B}" destId="{D09DBC11-5549-4C7D-A9FF-DEB2306EAFDE}" srcOrd="7" destOrd="0" parTransId="{BF769118-2723-4FF7-8FF7-DC89DB2B5BEF}" sibTransId="{F987FFC5-EC96-42BC-BD86-CF7D76898E66}"/>
    <dgm:cxn modelId="{EA528839-C92D-470D-8795-6A9A8A7C3CA1}" srcId="{39CFA6DA-4087-471C-9D1C-E8F3FA6E503B}" destId="{2194DEBE-DEBF-4483-800E-6F7F5ABEC76C}" srcOrd="3" destOrd="0" parTransId="{150CB5D1-C371-40BB-A244-BC8D3D67BFFB}" sibTransId="{8F8A596F-571B-46AF-907B-A27D1086FA62}"/>
    <dgm:cxn modelId="{ED0A91D2-FE95-4D1F-BE8A-515B83B18685}" type="presOf" srcId="{39CFA6DA-4087-471C-9D1C-E8F3FA6E503B}" destId="{7CA5018A-8CB4-4498-BAA4-6F3F6B3DA289}" srcOrd="0" destOrd="0" presId="urn:microsoft.com/office/officeart/2005/8/layout/list1"/>
    <dgm:cxn modelId="{1635F9F4-B380-43D5-BB67-C298EA698A40}" srcId="{39CFA6DA-4087-471C-9D1C-E8F3FA6E503B}" destId="{A53D0243-427B-4671-B420-7854DD3ED18A}" srcOrd="2" destOrd="0" parTransId="{14834568-7234-4410-B282-B6875C008BCC}" sibTransId="{5A6EF5EE-2B75-4DD1-902E-057850441547}"/>
    <dgm:cxn modelId="{B700940C-9230-471E-A1DD-CD25F8891126}" type="presOf" srcId="{D46370B8-26BD-42AE-8355-85C2E28BEC98}" destId="{BCF0DB8F-FC42-43F1-8BE5-75953FB8F6A2}" srcOrd="1" destOrd="0" presId="urn:microsoft.com/office/officeart/2005/8/layout/list1"/>
    <dgm:cxn modelId="{47BAFB79-6D57-4521-AE04-732CE26AE36F}" srcId="{39CFA6DA-4087-471C-9D1C-E8F3FA6E503B}" destId="{9AA935D4-25C3-4839-895E-51BCC6E90FAE}" srcOrd="4" destOrd="0" parTransId="{AAF65F27-A249-47C6-A3A8-FFCC797918AD}" sibTransId="{269778A8-0A40-42CB-9C0D-B9B1DE7CE0D3}"/>
    <dgm:cxn modelId="{166F2609-DAE7-4348-AF2A-D670C42DB188}" type="presOf" srcId="{47528EF9-56B5-4DB3-A69A-CD2B5F653A50}" destId="{0FA30CAF-D167-44C6-8699-D8FBFDEF43C1}" srcOrd="0" destOrd="0" presId="urn:microsoft.com/office/officeart/2005/8/layout/list1"/>
    <dgm:cxn modelId="{2C515934-D78F-463B-97C9-AA2C6B9240C2}" type="presParOf" srcId="{7CA5018A-8CB4-4498-BAA4-6F3F6B3DA289}" destId="{1CFF3E14-EE23-4485-9613-126ACB67017F}" srcOrd="0" destOrd="0" presId="urn:microsoft.com/office/officeart/2005/8/layout/list1"/>
    <dgm:cxn modelId="{37D8103A-07CE-411C-A479-9E3DC500A561}" type="presParOf" srcId="{1CFF3E14-EE23-4485-9613-126ACB67017F}" destId="{0FA30CAF-D167-44C6-8699-D8FBFDEF43C1}" srcOrd="0" destOrd="0" presId="urn:microsoft.com/office/officeart/2005/8/layout/list1"/>
    <dgm:cxn modelId="{47AA7E55-716E-4349-BE83-9ED5FD71DA79}" type="presParOf" srcId="{1CFF3E14-EE23-4485-9613-126ACB67017F}" destId="{8B939C80-F02A-46AC-A2B4-647AB459A889}" srcOrd="1" destOrd="0" presId="urn:microsoft.com/office/officeart/2005/8/layout/list1"/>
    <dgm:cxn modelId="{4F215F08-C884-4AE3-9487-B76B4A5093E4}" type="presParOf" srcId="{7CA5018A-8CB4-4498-BAA4-6F3F6B3DA289}" destId="{E2358B25-0CCE-4BB0-AF20-DF8A821322D8}" srcOrd="1" destOrd="0" presId="urn:microsoft.com/office/officeart/2005/8/layout/list1"/>
    <dgm:cxn modelId="{EA49E9AA-9764-4A5A-A341-C65719728CF6}" type="presParOf" srcId="{7CA5018A-8CB4-4498-BAA4-6F3F6B3DA289}" destId="{D1FD0079-12A0-40FF-9B21-7D0466CE070E}" srcOrd="2" destOrd="0" presId="urn:microsoft.com/office/officeart/2005/8/layout/list1"/>
    <dgm:cxn modelId="{39F90F92-452A-4A58-8F1A-B815B7684385}" type="presParOf" srcId="{7CA5018A-8CB4-4498-BAA4-6F3F6B3DA289}" destId="{AD8BE8A8-2A4C-4F05-A379-C951B8527D00}" srcOrd="3" destOrd="0" presId="urn:microsoft.com/office/officeart/2005/8/layout/list1"/>
    <dgm:cxn modelId="{C95744B2-5F5B-4ABE-B10E-AF8A7B0E1BE5}" type="presParOf" srcId="{7CA5018A-8CB4-4498-BAA4-6F3F6B3DA289}" destId="{FC9A8488-01B4-4866-AB10-F4967D54D68D}" srcOrd="4" destOrd="0" presId="urn:microsoft.com/office/officeart/2005/8/layout/list1"/>
    <dgm:cxn modelId="{EDB8EDB7-D642-46C7-9A2D-9509CDDF0E04}" type="presParOf" srcId="{FC9A8488-01B4-4866-AB10-F4967D54D68D}" destId="{46D2DAAA-1295-4E7B-8FD4-B5515F46CB06}" srcOrd="0" destOrd="0" presId="urn:microsoft.com/office/officeart/2005/8/layout/list1"/>
    <dgm:cxn modelId="{9F897A8F-78C1-4D8C-9A0F-172C05A00055}" type="presParOf" srcId="{FC9A8488-01B4-4866-AB10-F4967D54D68D}" destId="{025CDE3B-FED6-4295-8692-A1C6D99DFB1D}" srcOrd="1" destOrd="0" presId="urn:microsoft.com/office/officeart/2005/8/layout/list1"/>
    <dgm:cxn modelId="{5654B614-9CD4-4431-8C28-4B0108802FEF}" type="presParOf" srcId="{7CA5018A-8CB4-4498-BAA4-6F3F6B3DA289}" destId="{7BF9C3DF-C67F-4887-BD5D-1A2D717DED0C}" srcOrd="5" destOrd="0" presId="urn:microsoft.com/office/officeart/2005/8/layout/list1"/>
    <dgm:cxn modelId="{6F590773-A146-478A-B86A-3D5F659628FF}" type="presParOf" srcId="{7CA5018A-8CB4-4498-BAA4-6F3F6B3DA289}" destId="{D3229905-7459-4F04-BB26-38CC76812B59}" srcOrd="6" destOrd="0" presId="urn:microsoft.com/office/officeart/2005/8/layout/list1"/>
    <dgm:cxn modelId="{B34C15F9-8BEF-4E96-A8F3-8861BF367F3C}" type="presParOf" srcId="{7CA5018A-8CB4-4498-BAA4-6F3F6B3DA289}" destId="{2F1CB1F3-155B-476F-9974-A137215E72DC}" srcOrd="7" destOrd="0" presId="urn:microsoft.com/office/officeart/2005/8/layout/list1"/>
    <dgm:cxn modelId="{2BAC4FAD-9215-4722-954D-6F3071011D4F}" type="presParOf" srcId="{7CA5018A-8CB4-4498-BAA4-6F3F6B3DA289}" destId="{F45D54A5-6A42-42A5-88F4-AB101EAB3C1E}" srcOrd="8" destOrd="0" presId="urn:microsoft.com/office/officeart/2005/8/layout/list1"/>
    <dgm:cxn modelId="{7123A575-1505-4601-9B70-9C60F8D46BF9}" type="presParOf" srcId="{F45D54A5-6A42-42A5-88F4-AB101EAB3C1E}" destId="{1AB80EDA-4D59-4AF3-9E99-CFD1494C40F4}" srcOrd="0" destOrd="0" presId="urn:microsoft.com/office/officeart/2005/8/layout/list1"/>
    <dgm:cxn modelId="{F8245074-AC9E-411F-BE57-14EB55AC0817}" type="presParOf" srcId="{F45D54A5-6A42-42A5-88F4-AB101EAB3C1E}" destId="{BADD59B0-363C-4865-BF49-7A891FE2EA86}" srcOrd="1" destOrd="0" presId="urn:microsoft.com/office/officeart/2005/8/layout/list1"/>
    <dgm:cxn modelId="{427DE510-83B0-4DF2-B0CE-E4D0163E7643}" type="presParOf" srcId="{7CA5018A-8CB4-4498-BAA4-6F3F6B3DA289}" destId="{2314B2F8-0589-4A5D-BB83-1235A804C99B}" srcOrd="9" destOrd="0" presId="urn:microsoft.com/office/officeart/2005/8/layout/list1"/>
    <dgm:cxn modelId="{1DF293AD-F47F-4640-8692-9762D9463E81}" type="presParOf" srcId="{7CA5018A-8CB4-4498-BAA4-6F3F6B3DA289}" destId="{C3D6B802-AE2F-490C-81A8-4214D2D8DFFF}" srcOrd="10" destOrd="0" presId="urn:microsoft.com/office/officeart/2005/8/layout/list1"/>
    <dgm:cxn modelId="{4A335077-FDF1-4AED-B711-3FB4438ABF15}" type="presParOf" srcId="{7CA5018A-8CB4-4498-BAA4-6F3F6B3DA289}" destId="{15D8F324-44DA-42DA-9F35-51806C9A8E7E}" srcOrd="11" destOrd="0" presId="urn:microsoft.com/office/officeart/2005/8/layout/list1"/>
    <dgm:cxn modelId="{A5C11386-103A-4F8E-9A54-F9E416650A80}" type="presParOf" srcId="{7CA5018A-8CB4-4498-BAA4-6F3F6B3DA289}" destId="{9691E7B6-C5F9-4864-9EE1-E004ED4318FA}" srcOrd="12" destOrd="0" presId="urn:microsoft.com/office/officeart/2005/8/layout/list1"/>
    <dgm:cxn modelId="{14E2CF3D-FA69-449F-97DF-3D1B8EF7A03B}" type="presParOf" srcId="{9691E7B6-C5F9-4864-9EE1-E004ED4318FA}" destId="{4C9E5E47-14B7-4BF8-B70D-DD176474FDDC}" srcOrd="0" destOrd="0" presId="urn:microsoft.com/office/officeart/2005/8/layout/list1"/>
    <dgm:cxn modelId="{96542F18-1B17-4CF4-9979-52F18686E5B9}" type="presParOf" srcId="{9691E7B6-C5F9-4864-9EE1-E004ED4318FA}" destId="{F6D06034-A903-4222-BBD6-B571D0EC1379}" srcOrd="1" destOrd="0" presId="urn:microsoft.com/office/officeart/2005/8/layout/list1"/>
    <dgm:cxn modelId="{590C5CC2-DF68-4F18-9C6D-0BB043FC8E59}" type="presParOf" srcId="{7CA5018A-8CB4-4498-BAA4-6F3F6B3DA289}" destId="{1FA1F21B-124C-4A45-B119-43C448A91273}" srcOrd="13" destOrd="0" presId="urn:microsoft.com/office/officeart/2005/8/layout/list1"/>
    <dgm:cxn modelId="{EA9E21E0-11F9-42F6-AEF0-238B5DFA6B39}" type="presParOf" srcId="{7CA5018A-8CB4-4498-BAA4-6F3F6B3DA289}" destId="{1326A8AA-BD0F-4B37-89A3-82A0E6A8A8E3}" srcOrd="14" destOrd="0" presId="urn:microsoft.com/office/officeart/2005/8/layout/list1"/>
    <dgm:cxn modelId="{6BF01429-C033-4E0B-BB19-3C9DF45B21F2}" type="presParOf" srcId="{7CA5018A-8CB4-4498-BAA4-6F3F6B3DA289}" destId="{7C9534D9-D10F-4388-AA84-5B96347BC8D0}" srcOrd="15" destOrd="0" presId="urn:microsoft.com/office/officeart/2005/8/layout/list1"/>
    <dgm:cxn modelId="{A048C449-86A5-40F7-A4DE-004EE79AA882}" type="presParOf" srcId="{7CA5018A-8CB4-4498-BAA4-6F3F6B3DA289}" destId="{7830D263-52F2-4B61-8D1D-E822D7069CCA}" srcOrd="16" destOrd="0" presId="urn:microsoft.com/office/officeart/2005/8/layout/list1"/>
    <dgm:cxn modelId="{44DC9E7B-C8A0-4633-9BA1-19F59CE89225}" type="presParOf" srcId="{7830D263-52F2-4B61-8D1D-E822D7069CCA}" destId="{CDF5F340-5A00-4629-98BD-8B1A2019DA3E}" srcOrd="0" destOrd="0" presId="urn:microsoft.com/office/officeart/2005/8/layout/list1"/>
    <dgm:cxn modelId="{190E3D5C-8F1D-47BE-B27D-42BC7F6F3C66}" type="presParOf" srcId="{7830D263-52F2-4B61-8D1D-E822D7069CCA}" destId="{D2923F88-91BD-4451-86BB-E395644DA3D6}" srcOrd="1" destOrd="0" presId="urn:microsoft.com/office/officeart/2005/8/layout/list1"/>
    <dgm:cxn modelId="{BACC4434-DB81-4FA4-A79A-EF928BCDBE7E}" type="presParOf" srcId="{7CA5018A-8CB4-4498-BAA4-6F3F6B3DA289}" destId="{E4771244-483C-470F-B014-16493EEE41C8}" srcOrd="17" destOrd="0" presId="urn:microsoft.com/office/officeart/2005/8/layout/list1"/>
    <dgm:cxn modelId="{441E896A-8F0A-4149-8888-5F9F34F9C04C}" type="presParOf" srcId="{7CA5018A-8CB4-4498-BAA4-6F3F6B3DA289}" destId="{D587BE40-99EE-4762-B59E-EF427E92FDBA}" srcOrd="18" destOrd="0" presId="urn:microsoft.com/office/officeart/2005/8/layout/list1"/>
    <dgm:cxn modelId="{5938428B-7328-4FA0-877E-F81AFD8B19CE}" type="presParOf" srcId="{7CA5018A-8CB4-4498-BAA4-6F3F6B3DA289}" destId="{B8367D7D-42E4-4470-8B05-7F4FEF3FDC5D}" srcOrd="19" destOrd="0" presId="urn:microsoft.com/office/officeart/2005/8/layout/list1"/>
    <dgm:cxn modelId="{37964845-4D68-4AA2-BC43-24F77DA8F465}" type="presParOf" srcId="{7CA5018A-8CB4-4498-BAA4-6F3F6B3DA289}" destId="{05A2CF61-8A2A-4050-B654-BB963F62CFB4}" srcOrd="20" destOrd="0" presId="urn:microsoft.com/office/officeart/2005/8/layout/list1"/>
    <dgm:cxn modelId="{F6E21E91-A0D8-4A26-91F5-4133A4F0B98D}" type="presParOf" srcId="{05A2CF61-8A2A-4050-B654-BB963F62CFB4}" destId="{9725D404-00FD-4055-92B5-7CC6E979BD28}" srcOrd="0" destOrd="0" presId="urn:microsoft.com/office/officeart/2005/8/layout/list1"/>
    <dgm:cxn modelId="{91D39374-1BA6-4BAC-9DBC-A7B04D28F5FD}" type="presParOf" srcId="{05A2CF61-8A2A-4050-B654-BB963F62CFB4}" destId="{BCF0DB8F-FC42-43F1-8BE5-75953FB8F6A2}" srcOrd="1" destOrd="0" presId="urn:microsoft.com/office/officeart/2005/8/layout/list1"/>
    <dgm:cxn modelId="{21DF4CC0-B26A-4D17-B312-332D864D98F4}" type="presParOf" srcId="{7CA5018A-8CB4-4498-BAA4-6F3F6B3DA289}" destId="{1B657288-E6BC-40D3-B823-AAEA9747615B}" srcOrd="21" destOrd="0" presId="urn:microsoft.com/office/officeart/2005/8/layout/list1"/>
    <dgm:cxn modelId="{F67807D9-BA26-40C4-BE5D-67BDD505CD8F}" type="presParOf" srcId="{7CA5018A-8CB4-4498-BAA4-6F3F6B3DA289}" destId="{6E704A0D-6519-45C5-BC4D-3207B82A70C1}" srcOrd="22" destOrd="0" presId="urn:microsoft.com/office/officeart/2005/8/layout/list1"/>
    <dgm:cxn modelId="{D88565FC-6BA9-4028-9902-E053B419F10D}" type="presParOf" srcId="{7CA5018A-8CB4-4498-BAA4-6F3F6B3DA289}" destId="{0A702CDB-4F13-4A76-B9B2-CA46996D6C05}" srcOrd="23" destOrd="0" presId="urn:microsoft.com/office/officeart/2005/8/layout/list1"/>
    <dgm:cxn modelId="{09E26B5A-58D2-4432-A296-50F7DCA801AE}" type="presParOf" srcId="{7CA5018A-8CB4-4498-BAA4-6F3F6B3DA289}" destId="{66F21636-20D8-4181-99F8-0F30A67A60C9}" srcOrd="24" destOrd="0" presId="urn:microsoft.com/office/officeart/2005/8/layout/list1"/>
    <dgm:cxn modelId="{37D9424C-73DD-4B7A-8D3A-49262E44997A}" type="presParOf" srcId="{66F21636-20D8-4181-99F8-0F30A67A60C9}" destId="{01BC0425-DC3E-4909-ACF6-16EA76E99F01}" srcOrd="0" destOrd="0" presId="urn:microsoft.com/office/officeart/2005/8/layout/list1"/>
    <dgm:cxn modelId="{69C4DDBF-B6B4-473B-A3B9-D26C73361650}" type="presParOf" srcId="{66F21636-20D8-4181-99F8-0F30A67A60C9}" destId="{EF903697-1AC1-435E-A671-0D93757A468E}" srcOrd="1" destOrd="0" presId="urn:microsoft.com/office/officeart/2005/8/layout/list1"/>
    <dgm:cxn modelId="{16623D70-985D-4400-A503-8234D1C3BABA}" type="presParOf" srcId="{7CA5018A-8CB4-4498-BAA4-6F3F6B3DA289}" destId="{F6955A1C-970A-4723-BF0B-00F96C08E8B4}" srcOrd="25" destOrd="0" presId="urn:microsoft.com/office/officeart/2005/8/layout/list1"/>
    <dgm:cxn modelId="{68909991-878D-4538-AD87-986F29B34124}" type="presParOf" srcId="{7CA5018A-8CB4-4498-BAA4-6F3F6B3DA289}" destId="{C5A7F6F2-51DB-41E6-ABC3-8A4B2BF0158C}" srcOrd="26" destOrd="0" presId="urn:microsoft.com/office/officeart/2005/8/layout/list1"/>
    <dgm:cxn modelId="{B3BE1A7D-3292-4D09-AFF6-F12C98BC6742}" type="presParOf" srcId="{7CA5018A-8CB4-4498-BAA4-6F3F6B3DA289}" destId="{5137C667-663F-4080-82F6-792C731245C7}" srcOrd="27" destOrd="0" presId="urn:microsoft.com/office/officeart/2005/8/layout/list1"/>
    <dgm:cxn modelId="{431E5AB5-2381-4C0A-8E3A-B062EC5E480A}" type="presParOf" srcId="{7CA5018A-8CB4-4498-BAA4-6F3F6B3DA289}" destId="{09F52387-3034-4BB5-8FF0-C57962C896D7}" srcOrd="28" destOrd="0" presId="urn:microsoft.com/office/officeart/2005/8/layout/list1"/>
    <dgm:cxn modelId="{B258C34F-8D1E-4080-A634-5E4A9DA00A0F}" type="presParOf" srcId="{09F52387-3034-4BB5-8FF0-C57962C896D7}" destId="{2C94B2FA-FEEA-4FFC-8317-D1E0C712AF5E}" srcOrd="0" destOrd="0" presId="urn:microsoft.com/office/officeart/2005/8/layout/list1"/>
    <dgm:cxn modelId="{EFA1DADA-608E-41A9-88D1-DD996C7B875A}" type="presParOf" srcId="{09F52387-3034-4BB5-8FF0-C57962C896D7}" destId="{B7DD85C4-4D89-4C02-ADCF-EC533041C3B1}" srcOrd="1" destOrd="0" presId="urn:microsoft.com/office/officeart/2005/8/layout/list1"/>
    <dgm:cxn modelId="{93D1B1E2-FF9A-4221-84ED-8C8FCE2B1F57}" type="presParOf" srcId="{7CA5018A-8CB4-4498-BAA4-6F3F6B3DA289}" destId="{3A36F4F0-64FD-4D6F-8184-DFCBC46BAC70}" srcOrd="29" destOrd="0" presId="urn:microsoft.com/office/officeart/2005/8/layout/list1"/>
    <dgm:cxn modelId="{0A26A51A-4AF1-431B-BB8D-F026DE9145CB}" type="presParOf" srcId="{7CA5018A-8CB4-4498-BAA4-6F3F6B3DA289}" destId="{59EA4A7F-C630-40E2-BB09-0A6AE6C61A9E}" srcOrd="30" destOrd="0" presId="urn:microsoft.com/office/officeart/2005/8/layout/list1"/>
    <dgm:cxn modelId="{06636434-27F2-4EB4-9D7A-F3E9339EA861}" type="presParOf" srcId="{7CA5018A-8CB4-4498-BAA4-6F3F6B3DA289}" destId="{4A93D9B3-CD61-4150-BE38-830C66278713}" srcOrd="31" destOrd="0" presId="urn:microsoft.com/office/officeart/2005/8/layout/list1"/>
    <dgm:cxn modelId="{786919D0-5F0B-4133-A9A0-F2617CF4E698}" type="presParOf" srcId="{7CA5018A-8CB4-4498-BAA4-6F3F6B3DA289}" destId="{87BF9BD8-E43F-4C2E-B2B1-306C2B94BBBC}" srcOrd="32" destOrd="0" presId="urn:microsoft.com/office/officeart/2005/8/layout/list1"/>
    <dgm:cxn modelId="{D9CE060B-D14C-49A0-BDAE-1383C92B4308}" type="presParOf" srcId="{87BF9BD8-E43F-4C2E-B2B1-306C2B94BBBC}" destId="{7B826D87-F05F-4C0D-BA0D-84228E2C4DEE}" srcOrd="0" destOrd="0" presId="urn:microsoft.com/office/officeart/2005/8/layout/list1"/>
    <dgm:cxn modelId="{41D39A17-9DB4-4BED-9656-2060EE6C5B6B}" type="presParOf" srcId="{87BF9BD8-E43F-4C2E-B2B1-306C2B94BBBC}" destId="{E2042CDE-7D94-4ADF-93A3-F95E3FEF72C6}" srcOrd="1" destOrd="0" presId="urn:microsoft.com/office/officeart/2005/8/layout/list1"/>
    <dgm:cxn modelId="{B7D19C9E-47DF-4001-9B05-652CBC8FDC2F}" type="presParOf" srcId="{7CA5018A-8CB4-4498-BAA4-6F3F6B3DA289}" destId="{2B192959-7FA3-4027-99EA-792BF0101F40}" srcOrd="33" destOrd="0" presId="urn:microsoft.com/office/officeart/2005/8/layout/list1"/>
    <dgm:cxn modelId="{F4FCF4FA-193C-4B44-B88E-E3B5D22E0C5A}" type="presParOf" srcId="{7CA5018A-8CB4-4498-BAA4-6F3F6B3DA289}" destId="{A4470C8D-3C82-41F0-BC2B-F9EEF2392CE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0F418-D12A-4DA9-BF9B-9F0F9C8E9C33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82F8C0-D7AB-4CA0-B48A-4C2D423462F3}">
      <dgm:prSet phldrT="[Текст]" custT="1"/>
      <dgm:spPr/>
      <dgm:t>
        <a:bodyPr/>
        <a:lstStyle/>
        <a:p>
          <a:r>
            <a:rPr lang="ru-RU" sz="1400" b="0" i="0"/>
            <a:t>1) ліквідацію незалежності України;</a:t>
          </a:r>
          <a:endParaRPr lang="ru-RU" sz="1400"/>
        </a:p>
      </dgm:t>
    </dgm:pt>
    <dgm:pt modelId="{DC468711-4B35-48E5-A0E6-0896FE68E599}" type="parTrans" cxnId="{7F657CE6-215F-4058-94F0-7D067381A6A8}">
      <dgm:prSet/>
      <dgm:spPr/>
      <dgm:t>
        <a:bodyPr/>
        <a:lstStyle/>
        <a:p>
          <a:endParaRPr lang="ru-RU"/>
        </a:p>
      </dgm:t>
    </dgm:pt>
    <dgm:pt modelId="{1DF9A2B5-D519-4C53-98EF-6750CC359C7A}" type="sibTrans" cxnId="{7F657CE6-215F-4058-94F0-7D067381A6A8}">
      <dgm:prSet/>
      <dgm:spPr/>
      <dgm:t>
        <a:bodyPr/>
        <a:lstStyle/>
        <a:p>
          <a:endParaRPr lang="ru-RU"/>
        </a:p>
      </dgm:t>
    </dgm:pt>
    <dgm:pt modelId="{1F882E23-AE72-494E-B405-6184EF9F0977}">
      <dgm:prSet custT="1"/>
      <dgm:spPr/>
      <dgm:t>
        <a:bodyPr/>
        <a:lstStyle/>
        <a:p>
          <a:r>
            <a:rPr lang="ru-RU" sz="1400" b="0" i="0"/>
            <a:t>2) зміну конституційного ладу насильницьким шляхом;</a:t>
          </a:r>
        </a:p>
      </dgm:t>
    </dgm:pt>
    <dgm:pt modelId="{FAF58388-DE27-4B71-921A-CCB588F72733}" type="parTrans" cxnId="{6C0D8AB3-4FA6-41F0-8C7D-81211EA3E1D0}">
      <dgm:prSet/>
      <dgm:spPr/>
      <dgm:t>
        <a:bodyPr/>
        <a:lstStyle/>
        <a:p>
          <a:endParaRPr lang="ru-RU"/>
        </a:p>
      </dgm:t>
    </dgm:pt>
    <dgm:pt modelId="{E00B70D2-095E-4428-801D-334EA6C716E1}" type="sibTrans" cxnId="{6C0D8AB3-4FA6-41F0-8C7D-81211EA3E1D0}">
      <dgm:prSet/>
      <dgm:spPr/>
      <dgm:t>
        <a:bodyPr/>
        <a:lstStyle/>
        <a:p>
          <a:endParaRPr lang="ru-RU"/>
        </a:p>
      </dgm:t>
    </dgm:pt>
    <dgm:pt modelId="{BE3CB0E9-CBFE-41FF-8DCC-C96F25ABC1E8}">
      <dgm:prSet custT="1"/>
      <dgm:spPr/>
      <dgm:t>
        <a:bodyPr/>
        <a:lstStyle/>
        <a:p>
          <a:r>
            <a:rPr lang="ru-RU" sz="1400" b="0" i="0"/>
            <a:t>3) порушення суверенітету і територіальної цілісності України;</a:t>
          </a:r>
        </a:p>
      </dgm:t>
    </dgm:pt>
    <dgm:pt modelId="{88AF81B3-8C48-458E-9B52-F45A034350E8}" type="parTrans" cxnId="{DE3FB08D-AEB2-45FB-A6EA-36E0A2EA0090}">
      <dgm:prSet/>
      <dgm:spPr/>
      <dgm:t>
        <a:bodyPr/>
        <a:lstStyle/>
        <a:p>
          <a:endParaRPr lang="ru-RU"/>
        </a:p>
      </dgm:t>
    </dgm:pt>
    <dgm:pt modelId="{3068D4F4-626D-4D74-8969-BBDFB27A968D}" type="sibTrans" cxnId="{DE3FB08D-AEB2-45FB-A6EA-36E0A2EA0090}">
      <dgm:prSet/>
      <dgm:spPr/>
      <dgm:t>
        <a:bodyPr/>
        <a:lstStyle/>
        <a:p>
          <a:endParaRPr lang="ru-RU"/>
        </a:p>
      </dgm:t>
    </dgm:pt>
    <dgm:pt modelId="{76B350C1-D49E-4819-B089-858990A37868}">
      <dgm:prSet custT="1"/>
      <dgm:spPr/>
      <dgm:t>
        <a:bodyPr/>
        <a:lstStyle/>
        <a:p>
          <a:r>
            <a:rPr lang="ru-RU" sz="1400" b="0" i="0"/>
            <a:t>4) підрив безпеки держави;</a:t>
          </a:r>
        </a:p>
      </dgm:t>
    </dgm:pt>
    <dgm:pt modelId="{B63760AD-E790-432A-8555-495C766F2580}" type="parTrans" cxnId="{BF575A6C-EB64-4B46-822A-99CD1E98103A}">
      <dgm:prSet/>
      <dgm:spPr/>
      <dgm:t>
        <a:bodyPr/>
        <a:lstStyle/>
        <a:p>
          <a:endParaRPr lang="ru-RU"/>
        </a:p>
      </dgm:t>
    </dgm:pt>
    <dgm:pt modelId="{4DB33904-7FE7-4BEC-B9F0-EC958878FBA8}" type="sibTrans" cxnId="{BF575A6C-EB64-4B46-822A-99CD1E98103A}">
      <dgm:prSet/>
      <dgm:spPr/>
      <dgm:t>
        <a:bodyPr/>
        <a:lstStyle/>
        <a:p>
          <a:endParaRPr lang="ru-RU"/>
        </a:p>
      </dgm:t>
    </dgm:pt>
    <dgm:pt modelId="{B6A0B8E1-CEF6-44EF-84D7-7B6B6DC0D55F}">
      <dgm:prSet custT="1"/>
      <dgm:spPr/>
      <dgm:t>
        <a:bodyPr/>
        <a:lstStyle/>
        <a:p>
          <a:r>
            <a:rPr lang="ru-RU" sz="1400" b="0" i="0"/>
            <a:t>5) незаконне захоплення державної влади;</a:t>
          </a:r>
        </a:p>
      </dgm:t>
    </dgm:pt>
    <dgm:pt modelId="{9BCDE557-8AE5-46C5-8A6D-DC981F03C2E3}" type="parTrans" cxnId="{6EBE05EB-2059-4AE7-B65F-DB9CA794ED4A}">
      <dgm:prSet/>
      <dgm:spPr/>
      <dgm:t>
        <a:bodyPr/>
        <a:lstStyle/>
        <a:p>
          <a:endParaRPr lang="ru-RU"/>
        </a:p>
      </dgm:t>
    </dgm:pt>
    <dgm:pt modelId="{A6D0E0DB-2CDD-4534-91D6-59CC09E64D58}" type="sibTrans" cxnId="{6EBE05EB-2059-4AE7-B65F-DB9CA794ED4A}">
      <dgm:prSet/>
      <dgm:spPr/>
      <dgm:t>
        <a:bodyPr/>
        <a:lstStyle/>
        <a:p>
          <a:endParaRPr lang="ru-RU"/>
        </a:p>
      </dgm:t>
    </dgm:pt>
    <dgm:pt modelId="{78E67EFB-D241-4890-AB54-440FC2700FCA}">
      <dgm:prSet custT="1"/>
      <dgm:spPr/>
      <dgm:t>
        <a:bodyPr/>
        <a:lstStyle/>
        <a:p>
          <a:r>
            <a:rPr lang="ru-RU" sz="1400" b="0" i="0"/>
            <a:t>6) пропаганду війни, насильства, розпалювання міжетнічної, расової чи релігійної ворожнечі;</a:t>
          </a:r>
        </a:p>
      </dgm:t>
    </dgm:pt>
    <dgm:pt modelId="{890C1413-A5F6-48B7-A55A-A0DC63F900A5}" type="parTrans" cxnId="{0AF1B52C-47E8-4842-A9E0-792EB649A909}">
      <dgm:prSet/>
      <dgm:spPr/>
      <dgm:t>
        <a:bodyPr/>
        <a:lstStyle/>
        <a:p>
          <a:endParaRPr lang="ru-RU"/>
        </a:p>
      </dgm:t>
    </dgm:pt>
    <dgm:pt modelId="{D5E0BEE2-B2F5-43F5-BBEE-68803010844F}" type="sibTrans" cxnId="{0AF1B52C-47E8-4842-A9E0-792EB649A909}">
      <dgm:prSet/>
      <dgm:spPr/>
      <dgm:t>
        <a:bodyPr/>
        <a:lstStyle/>
        <a:p>
          <a:endParaRPr lang="ru-RU"/>
        </a:p>
      </dgm:t>
    </dgm:pt>
    <dgm:pt modelId="{69E1DA37-E23C-4577-8847-46077BE29022}">
      <dgm:prSet custT="1"/>
      <dgm:spPr/>
      <dgm:t>
        <a:bodyPr/>
        <a:lstStyle/>
        <a:p>
          <a:r>
            <a:rPr lang="ru-RU" sz="1400" b="0" i="0"/>
            <a:t>7) посягання на права і свободи людини;</a:t>
          </a:r>
        </a:p>
      </dgm:t>
    </dgm:pt>
    <dgm:pt modelId="{9F1E9763-A976-470E-9DB9-6A2E39B358F5}" type="parTrans" cxnId="{6CA71CAE-D0C7-4FF3-8CDB-A6A7750E4368}">
      <dgm:prSet/>
      <dgm:spPr/>
      <dgm:t>
        <a:bodyPr/>
        <a:lstStyle/>
        <a:p>
          <a:endParaRPr lang="ru-RU"/>
        </a:p>
      </dgm:t>
    </dgm:pt>
    <dgm:pt modelId="{96048433-1030-41E9-904D-4F8DDF64A599}" type="sibTrans" cxnId="{6CA71CAE-D0C7-4FF3-8CDB-A6A7750E4368}">
      <dgm:prSet/>
      <dgm:spPr/>
      <dgm:t>
        <a:bodyPr/>
        <a:lstStyle/>
        <a:p>
          <a:endParaRPr lang="ru-RU"/>
        </a:p>
      </dgm:t>
    </dgm:pt>
    <dgm:pt modelId="{022ED766-97EA-4822-97A1-FD97DE581502}">
      <dgm:prSet custT="1"/>
      <dgm:spPr/>
      <dgm:t>
        <a:bodyPr/>
        <a:lstStyle/>
        <a:p>
          <a:r>
            <a:rPr lang="ru-RU" sz="1400" b="0" i="0"/>
            <a:t>8) посягання на здоров’я населення;</a:t>
          </a:r>
        </a:p>
      </dgm:t>
    </dgm:pt>
    <dgm:pt modelId="{A2129F8B-D658-41F5-9673-C9D7DB6EEBF4}" type="parTrans" cxnId="{B9C414B6-EECA-414A-9515-5A45F168BD2B}">
      <dgm:prSet/>
      <dgm:spPr/>
      <dgm:t>
        <a:bodyPr/>
        <a:lstStyle/>
        <a:p>
          <a:endParaRPr lang="ru-RU"/>
        </a:p>
      </dgm:t>
    </dgm:pt>
    <dgm:pt modelId="{5FD7B271-8C11-4809-B8BF-E441F054095F}" type="sibTrans" cxnId="{B9C414B6-EECA-414A-9515-5A45F168BD2B}">
      <dgm:prSet/>
      <dgm:spPr/>
      <dgm:t>
        <a:bodyPr/>
        <a:lstStyle/>
        <a:p>
          <a:endParaRPr lang="ru-RU"/>
        </a:p>
      </dgm:t>
    </dgm:pt>
    <dgm:pt modelId="{0B929873-E576-4B36-B178-145F2C9E7BE7}">
      <dgm:prSet custT="1"/>
      <dgm:spPr/>
      <dgm:t>
        <a:bodyPr/>
        <a:lstStyle/>
        <a:p>
          <a:r>
            <a:rPr lang="ru-RU" sz="1400" b="0" i="0"/>
            <a:t>9) пропаганду комуністичного та/або націонал-соціалістичного (нацистського) тоталітарних режимів та їх символіки.</a:t>
          </a:r>
        </a:p>
      </dgm:t>
    </dgm:pt>
    <dgm:pt modelId="{BB1E1AB6-7159-4CF3-B4AE-F0E0C5C8A08F}" type="parTrans" cxnId="{3E379CBC-FAD4-45C0-9296-97133ACE0FB3}">
      <dgm:prSet/>
      <dgm:spPr/>
      <dgm:t>
        <a:bodyPr/>
        <a:lstStyle/>
        <a:p>
          <a:endParaRPr lang="ru-RU"/>
        </a:p>
      </dgm:t>
    </dgm:pt>
    <dgm:pt modelId="{312045CE-4A15-4B0C-B73D-94DBA20F5106}" type="sibTrans" cxnId="{3E379CBC-FAD4-45C0-9296-97133ACE0FB3}">
      <dgm:prSet/>
      <dgm:spPr/>
      <dgm:t>
        <a:bodyPr/>
        <a:lstStyle/>
        <a:p>
          <a:endParaRPr lang="ru-RU"/>
        </a:p>
      </dgm:t>
    </dgm:pt>
    <dgm:pt modelId="{66FD0594-6206-409C-88AD-6D1E5AE60D14}" type="pres">
      <dgm:prSet presAssocID="{8EC0F418-D12A-4DA9-BF9B-9F0F9C8E9C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4D123-9FE5-4FF5-B7ED-953502C72616}" type="pres">
      <dgm:prSet presAssocID="{A082F8C0-D7AB-4CA0-B48A-4C2D423462F3}" presName="parentLin" presStyleCnt="0"/>
      <dgm:spPr/>
    </dgm:pt>
    <dgm:pt modelId="{670D6DAD-6084-4F62-B481-2B34AA8742CA}" type="pres">
      <dgm:prSet presAssocID="{A082F8C0-D7AB-4CA0-B48A-4C2D423462F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FE8BC9E-3490-44D0-91C9-72CE5C3D3728}" type="pres">
      <dgm:prSet presAssocID="{A082F8C0-D7AB-4CA0-B48A-4C2D423462F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2E67-1BC4-4BB1-BBBF-CC533544FECF}" type="pres">
      <dgm:prSet presAssocID="{A082F8C0-D7AB-4CA0-B48A-4C2D423462F3}" presName="negativeSpace" presStyleCnt="0"/>
      <dgm:spPr/>
    </dgm:pt>
    <dgm:pt modelId="{E4081B89-AC68-42DF-845C-42A2E9BEB569}" type="pres">
      <dgm:prSet presAssocID="{A082F8C0-D7AB-4CA0-B48A-4C2D423462F3}" presName="childText" presStyleLbl="conFgAcc1" presStyleIdx="0" presStyleCnt="9">
        <dgm:presLayoutVars>
          <dgm:bulletEnabled val="1"/>
        </dgm:presLayoutVars>
      </dgm:prSet>
      <dgm:spPr/>
    </dgm:pt>
    <dgm:pt modelId="{4587A6BB-0E87-4578-8C94-C13996F987F2}" type="pres">
      <dgm:prSet presAssocID="{1DF9A2B5-D519-4C53-98EF-6750CC359C7A}" presName="spaceBetweenRectangles" presStyleCnt="0"/>
      <dgm:spPr/>
    </dgm:pt>
    <dgm:pt modelId="{5611BCAD-236A-4D43-B2A6-BE166DEE52B5}" type="pres">
      <dgm:prSet presAssocID="{1F882E23-AE72-494E-B405-6184EF9F0977}" presName="parentLin" presStyleCnt="0"/>
      <dgm:spPr/>
    </dgm:pt>
    <dgm:pt modelId="{8FBB8941-11AF-47EE-BB97-643A9B243C88}" type="pres">
      <dgm:prSet presAssocID="{1F882E23-AE72-494E-B405-6184EF9F097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4902C73-09D1-4AC7-ACE7-823FA9965AD4}" type="pres">
      <dgm:prSet presAssocID="{1F882E23-AE72-494E-B405-6184EF9F097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54039-F32A-4863-AE4B-F10B55C2E817}" type="pres">
      <dgm:prSet presAssocID="{1F882E23-AE72-494E-B405-6184EF9F0977}" presName="negativeSpace" presStyleCnt="0"/>
      <dgm:spPr/>
    </dgm:pt>
    <dgm:pt modelId="{CF7B5ABA-A6F0-4B61-9D40-350CA428CC80}" type="pres">
      <dgm:prSet presAssocID="{1F882E23-AE72-494E-B405-6184EF9F0977}" presName="childText" presStyleLbl="conFgAcc1" presStyleIdx="1" presStyleCnt="9">
        <dgm:presLayoutVars>
          <dgm:bulletEnabled val="1"/>
        </dgm:presLayoutVars>
      </dgm:prSet>
      <dgm:spPr/>
    </dgm:pt>
    <dgm:pt modelId="{1E3B4378-6616-4B49-B3D0-3B407C178E32}" type="pres">
      <dgm:prSet presAssocID="{E00B70D2-095E-4428-801D-334EA6C716E1}" presName="spaceBetweenRectangles" presStyleCnt="0"/>
      <dgm:spPr/>
    </dgm:pt>
    <dgm:pt modelId="{4893BD28-8E70-4E3A-B22C-6B2ED3136FCB}" type="pres">
      <dgm:prSet presAssocID="{BE3CB0E9-CBFE-41FF-8DCC-C96F25ABC1E8}" presName="parentLin" presStyleCnt="0"/>
      <dgm:spPr/>
    </dgm:pt>
    <dgm:pt modelId="{147638F2-C458-4488-A53E-7BFF265E2431}" type="pres">
      <dgm:prSet presAssocID="{BE3CB0E9-CBFE-41FF-8DCC-C96F25ABC1E8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18C7DF18-899A-4164-B8B0-66A4513DA32B}" type="pres">
      <dgm:prSet presAssocID="{BE3CB0E9-CBFE-41FF-8DCC-C96F25ABC1E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5714-9E65-4D6E-B3D8-0F4E3DC39DE4}" type="pres">
      <dgm:prSet presAssocID="{BE3CB0E9-CBFE-41FF-8DCC-C96F25ABC1E8}" presName="negativeSpace" presStyleCnt="0"/>
      <dgm:spPr/>
    </dgm:pt>
    <dgm:pt modelId="{D7404BB4-34E7-4B8E-BF06-D16CFE7284E4}" type="pres">
      <dgm:prSet presAssocID="{BE3CB0E9-CBFE-41FF-8DCC-C96F25ABC1E8}" presName="childText" presStyleLbl="conFgAcc1" presStyleIdx="2" presStyleCnt="9">
        <dgm:presLayoutVars>
          <dgm:bulletEnabled val="1"/>
        </dgm:presLayoutVars>
      </dgm:prSet>
      <dgm:spPr/>
    </dgm:pt>
    <dgm:pt modelId="{FBF5A66C-73B2-4386-A6FC-9D23E1628F2D}" type="pres">
      <dgm:prSet presAssocID="{3068D4F4-626D-4D74-8969-BBDFB27A968D}" presName="spaceBetweenRectangles" presStyleCnt="0"/>
      <dgm:spPr/>
    </dgm:pt>
    <dgm:pt modelId="{47648AC8-DCE3-4A93-98EC-5153601BAB39}" type="pres">
      <dgm:prSet presAssocID="{76B350C1-D49E-4819-B089-858990A37868}" presName="parentLin" presStyleCnt="0"/>
      <dgm:spPr/>
    </dgm:pt>
    <dgm:pt modelId="{69F58C1F-D90A-4F13-9699-7BF0C451FC74}" type="pres">
      <dgm:prSet presAssocID="{76B350C1-D49E-4819-B089-858990A37868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D27E84B-4D0F-48F3-8ECA-5650EF42B5D5}" type="pres">
      <dgm:prSet presAssocID="{76B350C1-D49E-4819-B089-858990A3786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C6812-11B8-483E-A895-D55DCA4787BC}" type="pres">
      <dgm:prSet presAssocID="{76B350C1-D49E-4819-B089-858990A37868}" presName="negativeSpace" presStyleCnt="0"/>
      <dgm:spPr/>
    </dgm:pt>
    <dgm:pt modelId="{47ED3A04-BACF-4CFD-8AE4-630CB1F29EF1}" type="pres">
      <dgm:prSet presAssocID="{76B350C1-D49E-4819-B089-858990A37868}" presName="childText" presStyleLbl="conFgAcc1" presStyleIdx="3" presStyleCnt="9">
        <dgm:presLayoutVars>
          <dgm:bulletEnabled val="1"/>
        </dgm:presLayoutVars>
      </dgm:prSet>
      <dgm:spPr/>
    </dgm:pt>
    <dgm:pt modelId="{22477610-CBD9-4C8F-A4E8-54ECC0553735}" type="pres">
      <dgm:prSet presAssocID="{4DB33904-7FE7-4BEC-B9F0-EC958878FBA8}" presName="spaceBetweenRectangles" presStyleCnt="0"/>
      <dgm:spPr/>
    </dgm:pt>
    <dgm:pt modelId="{46F8BC96-A8E4-4A01-8213-48C882139EBF}" type="pres">
      <dgm:prSet presAssocID="{B6A0B8E1-CEF6-44EF-84D7-7B6B6DC0D55F}" presName="parentLin" presStyleCnt="0"/>
      <dgm:spPr/>
    </dgm:pt>
    <dgm:pt modelId="{F51042B7-21B9-4959-BD1B-311B08B7EE33}" type="pres">
      <dgm:prSet presAssocID="{B6A0B8E1-CEF6-44EF-84D7-7B6B6DC0D55F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783BBAF-159D-41BC-9EBD-7CC461E1835E}" type="pres">
      <dgm:prSet presAssocID="{B6A0B8E1-CEF6-44EF-84D7-7B6B6DC0D5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3B2C-EBC6-48AB-8BAB-0996B0D5846D}" type="pres">
      <dgm:prSet presAssocID="{B6A0B8E1-CEF6-44EF-84D7-7B6B6DC0D55F}" presName="negativeSpace" presStyleCnt="0"/>
      <dgm:spPr/>
    </dgm:pt>
    <dgm:pt modelId="{656FA3B9-7B96-4546-80E8-46CEE235E090}" type="pres">
      <dgm:prSet presAssocID="{B6A0B8E1-CEF6-44EF-84D7-7B6B6DC0D55F}" presName="childText" presStyleLbl="conFgAcc1" presStyleIdx="4" presStyleCnt="9">
        <dgm:presLayoutVars>
          <dgm:bulletEnabled val="1"/>
        </dgm:presLayoutVars>
      </dgm:prSet>
      <dgm:spPr/>
    </dgm:pt>
    <dgm:pt modelId="{2F6DDD9A-2BC6-4170-A223-F6F03BC8BB5F}" type="pres">
      <dgm:prSet presAssocID="{A6D0E0DB-2CDD-4534-91D6-59CC09E64D58}" presName="spaceBetweenRectangles" presStyleCnt="0"/>
      <dgm:spPr/>
    </dgm:pt>
    <dgm:pt modelId="{01ECB042-CE21-45C5-837D-FBEF03368532}" type="pres">
      <dgm:prSet presAssocID="{78E67EFB-D241-4890-AB54-440FC2700FCA}" presName="parentLin" presStyleCnt="0"/>
      <dgm:spPr/>
    </dgm:pt>
    <dgm:pt modelId="{CC9CD53B-17E0-4F48-914F-E2C3E56CBC57}" type="pres">
      <dgm:prSet presAssocID="{78E67EFB-D241-4890-AB54-440FC2700FCA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CDD8FF54-3D7A-4DC2-9E0C-AA89DDE7F896}" type="pres">
      <dgm:prSet presAssocID="{78E67EFB-D241-4890-AB54-440FC2700FCA}" presName="parentText" presStyleLbl="node1" presStyleIdx="5" presStyleCnt="9" custScaleX="114930" custScaleY="151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DB2-0EB7-45D5-BEF7-3A9A5D957263}" type="pres">
      <dgm:prSet presAssocID="{78E67EFB-D241-4890-AB54-440FC2700FCA}" presName="negativeSpace" presStyleCnt="0"/>
      <dgm:spPr/>
    </dgm:pt>
    <dgm:pt modelId="{083BAC58-9775-4864-B895-473332001365}" type="pres">
      <dgm:prSet presAssocID="{78E67EFB-D241-4890-AB54-440FC2700FCA}" presName="childText" presStyleLbl="conFgAcc1" presStyleIdx="5" presStyleCnt="9">
        <dgm:presLayoutVars>
          <dgm:bulletEnabled val="1"/>
        </dgm:presLayoutVars>
      </dgm:prSet>
      <dgm:spPr/>
    </dgm:pt>
    <dgm:pt modelId="{0567E9B4-7AE8-4906-B215-CBA97C492CE8}" type="pres">
      <dgm:prSet presAssocID="{D5E0BEE2-B2F5-43F5-BBEE-68803010844F}" presName="spaceBetweenRectangles" presStyleCnt="0"/>
      <dgm:spPr/>
    </dgm:pt>
    <dgm:pt modelId="{6B552F21-2105-4EC4-8DE5-8392F6C170C4}" type="pres">
      <dgm:prSet presAssocID="{69E1DA37-E23C-4577-8847-46077BE29022}" presName="parentLin" presStyleCnt="0"/>
      <dgm:spPr/>
    </dgm:pt>
    <dgm:pt modelId="{3C9E504C-1046-4740-9374-8FDF615641F8}" type="pres">
      <dgm:prSet presAssocID="{69E1DA37-E23C-4577-8847-46077BE2902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BC151C8-E0DE-4CBF-99FD-E591A1929EA3}" type="pres">
      <dgm:prSet presAssocID="{69E1DA37-E23C-4577-8847-46077BE2902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646C-CB83-4FCD-AABC-3EB74ABEBB6C}" type="pres">
      <dgm:prSet presAssocID="{69E1DA37-E23C-4577-8847-46077BE29022}" presName="negativeSpace" presStyleCnt="0"/>
      <dgm:spPr/>
    </dgm:pt>
    <dgm:pt modelId="{195A2ACB-2F61-4FF3-A9E1-D60DE3A93A96}" type="pres">
      <dgm:prSet presAssocID="{69E1DA37-E23C-4577-8847-46077BE29022}" presName="childText" presStyleLbl="conFgAcc1" presStyleIdx="6" presStyleCnt="9">
        <dgm:presLayoutVars>
          <dgm:bulletEnabled val="1"/>
        </dgm:presLayoutVars>
      </dgm:prSet>
      <dgm:spPr/>
    </dgm:pt>
    <dgm:pt modelId="{5D68DC76-91F6-4767-A246-4207981510EF}" type="pres">
      <dgm:prSet presAssocID="{96048433-1030-41E9-904D-4F8DDF64A599}" presName="spaceBetweenRectangles" presStyleCnt="0"/>
      <dgm:spPr/>
    </dgm:pt>
    <dgm:pt modelId="{8A2739FA-1475-4575-8F69-9BAF04460B49}" type="pres">
      <dgm:prSet presAssocID="{022ED766-97EA-4822-97A1-FD97DE581502}" presName="parentLin" presStyleCnt="0"/>
      <dgm:spPr/>
    </dgm:pt>
    <dgm:pt modelId="{7C8C46D9-F7B1-4ADB-B44D-7040E5EE5359}" type="pres">
      <dgm:prSet presAssocID="{022ED766-97EA-4822-97A1-FD97DE581502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DB0A295-1A88-4965-85DD-150253BF2639}" type="pres">
      <dgm:prSet presAssocID="{022ED766-97EA-4822-97A1-FD97DE58150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8FA7-9EAC-4B58-88DA-B746C1DEA36C}" type="pres">
      <dgm:prSet presAssocID="{022ED766-97EA-4822-97A1-FD97DE581502}" presName="negativeSpace" presStyleCnt="0"/>
      <dgm:spPr/>
    </dgm:pt>
    <dgm:pt modelId="{68720311-6A69-4220-A1D4-C5794136CFD3}" type="pres">
      <dgm:prSet presAssocID="{022ED766-97EA-4822-97A1-FD97DE581502}" presName="childText" presStyleLbl="conFgAcc1" presStyleIdx="7" presStyleCnt="9">
        <dgm:presLayoutVars>
          <dgm:bulletEnabled val="1"/>
        </dgm:presLayoutVars>
      </dgm:prSet>
      <dgm:spPr/>
    </dgm:pt>
    <dgm:pt modelId="{442478D2-DA55-447E-95CD-658F485347FB}" type="pres">
      <dgm:prSet presAssocID="{5FD7B271-8C11-4809-B8BF-E441F054095F}" presName="spaceBetweenRectangles" presStyleCnt="0"/>
      <dgm:spPr/>
    </dgm:pt>
    <dgm:pt modelId="{3C13ACAB-4E19-439E-A082-AF539208E948}" type="pres">
      <dgm:prSet presAssocID="{0B929873-E576-4B36-B178-145F2C9E7BE7}" presName="parentLin" presStyleCnt="0"/>
      <dgm:spPr/>
    </dgm:pt>
    <dgm:pt modelId="{6C5BA8AF-E6D6-4DB0-AAD2-F51BA5D57AF3}" type="pres">
      <dgm:prSet presAssocID="{0B929873-E576-4B36-B178-145F2C9E7BE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5CAE3E5-1715-4633-8AEB-88FCBDD81B0D}" type="pres">
      <dgm:prSet presAssocID="{0B929873-E576-4B36-B178-145F2C9E7BE7}" presName="parentText" presStyleLbl="node1" presStyleIdx="8" presStyleCnt="9" custScaleX="110246" custScaleY="158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17732-6471-4E00-923C-4EA6FFD04679}" type="pres">
      <dgm:prSet presAssocID="{0B929873-E576-4B36-B178-145F2C9E7BE7}" presName="negativeSpace" presStyleCnt="0"/>
      <dgm:spPr/>
    </dgm:pt>
    <dgm:pt modelId="{852456C1-967C-4A69-BEE7-BC0D1FC876BC}" type="pres">
      <dgm:prSet presAssocID="{0B929873-E576-4B36-B178-145F2C9E7BE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75B7D37-C181-47F8-9B21-2C50C9F9C82E}" type="presOf" srcId="{0B929873-E576-4B36-B178-145F2C9E7BE7}" destId="{25CAE3E5-1715-4633-8AEB-88FCBDD81B0D}" srcOrd="1" destOrd="0" presId="urn:microsoft.com/office/officeart/2005/8/layout/list1"/>
    <dgm:cxn modelId="{BCF3FA8E-53FB-4BC9-931C-38AD2B91E32E}" type="presOf" srcId="{0B929873-E576-4B36-B178-145F2C9E7BE7}" destId="{6C5BA8AF-E6D6-4DB0-AAD2-F51BA5D57AF3}" srcOrd="0" destOrd="0" presId="urn:microsoft.com/office/officeart/2005/8/layout/list1"/>
    <dgm:cxn modelId="{6460D54E-4ACF-4FA0-A39D-A13B1F846102}" type="presOf" srcId="{1F882E23-AE72-494E-B405-6184EF9F0977}" destId="{64902C73-09D1-4AC7-ACE7-823FA9965AD4}" srcOrd="1" destOrd="0" presId="urn:microsoft.com/office/officeart/2005/8/layout/list1"/>
    <dgm:cxn modelId="{2F3ED05D-FE14-4659-8FFD-8D53A95F8F16}" type="presOf" srcId="{BE3CB0E9-CBFE-41FF-8DCC-C96F25ABC1E8}" destId="{18C7DF18-899A-4164-B8B0-66A4513DA32B}" srcOrd="1" destOrd="0" presId="urn:microsoft.com/office/officeart/2005/8/layout/list1"/>
    <dgm:cxn modelId="{E6672796-0D41-4E0B-B143-C01CD2F6EDEB}" type="presOf" srcId="{78E67EFB-D241-4890-AB54-440FC2700FCA}" destId="{CC9CD53B-17E0-4F48-914F-E2C3E56CBC57}" srcOrd="0" destOrd="0" presId="urn:microsoft.com/office/officeart/2005/8/layout/list1"/>
    <dgm:cxn modelId="{FB5417B6-CAA0-416B-8257-BF07E4A896AB}" type="presOf" srcId="{8EC0F418-D12A-4DA9-BF9B-9F0F9C8E9C33}" destId="{66FD0594-6206-409C-88AD-6D1E5AE60D14}" srcOrd="0" destOrd="0" presId="urn:microsoft.com/office/officeart/2005/8/layout/list1"/>
    <dgm:cxn modelId="{6845A5D3-CEC3-4059-900E-CFFFBE32F35D}" type="presOf" srcId="{A082F8C0-D7AB-4CA0-B48A-4C2D423462F3}" destId="{670D6DAD-6084-4F62-B481-2B34AA8742CA}" srcOrd="0" destOrd="0" presId="urn:microsoft.com/office/officeart/2005/8/layout/list1"/>
    <dgm:cxn modelId="{948F722E-F1C7-499D-B71E-098CE6144DD9}" type="presOf" srcId="{022ED766-97EA-4822-97A1-FD97DE581502}" destId="{3DB0A295-1A88-4965-85DD-150253BF2639}" srcOrd="1" destOrd="0" presId="urn:microsoft.com/office/officeart/2005/8/layout/list1"/>
    <dgm:cxn modelId="{6D661C39-8203-4038-BBD2-3DD124AA6A3C}" type="presOf" srcId="{022ED766-97EA-4822-97A1-FD97DE581502}" destId="{7C8C46D9-F7B1-4ADB-B44D-7040E5EE5359}" srcOrd="0" destOrd="0" presId="urn:microsoft.com/office/officeart/2005/8/layout/list1"/>
    <dgm:cxn modelId="{3E379CBC-FAD4-45C0-9296-97133ACE0FB3}" srcId="{8EC0F418-D12A-4DA9-BF9B-9F0F9C8E9C33}" destId="{0B929873-E576-4B36-B178-145F2C9E7BE7}" srcOrd="8" destOrd="0" parTransId="{BB1E1AB6-7159-4CF3-B4AE-F0E0C5C8A08F}" sibTransId="{312045CE-4A15-4B0C-B73D-94DBA20F5106}"/>
    <dgm:cxn modelId="{60F90601-EC70-4B9C-AC57-5C1365D3385A}" type="presOf" srcId="{76B350C1-D49E-4819-B089-858990A37868}" destId="{CD27E84B-4D0F-48F3-8ECA-5650EF42B5D5}" srcOrd="1" destOrd="0" presId="urn:microsoft.com/office/officeart/2005/8/layout/list1"/>
    <dgm:cxn modelId="{6876C9AA-10FE-4811-A5B2-6084CFC30BBC}" type="presOf" srcId="{78E67EFB-D241-4890-AB54-440FC2700FCA}" destId="{CDD8FF54-3D7A-4DC2-9E0C-AA89DDE7F896}" srcOrd="1" destOrd="0" presId="urn:microsoft.com/office/officeart/2005/8/layout/list1"/>
    <dgm:cxn modelId="{67557F7F-7627-4F44-8B25-1D1160D463F3}" type="presOf" srcId="{B6A0B8E1-CEF6-44EF-84D7-7B6B6DC0D55F}" destId="{F51042B7-21B9-4959-BD1B-311B08B7EE33}" srcOrd="0" destOrd="0" presId="urn:microsoft.com/office/officeart/2005/8/layout/list1"/>
    <dgm:cxn modelId="{58914E2D-3079-490E-8BF9-AC4E5409BA27}" type="presOf" srcId="{1F882E23-AE72-494E-B405-6184EF9F0977}" destId="{8FBB8941-11AF-47EE-BB97-643A9B243C88}" srcOrd="0" destOrd="0" presId="urn:microsoft.com/office/officeart/2005/8/layout/list1"/>
    <dgm:cxn modelId="{2CB6D832-C602-4761-8A32-A47A8C7E2A3C}" type="presOf" srcId="{B6A0B8E1-CEF6-44EF-84D7-7B6B6DC0D55F}" destId="{D783BBAF-159D-41BC-9EBD-7CC461E1835E}" srcOrd="1" destOrd="0" presId="urn:microsoft.com/office/officeart/2005/8/layout/list1"/>
    <dgm:cxn modelId="{0AF1B52C-47E8-4842-A9E0-792EB649A909}" srcId="{8EC0F418-D12A-4DA9-BF9B-9F0F9C8E9C33}" destId="{78E67EFB-D241-4890-AB54-440FC2700FCA}" srcOrd="5" destOrd="0" parTransId="{890C1413-A5F6-48B7-A55A-A0DC63F900A5}" sibTransId="{D5E0BEE2-B2F5-43F5-BBEE-68803010844F}"/>
    <dgm:cxn modelId="{3C8FEB15-EAD7-447C-9FC7-1F3E82486043}" type="presOf" srcId="{A082F8C0-D7AB-4CA0-B48A-4C2D423462F3}" destId="{4FE8BC9E-3490-44D0-91C9-72CE5C3D3728}" srcOrd="1" destOrd="0" presId="urn:microsoft.com/office/officeart/2005/8/layout/list1"/>
    <dgm:cxn modelId="{52DFBD86-EFF3-4E1D-B317-05648A1DA541}" type="presOf" srcId="{69E1DA37-E23C-4577-8847-46077BE29022}" destId="{4BC151C8-E0DE-4CBF-99FD-E591A1929EA3}" srcOrd="1" destOrd="0" presId="urn:microsoft.com/office/officeart/2005/8/layout/list1"/>
    <dgm:cxn modelId="{F2EAF91C-4F3B-41EA-B749-D3A788EA9B68}" type="presOf" srcId="{BE3CB0E9-CBFE-41FF-8DCC-C96F25ABC1E8}" destId="{147638F2-C458-4488-A53E-7BFF265E2431}" srcOrd="0" destOrd="0" presId="urn:microsoft.com/office/officeart/2005/8/layout/list1"/>
    <dgm:cxn modelId="{DE3FB08D-AEB2-45FB-A6EA-36E0A2EA0090}" srcId="{8EC0F418-D12A-4DA9-BF9B-9F0F9C8E9C33}" destId="{BE3CB0E9-CBFE-41FF-8DCC-C96F25ABC1E8}" srcOrd="2" destOrd="0" parTransId="{88AF81B3-8C48-458E-9B52-F45A034350E8}" sibTransId="{3068D4F4-626D-4D74-8969-BBDFB27A968D}"/>
    <dgm:cxn modelId="{6C0D8AB3-4FA6-41F0-8C7D-81211EA3E1D0}" srcId="{8EC0F418-D12A-4DA9-BF9B-9F0F9C8E9C33}" destId="{1F882E23-AE72-494E-B405-6184EF9F0977}" srcOrd="1" destOrd="0" parTransId="{FAF58388-DE27-4B71-921A-CCB588F72733}" sibTransId="{E00B70D2-095E-4428-801D-334EA6C716E1}"/>
    <dgm:cxn modelId="{BF575A6C-EB64-4B46-822A-99CD1E98103A}" srcId="{8EC0F418-D12A-4DA9-BF9B-9F0F9C8E9C33}" destId="{76B350C1-D49E-4819-B089-858990A37868}" srcOrd="3" destOrd="0" parTransId="{B63760AD-E790-432A-8555-495C766F2580}" sibTransId="{4DB33904-7FE7-4BEC-B9F0-EC958878FBA8}"/>
    <dgm:cxn modelId="{83EED6E7-622D-44F2-B5BF-12E10253F18F}" type="presOf" srcId="{69E1DA37-E23C-4577-8847-46077BE29022}" destId="{3C9E504C-1046-4740-9374-8FDF615641F8}" srcOrd="0" destOrd="0" presId="urn:microsoft.com/office/officeart/2005/8/layout/list1"/>
    <dgm:cxn modelId="{7F657CE6-215F-4058-94F0-7D067381A6A8}" srcId="{8EC0F418-D12A-4DA9-BF9B-9F0F9C8E9C33}" destId="{A082F8C0-D7AB-4CA0-B48A-4C2D423462F3}" srcOrd="0" destOrd="0" parTransId="{DC468711-4B35-48E5-A0E6-0896FE68E599}" sibTransId="{1DF9A2B5-D519-4C53-98EF-6750CC359C7A}"/>
    <dgm:cxn modelId="{0F784E6C-4C48-4C28-BB7A-AFC8F04122CF}" type="presOf" srcId="{76B350C1-D49E-4819-B089-858990A37868}" destId="{69F58C1F-D90A-4F13-9699-7BF0C451FC74}" srcOrd="0" destOrd="0" presId="urn:microsoft.com/office/officeart/2005/8/layout/list1"/>
    <dgm:cxn modelId="{6EBE05EB-2059-4AE7-B65F-DB9CA794ED4A}" srcId="{8EC0F418-D12A-4DA9-BF9B-9F0F9C8E9C33}" destId="{B6A0B8E1-CEF6-44EF-84D7-7B6B6DC0D55F}" srcOrd="4" destOrd="0" parTransId="{9BCDE557-8AE5-46C5-8A6D-DC981F03C2E3}" sibTransId="{A6D0E0DB-2CDD-4534-91D6-59CC09E64D58}"/>
    <dgm:cxn modelId="{6CA71CAE-D0C7-4FF3-8CDB-A6A7750E4368}" srcId="{8EC0F418-D12A-4DA9-BF9B-9F0F9C8E9C33}" destId="{69E1DA37-E23C-4577-8847-46077BE29022}" srcOrd="6" destOrd="0" parTransId="{9F1E9763-A976-470E-9DB9-6A2E39B358F5}" sibTransId="{96048433-1030-41E9-904D-4F8DDF64A599}"/>
    <dgm:cxn modelId="{B9C414B6-EECA-414A-9515-5A45F168BD2B}" srcId="{8EC0F418-D12A-4DA9-BF9B-9F0F9C8E9C33}" destId="{022ED766-97EA-4822-97A1-FD97DE581502}" srcOrd="7" destOrd="0" parTransId="{A2129F8B-D658-41F5-9673-C9D7DB6EEBF4}" sibTransId="{5FD7B271-8C11-4809-B8BF-E441F054095F}"/>
    <dgm:cxn modelId="{5B7EC138-005C-4E5C-A7D8-78B4B5536B15}" type="presParOf" srcId="{66FD0594-6206-409C-88AD-6D1E5AE60D14}" destId="{0C04D123-9FE5-4FF5-B7ED-953502C72616}" srcOrd="0" destOrd="0" presId="urn:microsoft.com/office/officeart/2005/8/layout/list1"/>
    <dgm:cxn modelId="{0A0C234F-175E-4161-B990-89937F30DDDB}" type="presParOf" srcId="{0C04D123-9FE5-4FF5-B7ED-953502C72616}" destId="{670D6DAD-6084-4F62-B481-2B34AA8742CA}" srcOrd="0" destOrd="0" presId="urn:microsoft.com/office/officeart/2005/8/layout/list1"/>
    <dgm:cxn modelId="{8DC2C2E5-5569-47AC-8E1E-CDB672795402}" type="presParOf" srcId="{0C04D123-9FE5-4FF5-B7ED-953502C72616}" destId="{4FE8BC9E-3490-44D0-91C9-72CE5C3D3728}" srcOrd="1" destOrd="0" presId="urn:microsoft.com/office/officeart/2005/8/layout/list1"/>
    <dgm:cxn modelId="{29697DD7-A833-49D9-B8E4-9223875CEB1D}" type="presParOf" srcId="{66FD0594-6206-409C-88AD-6D1E5AE60D14}" destId="{FEF92E67-1BC4-4BB1-BBBF-CC533544FECF}" srcOrd="1" destOrd="0" presId="urn:microsoft.com/office/officeart/2005/8/layout/list1"/>
    <dgm:cxn modelId="{78DE34BF-AD9B-4FCE-9A9D-E24F546F1CCF}" type="presParOf" srcId="{66FD0594-6206-409C-88AD-6D1E5AE60D14}" destId="{E4081B89-AC68-42DF-845C-42A2E9BEB569}" srcOrd="2" destOrd="0" presId="urn:microsoft.com/office/officeart/2005/8/layout/list1"/>
    <dgm:cxn modelId="{FF8EA44D-2930-402D-A14D-1C31361A1810}" type="presParOf" srcId="{66FD0594-6206-409C-88AD-6D1E5AE60D14}" destId="{4587A6BB-0E87-4578-8C94-C13996F987F2}" srcOrd="3" destOrd="0" presId="urn:microsoft.com/office/officeart/2005/8/layout/list1"/>
    <dgm:cxn modelId="{BAC94F1F-E845-44B0-AF89-953B74CC17F4}" type="presParOf" srcId="{66FD0594-6206-409C-88AD-6D1E5AE60D14}" destId="{5611BCAD-236A-4D43-B2A6-BE166DEE52B5}" srcOrd="4" destOrd="0" presId="urn:microsoft.com/office/officeart/2005/8/layout/list1"/>
    <dgm:cxn modelId="{7E6521D4-E4D0-4529-9CE4-72A7BC07FFB4}" type="presParOf" srcId="{5611BCAD-236A-4D43-B2A6-BE166DEE52B5}" destId="{8FBB8941-11AF-47EE-BB97-643A9B243C88}" srcOrd="0" destOrd="0" presId="urn:microsoft.com/office/officeart/2005/8/layout/list1"/>
    <dgm:cxn modelId="{B387DF29-01D9-4B9F-A6A4-C66F8DE53BE1}" type="presParOf" srcId="{5611BCAD-236A-4D43-B2A6-BE166DEE52B5}" destId="{64902C73-09D1-4AC7-ACE7-823FA9965AD4}" srcOrd="1" destOrd="0" presId="urn:microsoft.com/office/officeart/2005/8/layout/list1"/>
    <dgm:cxn modelId="{35D29D8D-228A-4285-93F8-D983A3DEF00F}" type="presParOf" srcId="{66FD0594-6206-409C-88AD-6D1E5AE60D14}" destId="{5BE54039-F32A-4863-AE4B-F10B55C2E817}" srcOrd="5" destOrd="0" presId="urn:microsoft.com/office/officeart/2005/8/layout/list1"/>
    <dgm:cxn modelId="{EC9D6A3D-FC83-4814-8CC3-B9E1F56C73B9}" type="presParOf" srcId="{66FD0594-6206-409C-88AD-6D1E5AE60D14}" destId="{CF7B5ABA-A6F0-4B61-9D40-350CA428CC80}" srcOrd="6" destOrd="0" presId="urn:microsoft.com/office/officeart/2005/8/layout/list1"/>
    <dgm:cxn modelId="{5F7D5426-ACD2-42D1-A9ED-D8C3E7BD0002}" type="presParOf" srcId="{66FD0594-6206-409C-88AD-6D1E5AE60D14}" destId="{1E3B4378-6616-4B49-B3D0-3B407C178E32}" srcOrd="7" destOrd="0" presId="urn:microsoft.com/office/officeart/2005/8/layout/list1"/>
    <dgm:cxn modelId="{8472D227-23EE-4EE1-9032-270B1DD2AF03}" type="presParOf" srcId="{66FD0594-6206-409C-88AD-6D1E5AE60D14}" destId="{4893BD28-8E70-4E3A-B22C-6B2ED3136FCB}" srcOrd="8" destOrd="0" presId="urn:microsoft.com/office/officeart/2005/8/layout/list1"/>
    <dgm:cxn modelId="{5CAFA283-C516-44E5-BF01-B8B361F4F82F}" type="presParOf" srcId="{4893BD28-8E70-4E3A-B22C-6B2ED3136FCB}" destId="{147638F2-C458-4488-A53E-7BFF265E2431}" srcOrd="0" destOrd="0" presId="urn:microsoft.com/office/officeart/2005/8/layout/list1"/>
    <dgm:cxn modelId="{D3F0528A-1F0C-4E6B-AEFF-2E7B4BEA8E8E}" type="presParOf" srcId="{4893BD28-8E70-4E3A-B22C-6B2ED3136FCB}" destId="{18C7DF18-899A-4164-B8B0-66A4513DA32B}" srcOrd="1" destOrd="0" presId="urn:microsoft.com/office/officeart/2005/8/layout/list1"/>
    <dgm:cxn modelId="{C86C8D2A-4A50-4BCF-91F0-3DABA0079F6D}" type="presParOf" srcId="{66FD0594-6206-409C-88AD-6D1E5AE60D14}" destId="{331D5714-9E65-4D6E-B3D8-0F4E3DC39DE4}" srcOrd="9" destOrd="0" presId="urn:microsoft.com/office/officeart/2005/8/layout/list1"/>
    <dgm:cxn modelId="{E03F8E4B-0F7D-4B4D-A4C3-3DB39C2128D4}" type="presParOf" srcId="{66FD0594-6206-409C-88AD-6D1E5AE60D14}" destId="{D7404BB4-34E7-4B8E-BF06-D16CFE7284E4}" srcOrd="10" destOrd="0" presId="urn:microsoft.com/office/officeart/2005/8/layout/list1"/>
    <dgm:cxn modelId="{8E3F79C0-313A-4796-A170-0103168B38C6}" type="presParOf" srcId="{66FD0594-6206-409C-88AD-6D1E5AE60D14}" destId="{FBF5A66C-73B2-4386-A6FC-9D23E1628F2D}" srcOrd="11" destOrd="0" presId="urn:microsoft.com/office/officeart/2005/8/layout/list1"/>
    <dgm:cxn modelId="{ABF9B4BB-D503-42A9-8CD1-9577EE5406EA}" type="presParOf" srcId="{66FD0594-6206-409C-88AD-6D1E5AE60D14}" destId="{47648AC8-DCE3-4A93-98EC-5153601BAB39}" srcOrd="12" destOrd="0" presId="urn:microsoft.com/office/officeart/2005/8/layout/list1"/>
    <dgm:cxn modelId="{28406FB4-57A6-4CBF-884D-E8FC9B43E705}" type="presParOf" srcId="{47648AC8-DCE3-4A93-98EC-5153601BAB39}" destId="{69F58C1F-D90A-4F13-9699-7BF0C451FC74}" srcOrd="0" destOrd="0" presId="urn:microsoft.com/office/officeart/2005/8/layout/list1"/>
    <dgm:cxn modelId="{F4342CEF-7F64-4A1D-8C25-966A3334ABAE}" type="presParOf" srcId="{47648AC8-DCE3-4A93-98EC-5153601BAB39}" destId="{CD27E84B-4D0F-48F3-8ECA-5650EF42B5D5}" srcOrd="1" destOrd="0" presId="urn:microsoft.com/office/officeart/2005/8/layout/list1"/>
    <dgm:cxn modelId="{F5239450-1042-455A-A6EB-3076585E167E}" type="presParOf" srcId="{66FD0594-6206-409C-88AD-6D1E5AE60D14}" destId="{591C6812-11B8-483E-A895-D55DCA4787BC}" srcOrd="13" destOrd="0" presId="urn:microsoft.com/office/officeart/2005/8/layout/list1"/>
    <dgm:cxn modelId="{7F9230B6-D8FE-4D94-B1F0-A81FA9A1FCBB}" type="presParOf" srcId="{66FD0594-6206-409C-88AD-6D1E5AE60D14}" destId="{47ED3A04-BACF-4CFD-8AE4-630CB1F29EF1}" srcOrd="14" destOrd="0" presId="urn:microsoft.com/office/officeart/2005/8/layout/list1"/>
    <dgm:cxn modelId="{4227160F-8881-4C04-9922-FF8BA618F43F}" type="presParOf" srcId="{66FD0594-6206-409C-88AD-6D1E5AE60D14}" destId="{22477610-CBD9-4C8F-A4E8-54ECC0553735}" srcOrd="15" destOrd="0" presId="urn:microsoft.com/office/officeart/2005/8/layout/list1"/>
    <dgm:cxn modelId="{6BAE1841-834C-4558-841E-A11BD9AA85E6}" type="presParOf" srcId="{66FD0594-6206-409C-88AD-6D1E5AE60D14}" destId="{46F8BC96-A8E4-4A01-8213-48C882139EBF}" srcOrd="16" destOrd="0" presId="urn:microsoft.com/office/officeart/2005/8/layout/list1"/>
    <dgm:cxn modelId="{03157990-8655-4D51-8CCC-AB81A5799383}" type="presParOf" srcId="{46F8BC96-A8E4-4A01-8213-48C882139EBF}" destId="{F51042B7-21B9-4959-BD1B-311B08B7EE33}" srcOrd="0" destOrd="0" presId="urn:microsoft.com/office/officeart/2005/8/layout/list1"/>
    <dgm:cxn modelId="{5BD5EBE6-3C08-4734-8CEA-C17E34FC1D99}" type="presParOf" srcId="{46F8BC96-A8E4-4A01-8213-48C882139EBF}" destId="{D783BBAF-159D-41BC-9EBD-7CC461E1835E}" srcOrd="1" destOrd="0" presId="urn:microsoft.com/office/officeart/2005/8/layout/list1"/>
    <dgm:cxn modelId="{9A9CB555-EF17-4CEE-AF00-778DD62730DB}" type="presParOf" srcId="{66FD0594-6206-409C-88AD-6D1E5AE60D14}" destId="{6EC13B2C-EBC6-48AB-8BAB-0996B0D5846D}" srcOrd="17" destOrd="0" presId="urn:microsoft.com/office/officeart/2005/8/layout/list1"/>
    <dgm:cxn modelId="{ECD5BF79-E2BB-42D3-9291-E6D40AD5B333}" type="presParOf" srcId="{66FD0594-6206-409C-88AD-6D1E5AE60D14}" destId="{656FA3B9-7B96-4546-80E8-46CEE235E090}" srcOrd="18" destOrd="0" presId="urn:microsoft.com/office/officeart/2005/8/layout/list1"/>
    <dgm:cxn modelId="{F42DD02C-57C3-47ED-8FD5-DDED309E90B6}" type="presParOf" srcId="{66FD0594-6206-409C-88AD-6D1E5AE60D14}" destId="{2F6DDD9A-2BC6-4170-A223-F6F03BC8BB5F}" srcOrd="19" destOrd="0" presId="urn:microsoft.com/office/officeart/2005/8/layout/list1"/>
    <dgm:cxn modelId="{7627AA82-CC45-40FC-BF6A-1C9BBF418DB8}" type="presParOf" srcId="{66FD0594-6206-409C-88AD-6D1E5AE60D14}" destId="{01ECB042-CE21-45C5-837D-FBEF03368532}" srcOrd="20" destOrd="0" presId="urn:microsoft.com/office/officeart/2005/8/layout/list1"/>
    <dgm:cxn modelId="{E52E66CF-B551-47DC-995B-95FF2D59E5D8}" type="presParOf" srcId="{01ECB042-CE21-45C5-837D-FBEF03368532}" destId="{CC9CD53B-17E0-4F48-914F-E2C3E56CBC57}" srcOrd="0" destOrd="0" presId="urn:microsoft.com/office/officeart/2005/8/layout/list1"/>
    <dgm:cxn modelId="{EF664279-D967-482F-9561-9A37C62B041D}" type="presParOf" srcId="{01ECB042-CE21-45C5-837D-FBEF03368532}" destId="{CDD8FF54-3D7A-4DC2-9E0C-AA89DDE7F896}" srcOrd="1" destOrd="0" presId="urn:microsoft.com/office/officeart/2005/8/layout/list1"/>
    <dgm:cxn modelId="{40631BF2-DE6B-432F-A13B-24AF57C794EC}" type="presParOf" srcId="{66FD0594-6206-409C-88AD-6D1E5AE60D14}" destId="{B7AFDDB2-0EB7-45D5-BEF7-3A9A5D957263}" srcOrd="21" destOrd="0" presId="urn:microsoft.com/office/officeart/2005/8/layout/list1"/>
    <dgm:cxn modelId="{069E8752-8DB4-468D-B881-5346ED8A8F4F}" type="presParOf" srcId="{66FD0594-6206-409C-88AD-6D1E5AE60D14}" destId="{083BAC58-9775-4864-B895-473332001365}" srcOrd="22" destOrd="0" presId="urn:microsoft.com/office/officeart/2005/8/layout/list1"/>
    <dgm:cxn modelId="{3EE93843-A972-4B16-B53A-DAFA76A147E0}" type="presParOf" srcId="{66FD0594-6206-409C-88AD-6D1E5AE60D14}" destId="{0567E9B4-7AE8-4906-B215-CBA97C492CE8}" srcOrd="23" destOrd="0" presId="urn:microsoft.com/office/officeart/2005/8/layout/list1"/>
    <dgm:cxn modelId="{FACA509B-25B9-4C02-9710-902A6F712E63}" type="presParOf" srcId="{66FD0594-6206-409C-88AD-6D1E5AE60D14}" destId="{6B552F21-2105-4EC4-8DE5-8392F6C170C4}" srcOrd="24" destOrd="0" presId="urn:microsoft.com/office/officeart/2005/8/layout/list1"/>
    <dgm:cxn modelId="{2FA2F49D-15E3-47D0-B571-6675F8606BF7}" type="presParOf" srcId="{6B552F21-2105-4EC4-8DE5-8392F6C170C4}" destId="{3C9E504C-1046-4740-9374-8FDF615641F8}" srcOrd="0" destOrd="0" presId="urn:microsoft.com/office/officeart/2005/8/layout/list1"/>
    <dgm:cxn modelId="{FC50511F-1718-4E1F-81B3-C15F6959DD9B}" type="presParOf" srcId="{6B552F21-2105-4EC4-8DE5-8392F6C170C4}" destId="{4BC151C8-E0DE-4CBF-99FD-E591A1929EA3}" srcOrd="1" destOrd="0" presId="urn:microsoft.com/office/officeart/2005/8/layout/list1"/>
    <dgm:cxn modelId="{64CAD3ED-09C3-443F-AAF7-E8FB1FAE3C67}" type="presParOf" srcId="{66FD0594-6206-409C-88AD-6D1E5AE60D14}" destId="{5FA3646C-CB83-4FCD-AABC-3EB74ABEBB6C}" srcOrd="25" destOrd="0" presId="urn:microsoft.com/office/officeart/2005/8/layout/list1"/>
    <dgm:cxn modelId="{CC8891E9-2638-4458-82C6-2FE3B13CE578}" type="presParOf" srcId="{66FD0594-6206-409C-88AD-6D1E5AE60D14}" destId="{195A2ACB-2F61-4FF3-A9E1-D60DE3A93A96}" srcOrd="26" destOrd="0" presId="urn:microsoft.com/office/officeart/2005/8/layout/list1"/>
    <dgm:cxn modelId="{F7C00A32-3DB9-4B9C-888E-844E88A1F114}" type="presParOf" srcId="{66FD0594-6206-409C-88AD-6D1E5AE60D14}" destId="{5D68DC76-91F6-4767-A246-4207981510EF}" srcOrd="27" destOrd="0" presId="urn:microsoft.com/office/officeart/2005/8/layout/list1"/>
    <dgm:cxn modelId="{3293088B-A8BE-406C-9B5F-8B6998173DA8}" type="presParOf" srcId="{66FD0594-6206-409C-88AD-6D1E5AE60D14}" destId="{8A2739FA-1475-4575-8F69-9BAF04460B49}" srcOrd="28" destOrd="0" presId="urn:microsoft.com/office/officeart/2005/8/layout/list1"/>
    <dgm:cxn modelId="{AC9B9B15-0DA6-445F-B796-4D4F0E522BC0}" type="presParOf" srcId="{8A2739FA-1475-4575-8F69-9BAF04460B49}" destId="{7C8C46D9-F7B1-4ADB-B44D-7040E5EE5359}" srcOrd="0" destOrd="0" presId="urn:microsoft.com/office/officeart/2005/8/layout/list1"/>
    <dgm:cxn modelId="{9370BB3D-E5D8-405E-982D-71C834456676}" type="presParOf" srcId="{8A2739FA-1475-4575-8F69-9BAF04460B49}" destId="{3DB0A295-1A88-4965-85DD-150253BF2639}" srcOrd="1" destOrd="0" presId="urn:microsoft.com/office/officeart/2005/8/layout/list1"/>
    <dgm:cxn modelId="{7524A9AA-127D-4AFF-A565-878AB9F4510E}" type="presParOf" srcId="{66FD0594-6206-409C-88AD-6D1E5AE60D14}" destId="{83FC8FA7-9EAC-4B58-88DA-B746C1DEA36C}" srcOrd="29" destOrd="0" presId="urn:microsoft.com/office/officeart/2005/8/layout/list1"/>
    <dgm:cxn modelId="{7AAAE31C-796E-4E35-BF3D-DF26A2640093}" type="presParOf" srcId="{66FD0594-6206-409C-88AD-6D1E5AE60D14}" destId="{68720311-6A69-4220-A1D4-C5794136CFD3}" srcOrd="30" destOrd="0" presId="urn:microsoft.com/office/officeart/2005/8/layout/list1"/>
    <dgm:cxn modelId="{5DCD5F3E-87BD-4600-9628-07E310912788}" type="presParOf" srcId="{66FD0594-6206-409C-88AD-6D1E5AE60D14}" destId="{442478D2-DA55-447E-95CD-658F485347FB}" srcOrd="31" destOrd="0" presId="urn:microsoft.com/office/officeart/2005/8/layout/list1"/>
    <dgm:cxn modelId="{59F79BE6-8DE8-4B77-9955-C485D20C174E}" type="presParOf" srcId="{66FD0594-6206-409C-88AD-6D1E5AE60D14}" destId="{3C13ACAB-4E19-439E-A082-AF539208E948}" srcOrd="32" destOrd="0" presId="urn:microsoft.com/office/officeart/2005/8/layout/list1"/>
    <dgm:cxn modelId="{5C88051F-0C53-4160-A33D-D62B6C0FA2CF}" type="presParOf" srcId="{3C13ACAB-4E19-439E-A082-AF539208E948}" destId="{6C5BA8AF-E6D6-4DB0-AAD2-F51BA5D57AF3}" srcOrd="0" destOrd="0" presId="urn:microsoft.com/office/officeart/2005/8/layout/list1"/>
    <dgm:cxn modelId="{F0308DE8-8830-4478-819E-2F3320ACA7D5}" type="presParOf" srcId="{3C13ACAB-4E19-439E-A082-AF539208E948}" destId="{25CAE3E5-1715-4633-8AEB-88FCBDD81B0D}" srcOrd="1" destOrd="0" presId="urn:microsoft.com/office/officeart/2005/8/layout/list1"/>
    <dgm:cxn modelId="{0970E364-598D-4538-B768-CF6CC2562FB1}" type="presParOf" srcId="{66FD0594-6206-409C-88AD-6D1E5AE60D14}" destId="{7D317732-6471-4E00-923C-4EA6FFD04679}" srcOrd="33" destOrd="0" presId="urn:microsoft.com/office/officeart/2005/8/layout/list1"/>
    <dgm:cxn modelId="{47691941-4075-41FD-9C0F-2ADD6C61F6C9}" type="presParOf" srcId="{66FD0594-6206-409C-88AD-6D1E5AE60D14}" destId="{852456C1-967C-4A69-BEE7-BC0D1FC876B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7F631-1BC5-46E1-AD3A-535555104CE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8EF14B5-748B-4853-A24D-7BE382566EE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rPr>
            <a:t>Центральний орган виконавчої влади, що реалізує державну політику у сфері державної реєстрації (легалізації) об’єднань громадян, інших громадських формувань</a:t>
          </a:r>
          <a:endParaRPr lang="ru-RU" sz="1800" dirty="0">
            <a:solidFill>
              <a:schemeClr val="tx1"/>
            </a:solidFill>
          </a:endParaRPr>
        </a:p>
      </dgm:t>
    </dgm:pt>
    <dgm:pt modelId="{D0B5B6EC-0B17-4CDB-8DEF-7940D4C88A2B}" type="parTrans" cxnId="{00A61388-3D63-4E59-B373-E84560E9B7B1}">
      <dgm:prSet/>
      <dgm:spPr/>
      <dgm:t>
        <a:bodyPr/>
        <a:lstStyle/>
        <a:p>
          <a:endParaRPr lang="ru-RU"/>
        </a:p>
      </dgm:t>
    </dgm:pt>
    <dgm:pt modelId="{12A890B0-E0DD-4DFB-80C1-976A07FC098A}" type="sibTrans" cxnId="{00A61388-3D63-4E59-B373-E84560E9B7B1}">
      <dgm:prSet/>
      <dgm:spPr/>
      <dgm:t>
        <a:bodyPr/>
        <a:lstStyle/>
        <a:p>
          <a:endParaRPr lang="ru-RU"/>
        </a:p>
      </dgm:t>
    </dgm:pt>
    <dgm:pt modelId="{38A048B3-DEDF-4EAC-8EE0-B3F61283D30C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Центральна виборча комісія, окружні виборчі комісії, територіальні виборчі комісії на відповідних місцевих виборах</a:t>
          </a:r>
          <a:endParaRPr lang="ru-RU" sz="1800" dirty="0">
            <a:solidFill>
              <a:schemeClr val="tx1"/>
            </a:solidFill>
          </a:endParaRPr>
        </a:p>
      </dgm:t>
    </dgm:pt>
    <dgm:pt modelId="{7EC9F371-4B98-4DED-A7BC-BAE9A6342937}" type="parTrans" cxnId="{6B37E189-D829-4A83-B364-76FA43CD7609}">
      <dgm:prSet/>
      <dgm:spPr/>
      <dgm:t>
        <a:bodyPr/>
        <a:lstStyle/>
        <a:p>
          <a:endParaRPr lang="ru-RU"/>
        </a:p>
      </dgm:t>
    </dgm:pt>
    <dgm:pt modelId="{D9A8AD8B-1F42-45B5-B519-1E52B7BD1A37}" type="sibTrans" cxnId="{6B37E189-D829-4A83-B364-76FA43CD7609}">
      <dgm:prSet/>
      <dgm:spPr/>
      <dgm:t>
        <a:bodyPr/>
        <a:lstStyle/>
        <a:p>
          <a:endParaRPr lang="ru-RU"/>
        </a:p>
      </dgm:t>
    </dgm:pt>
    <dgm:pt modelId="{BBAECC72-EEDE-4FAC-88DE-16BCBFCAB086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Рахункова палата</a:t>
          </a:r>
          <a:endParaRPr lang="ru-RU" sz="1800" dirty="0">
            <a:solidFill>
              <a:schemeClr val="tx1"/>
            </a:solidFill>
          </a:endParaRPr>
        </a:p>
      </dgm:t>
    </dgm:pt>
    <dgm:pt modelId="{2B8F4670-66BB-4CA7-88A6-697CF554FDB5}" type="parTrans" cxnId="{143D3A8B-D6C6-46C2-BA04-23651EAB69D9}">
      <dgm:prSet/>
      <dgm:spPr/>
      <dgm:t>
        <a:bodyPr/>
        <a:lstStyle/>
        <a:p>
          <a:endParaRPr lang="ru-RU"/>
        </a:p>
      </dgm:t>
    </dgm:pt>
    <dgm:pt modelId="{571410ED-526D-4E19-B553-B7193BAB75A0}" type="sibTrans" cxnId="{143D3A8B-D6C6-46C2-BA04-23651EAB69D9}">
      <dgm:prSet/>
      <dgm:spPr/>
      <dgm:t>
        <a:bodyPr/>
        <a:lstStyle/>
        <a:p>
          <a:endParaRPr lang="ru-RU"/>
        </a:p>
      </dgm:t>
    </dgm:pt>
    <dgm:pt modelId="{95A2FAE0-6434-4C82-9771-50D7A252A6B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Національне агентство з питань запобігання корупції</a:t>
          </a:r>
          <a:endParaRPr lang="ru-RU" sz="1800" dirty="0">
            <a:solidFill>
              <a:schemeClr val="tx1"/>
            </a:solidFill>
          </a:endParaRPr>
        </a:p>
      </dgm:t>
    </dgm:pt>
    <dgm:pt modelId="{A87EBEE9-6A99-451E-B8A2-4834B8FCCCEB}" type="parTrans" cxnId="{76AC769E-4485-4134-8776-E521E9EB0238}">
      <dgm:prSet/>
      <dgm:spPr/>
      <dgm:t>
        <a:bodyPr/>
        <a:lstStyle/>
        <a:p>
          <a:endParaRPr lang="ru-RU"/>
        </a:p>
      </dgm:t>
    </dgm:pt>
    <dgm:pt modelId="{0034EC51-FA86-4ADA-9183-88D68EE13A2A}" type="sibTrans" cxnId="{76AC769E-4485-4134-8776-E521E9EB0238}">
      <dgm:prSet/>
      <dgm:spPr/>
      <dgm:t>
        <a:bodyPr/>
        <a:lstStyle/>
        <a:p>
          <a:endParaRPr lang="ru-RU"/>
        </a:p>
      </dgm:t>
    </dgm:pt>
    <dgm:pt modelId="{EE535F7C-59F3-49E3-B1B9-E38A4B8E556E}" type="pres">
      <dgm:prSet presAssocID="{A527F631-1BC5-46E1-AD3A-535555104C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6B043-AC92-4F44-8F6A-B3D54C59D7EC}" type="pres">
      <dgm:prSet presAssocID="{38EF14B5-748B-4853-A24D-7BE382566EE3}" presName="parentLin" presStyleCnt="0"/>
      <dgm:spPr/>
    </dgm:pt>
    <dgm:pt modelId="{E4B66565-01BE-402E-9F88-251F11AEF9BE}" type="pres">
      <dgm:prSet presAssocID="{38EF14B5-748B-4853-A24D-7BE382566E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36F795-4128-4016-BC3B-1846A07582DF}" type="pres">
      <dgm:prSet presAssocID="{38EF14B5-748B-4853-A24D-7BE382566EE3}" presName="parentText" presStyleLbl="node1" presStyleIdx="0" presStyleCnt="4" custScaleX="113388" custScaleY="189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6D7F-63E0-4F8D-B50A-051491E16999}" type="pres">
      <dgm:prSet presAssocID="{38EF14B5-748B-4853-A24D-7BE382566EE3}" presName="negativeSpace" presStyleCnt="0"/>
      <dgm:spPr/>
    </dgm:pt>
    <dgm:pt modelId="{4E51D253-3E07-4718-BCDD-1380E1F9537C}" type="pres">
      <dgm:prSet presAssocID="{38EF14B5-748B-4853-A24D-7BE382566EE3}" presName="childText" presStyleLbl="conFgAcc1" presStyleIdx="0" presStyleCnt="4">
        <dgm:presLayoutVars>
          <dgm:bulletEnabled val="1"/>
        </dgm:presLayoutVars>
      </dgm:prSet>
      <dgm:spPr/>
    </dgm:pt>
    <dgm:pt modelId="{EFF673EB-6BDF-433F-ADCF-B1AAFFA86FE1}" type="pres">
      <dgm:prSet presAssocID="{12A890B0-E0DD-4DFB-80C1-976A07FC098A}" presName="spaceBetweenRectangles" presStyleCnt="0"/>
      <dgm:spPr/>
    </dgm:pt>
    <dgm:pt modelId="{051E83EF-A063-4A4E-BBA6-0A79DE721594}" type="pres">
      <dgm:prSet presAssocID="{38A048B3-DEDF-4EAC-8EE0-B3F61283D30C}" presName="parentLin" presStyleCnt="0"/>
      <dgm:spPr/>
    </dgm:pt>
    <dgm:pt modelId="{13A47A66-E919-43A7-A571-D97C1FF18CD9}" type="pres">
      <dgm:prSet presAssocID="{38A048B3-DEDF-4EAC-8EE0-B3F61283D3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0C5272-70E6-469F-83CE-7BD0450EE614}" type="pres">
      <dgm:prSet presAssocID="{38A048B3-DEDF-4EAC-8EE0-B3F61283D30C}" presName="parentText" presStyleLbl="node1" presStyleIdx="1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18B26-4103-418E-84BC-7A7990B2AA62}" type="pres">
      <dgm:prSet presAssocID="{38A048B3-DEDF-4EAC-8EE0-B3F61283D30C}" presName="negativeSpace" presStyleCnt="0"/>
      <dgm:spPr/>
    </dgm:pt>
    <dgm:pt modelId="{717E4D26-195A-40F3-BD51-1408767246AB}" type="pres">
      <dgm:prSet presAssocID="{38A048B3-DEDF-4EAC-8EE0-B3F61283D30C}" presName="childText" presStyleLbl="conFgAcc1" presStyleIdx="1" presStyleCnt="4">
        <dgm:presLayoutVars>
          <dgm:bulletEnabled val="1"/>
        </dgm:presLayoutVars>
      </dgm:prSet>
      <dgm:spPr/>
    </dgm:pt>
    <dgm:pt modelId="{8EED1C48-7BAC-4432-A6E8-0869D3E9677C}" type="pres">
      <dgm:prSet presAssocID="{D9A8AD8B-1F42-45B5-B519-1E52B7BD1A37}" presName="spaceBetweenRectangles" presStyleCnt="0"/>
      <dgm:spPr/>
    </dgm:pt>
    <dgm:pt modelId="{6AE10C0B-EE64-401E-A447-33224E55D62A}" type="pres">
      <dgm:prSet presAssocID="{BBAECC72-EEDE-4FAC-88DE-16BCBFCAB086}" presName="parentLin" presStyleCnt="0"/>
      <dgm:spPr/>
    </dgm:pt>
    <dgm:pt modelId="{538C3D1C-23F5-498D-BC79-BB98B6D490A8}" type="pres">
      <dgm:prSet presAssocID="{BBAECC72-EEDE-4FAC-88DE-16BCBFCAB08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2572828-258A-482C-B92F-E5373E769306}" type="pres">
      <dgm:prSet presAssocID="{BBAECC72-EEDE-4FAC-88DE-16BCBFCAB086}" presName="parentText" presStyleLbl="node1" presStyleIdx="2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02C1-A0B9-4372-A662-61D68670A667}" type="pres">
      <dgm:prSet presAssocID="{BBAECC72-EEDE-4FAC-88DE-16BCBFCAB086}" presName="negativeSpace" presStyleCnt="0"/>
      <dgm:spPr/>
    </dgm:pt>
    <dgm:pt modelId="{8FA744AC-FF96-4B61-849C-2FAB844C5EC9}" type="pres">
      <dgm:prSet presAssocID="{BBAECC72-EEDE-4FAC-88DE-16BCBFCAB086}" presName="childText" presStyleLbl="conFgAcc1" presStyleIdx="2" presStyleCnt="4">
        <dgm:presLayoutVars>
          <dgm:bulletEnabled val="1"/>
        </dgm:presLayoutVars>
      </dgm:prSet>
      <dgm:spPr/>
    </dgm:pt>
    <dgm:pt modelId="{B446CCED-3740-45DB-B940-F78911E39968}" type="pres">
      <dgm:prSet presAssocID="{571410ED-526D-4E19-B553-B7193BAB75A0}" presName="spaceBetweenRectangles" presStyleCnt="0"/>
      <dgm:spPr/>
    </dgm:pt>
    <dgm:pt modelId="{1A9C819D-D1D5-4D2C-A7F1-94BDCEEAD4B9}" type="pres">
      <dgm:prSet presAssocID="{95A2FAE0-6434-4C82-9771-50D7A252A6BF}" presName="parentLin" presStyleCnt="0"/>
      <dgm:spPr/>
    </dgm:pt>
    <dgm:pt modelId="{138F8D79-CD9B-4F34-83C4-BF34874ECA7F}" type="pres">
      <dgm:prSet presAssocID="{95A2FAE0-6434-4C82-9771-50D7A252A6B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01FA8D6-FF1A-4441-8CC1-06CB4659B86E}" type="pres">
      <dgm:prSet presAssocID="{95A2FAE0-6434-4C82-9771-50D7A252A6BF}" presName="parentText" presStyleLbl="node1" presStyleIdx="3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B529-3F63-4E6C-B553-4259D9994D4D}" type="pres">
      <dgm:prSet presAssocID="{95A2FAE0-6434-4C82-9771-50D7A252A6BF}" presName="negativeSpace" presStyleCnt="0"/>
      <dgm:spPr/>
    </dgm:pt>
    <dgm:pt modelId="{B42E9588-8F98-42AF-872F-818E4584AE3B}" type="pres">
      <dgm:prSet presAssocID="{95A2FAE0-6434-4C82-9771-50D7A252A6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503FE0-CE12-49C4-9E56-0F9E1D9B3E7D}" type="presOf" srcId="{95A2FAE0-6434-4C82-9771-50D7A252A6BF}" destId="{138F8D79-CD9B-4F34-83C4-BF34874ECA7F}" srcOrd="0" destOrd="0" presId="urn:microsoft.com/office/officeart/2005/8/layout/list1"/>
    <dgm:cxn modelId="{07E73A71-4BC7-495F-9DE2-C2C855B649B7}" type="presOf" srcId="{BBAECC72-EEDE-4FAC-88DE-16BCBFCAB086}" destId="{538C3D1C-23F5-498D-BC79-BB98B6D490A8}" srcOrd="0" destOrd="0" presId="urn:microsoft.com/office/officeart/2005/8/layout/list1"/>
    <dgm:cxn modelId="{CD1BDB49-742A-4714-906C-26F681714B0D}" type="presOf" srcId="{A527F631-1BC5-46E1-AD3A-535555104CEC}" destId="{EE535F7C-59F3-49E3-B1B9-E38A4B8E556E}" srcOrd="0" destOrd="0" presId="urn:microsoft.com/office/officeart/2005/8/layout/list1"/>
    <dgm:cxn modelId="{143D3A8B-D6C6-46C2-BA04-23651EAB69D9}" srcId="{A527F631-1BC5-46E1-AD3A-535555104CEC}" destId="{BBAECC72-EEDE-4FAC-88DE-16BCBFCAB086}" srcOrd="2" destOrd="0" parTransId="{2B8F4670-66BB-4CA7-88A6-697CF554FDB5}" sibTransId="{571410ED-526D-4E19-B553-B7193BAB75A0}"/>
    <dgm:cxn modelId="{6B37E189-D829-4A83-B364-76FA43CD7609}" srcId="{A527F631-1BC5-46E1-AD3A-535555104CEC}" destId="{38A048B3-DEDF-4EAC-8EE0-B3F61283D30C}" srcOrd="1" destOrd="0" parTransId="{7EC9F371-4B98-4DED-A7BC-BAE9A6342937}" sibTransId="{D9A8AD8B-1F42-45B5-B519-1E52B7BD1A37}"/>
    <dgm:cxn modelId="{76AC769E-4485-4134-8776-E521E9EB0238}" srcId="{A527F631-1BC5-46E1-AD3A-535555104CEC}" destId="{95A2FAE0-6434-4C82-9771-50D7A252A6BF}" srcOrd="3" destOrd="0" parTransId="{A87EBEE9-6A99-451E-B8A2-4834B8FCCCEB}" sibTransId="{0034EC51-FA86-4ADA-9183-88D68EE13A2A}"/>
    <dgm:cxn modelId="{AA72B9CE-2434-4182-803D-13F57F68FFE2}" type="presOf" srcId="{38A048B3-DEDF-4EAC-8EE0-B3F61283D30C}" destId="{C50C5272-70E6-469F-83CE-7BD0450EE614}" srcOrd="1" destOrd="0" presId="urn:microsoft.com/office/officeart/2005/8/layout/list1"/>
    <dgm:cxn modelId="{2684E85B-EB64-4F24-B02D-2A7F672D41CD}" type="presOf" srcId="{38A048B3-DEDF-4EAC-8EE0-B3F61283D30C}" destId="{13A47A66-E919-43A7-A571-D97C1FF18CD9}" srcOrd="0" destOrd="0" presId="urn:microsoft.com/office/officeart/2005/8/layout/list1"/>
    <dgm:cxn modelId="{00A61388-3D63-4E59-B373-E84560E9B7B1}" srcId="{A527F631-1BC5-46E1-AD3A-535555104CEC}" destId="{38EF14B5-748B-4853-A24D-7BE382566EE3}" srcOrd="0" destOrd="0" parTransId="{D0B5B6EC-0B17-4CDB-8DEF-7940D4C88A2B}" sibTransId="{12A890B0-E0DD-4DFB-80C1-976A07FC098A}"/>
    <dgm:cxn modelId="{769C6382-B4EF-45B0-A41A-3F4B741604F8}" type="presOf" srcId="{BBAECC72-EEDE-4FAC-88DE-16BCBFCAB086}" destId="{82572828-258A-482C-B92F-E5373E769306}" srcOrd="1" destOrd="0" presId="urn:microsoft.com/office/officeart/2005/8/layout/list1"/>
    <dgm:cxn modelId="{06A52C37-A86F-4A57-9990-9204C405EC6E}" type="presOf" srcId="{38EF14B5-748B-4853-A24D-7BE382566EE3}" destId="{E4B66565-01BE-402E-9F88-251F11AEF9BE}" srcOrd="0" destOrd="0" presId="urn:microsoft.com/office/officeart/2005/8/layout/list1"/>
    <dgm:cxn modelId="{AEEF1BE2-6D51-4C30-A86A-C6D82A42361F}" type="presOf" srcId="{38EF14B5-748B-4853-A24D-7BE382566EE3}" destId="{C436F795-4128-4016-BC3B-1846A07582DF}" srcOrd="1" destOrd="0" presId="urn:microsoft.com/office/officeart/2005/8/layout/list1"/>
    <dgm:cxn modelId="{3D4E5EF5-3CFE-4E17-B432-E41D342CA6F9}" type="presOf" srcId="{95A2FAE0-6434-4C82-9771-50D7A252A6BF}" destId="{001FA8D6-FF1A-4441-8CC1-06CB4659B86E}" srcOrd="1" destOrd="0" presId="urn:microsoft.com/office/officeart/2005/8/layout/list1"/>
    <dgm:cxn modelId="{DD1F20E0-4363-4322-BDA1-4BED37F360B3}" type="presParOf" srcId="{EE535F7C-59F3-49E3-B1B9-E38A4B8E556E}" destId="{D276B043-AC92-4F44-8F6A-B3D54C59D7EC}" srcOrd="0" destOrd="0" presId="urn:microsoft.com/office/officeart/2005/8/layout/list1"/>
    <dgm:cxn modelId="{E4A7DDBD-4E1A-4782-8E12-B980DB10260D}" type="presParOf" srcId="{D276B043-AC92-4F44-8F6A-B3D54C59D7EC}" destId="{E4B66565-01BE-402E-9F88-251F11AEF9BE}" srcOrd="0" destOrd="0" presId="urn:microsoft.com/office/officeart/2005/8/layout/list1"/>
    <dgm:cxn modelId="{DABD11A1-BBB6-42A6-8DDC-E3387848E339}" type="presParOf" srcId="{D276B043-AC92-4F44-8F6A-B3D54C59D7EC}" destId="{C436F795-4128-4016-BC3B-1846A07582DF}" srcOrd="1" destOrd="0" presId="urn:microsoft.com/office/officeart/2005/8/layout/list1"/>
    <dgm:cxn modelId="{FEAB2377-21FC-40AE-AD7F-212AD532123B}" type="presParOf" srcId="{EE535F7C-59F3-49E3-B1B9-E38A4B8E556E}" destId="{29EC6D7F-63E0-4F8D-B50A-051491E16999}" srcOrd="1" destOrd="0" presId="urn:microsoft.com/office/officeart/2005/8/layout/list1"/>
    <dgm:cxn modelId="{7BB72ED3-5B19-403F-8085-E5269900A776}" type="presParOf" srcId="{EE535F7C-59F3-49E3-B1B9-E38A4B8E556E}" destId="{4E51D253-3E07-4718-BCDD-1380E1F9537C}" srcOrd="2" destOrd="0" presId="urn:microsoft.com/office/officeart/2005/8/layout/list1"/>
    <dgm:cxn modelId="{4DFEF7C5-687D-4F8F-BDA5-4FE10B2A0F7F}" type="presParOf" srcId="{EE535F7C-59F3-49E3-B1B9-E38A4B8E556E}" destId="{EFF673EB-6BDF-433F-ADCF-B1AAFFA86FE1}" srcOrd="3" destOrd="0" presId="urn:microsoft.com/office/officeart/2005/8/layout/list1"/>
    <dgm:cxn modelId="{3302BF02-94C1-4D2E-B54E-88B1A23153DC}" type="presParOf" srcId="{EE535F7C-59F3-49E3-B1B9-E38A4B8E556E}" destId="{051E83EF-A063-4A4E-BBA6-0A79DE721594}" srcOrd="4" destOrd="0" presId="urn:microsoft.com/office/officeart/2005/8/layout/list1"/>
    <dgm:cxn modelId="{A7067BEA-0024-4F6B-8366-B45CF91D300A}" type="presParOf" srcId="{051E83EF-A063-4A4E-BBA6-0A79DE721594}" destId="{13A47A66-E919-43A7-A571-D97C1FF18CD9}" srcOrd="0" destOrd="0" presId="urn:microsoft.com/office/officeart/2005/8/layout/list1"/>
    <dgm:cxn modelId="{D933E0D6-A506-4A1F-81F7-8F654AD3C434}" type="presParOf" srcId="{051E83EF-A063-4A4E-BBA6-0A79DE721594}" destId="{C50C5272-70E6-469F-83CE-7BD0450EE614}" srcOrd="1" destOrd="0" presId="urn:microsoft.com/office/officeart/2005/8/layout/list1"/>
    <dgm:cxn modelId="{E02D164E-5F86-412F-AAE0-298FFC7766AF}" type="presParOf" srcId="{EE535F7C-59F3-49E3-B1B9-E38A4B8E556E}" destId="{B8918B26-4103-418E-84BC-7A7990B2AA62}" srcOrd="5" destOrd="0" presId="urn:microsoft.com/office/officeart/2005/8/layout/list1"/>
    <dgm:cxn modelId="{511BF4EC-0D33-4998-AA82-58246AA1C116}" type="presParOf" srcId="{EE535F7C-59F3-49E3-B1B9-E38A4B8E556E}" destId="{717E4D26-195A-40F3-BD51-1408767246AB}" srcOrd="6" destOrd="0" presId="urn:microsoft.com/office/officeart/2005/8/layout/list1"/>
    <dgm:cxn modelId="{E6697F45-54F3-47C5-8DB0-136A6EAD183B}" type="presParOf" srcId="{EE535F7C-59F3-49E3-B1B9-E38A4B8E556E}" destId="{8EED1C48-7BAC-4432-A6E8-0869D3E9677C}" srcOrd="7" destOrd="0" presId="urn:microsoft.com/office/officeart/2005/8/layout/list1"/>
    <dgm:cxn modelId="{7900BFA4-9AF7-4CAB-A344-2D2583DD02F8}" type="presParOf" srcId="{EE535F7C-59F3-49E3-B1B9-E38A4B8E556E}" destId="{6AE10C0B-EE64-401E-A447-33224E55D62A}" srcOrd="8" destOrd="0" presId="urn:microsoft.com/office/officeart/2005/8/layout/list1"/>
    <dgm:cxn modelId="{83B0D6BD-2587-4323-94AE-70978D910F39}" type="presParOf" srcId="{6AE10C0B-EE64-401E-A447-33224E55D62A}" destId="{538C3D1C-23F5-498D-BC79-BB98B6D490A8}" srcOrd="0" destOrd="0" presId="urn:microsoft.com/office/officeart/2005/8/layout/list1"/>
    <dgm:cxn modelId="{7E5F04C0-F4EE-4835-8C09-C31B08C548D4}" type="presParOf" srcId="{6AE10C0B-EE64-401E-A447-33224E55D62A}" destId="{82572828-258A-482C-B92F-E5373E769306}" srcOrd="1" destOrd="0" presId="urn:microsoft.com/office/officeart/2005/8/layout/list1"/>
    <dgm:cxn modelId="{8DA174E2-0823-456A-BBAC-009EE3E508F8}" type="presParOf" srcId="{EE535F7C-59F3-49E3-B1B9-E38A4B8E556E}" destId="{29B602C1-A0B9-4372-A662-61D68670A667}" srcOrd="9" destOrd="0" presId="urn:microsoft.com/office/officeart/2005/8/layout/list1"/>
    <dgm:cxn modelId="{9C6114CA-3326-4920-81AF-D139EB7AA832}" type="presParOf" srcId="{EE535F7C-59F3-49E3-B1B9-E38A4B8E556E}" destId="{8FA744AC-FF96-4B61-849C-2FAB844C5EC9}" srcOrd="10" destOrd="0" presId="urn:microsoft.com/office/officeart/2005/8/layout/list1"/>
    <dgm:cxn modelId="{2FEEBD06-25E1-4B42-8BDB-89B0D5C7FB97}" type="presParOf" srcId="{EE535F7C-59F3-49E3-B1B9-E38A4B8E556E}" destId="{B446CCED-3740-45DB-B940-F78911E39968}" srcOrd="11" destOrd="0" presId="urn:microsoft.com/office/officeart/2005/8/layout/list1"/>
    <dgm:cxn modelId="{C258B2CC-55E9-4F40-9355-A789177E7E48}" type="presParOf" srcId="{EE535F7C-59F3-49E3-B1B9-E38A4B8E556E}" destId="{1A9C819D-D1D5-4D2C-A7F1-94BDCEEAD4B9}" srcOrd="12" destOrd="0" presId="urn:microsoft.com/office/officeart/2005/8/layout/list1"/>
    <dgm:cxn modelId="{4BA528F6-AA43-4FC8-A232-7BFF9051D020}" type="presParOf" srcId="{1A9C819D-D1D5-4D2C-A7F1-94BDCEEAD4B9}" destId="{138F8D79-CD9B-4F34-83C4-BF34874ECA7F}" srcOrd="0" destOrd="0" presId="urn:microsoft.com/office/officeart/2005/8/layout/list1"/>
    <dgm:cxn modelId="{8E2990C8-2F64-4043-9AE3-97E483D682EC}" type="presParOf" srcId="{1A9C819D-D1D5-4D2C-A7F1-94BDCEEAD4B9}" destId="{001FA8D6-FF1A-4441-8CC1-06CB4659B86E}" srcOrd="1" destOrd="0" presId="urn:microsoft.com/office/officeart/2005/8/layout/list1"/>
    <dgm:cxn modelId="{846B085C-C78A-406B-83DB-28642612D12C}" type="presParOf" srcId="{EE535F7C-59F3-49E3-B1B9-E38A4B8E556E}" destId="{F7DEB529-3F63-4E6C-B553-4259D9994D4D}" srcOrd="13" destOrd="0" presId="urn:microsoft.com/office/officeart/2005/8/layout/list1"/>
    <dgm:cxn modelId="{4DEE8219-7DCF-4603-9796-8198582E929D}" type="presParOf" srcId="{EE535F7C-59F3-49E3-B1B9-E38A4B8E556E}" destId="{B42E9588-8F98-42AF-872F-818E4584AE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13313-EE20-468E-B66A-808FAA80D077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DF2115-1D1B-43A8-8B1E-4EC7D09E257D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dirty="0">
            <a:latin typeface="Bahnschrift" pitchFamily="34" charset="0"/>
          </a:endParaRPr>
        </a:p>
      </dgm:t>
    </dgm:pt>
    <dgm:pt modelId="{37355921-F3E6-4EEC-9951-3CC65C544DB4}" type="parTrans" cxnId="{639D9A13-9172-47CE-8C32-02B5E6A9F0C8}">
      <dgm:prSet/>
      <dgm:spPr/>
      <dgm:t>
        <a:bodyPr/>
        <a:lstStyle/>
        <a:p>
          <a:endParaRPr lang="ru-RU"/>
        </a:p>
      </dgm:t>
    </dgm:pt>
    <dgm:pt modelId="{3E6B08BE-D122-4A0D-A716-8CC9D750685D}" type="sibTrans" cxnId="{639D9A13-9172-47CE-8C32-02B5E6A9F0C8}">
      <dgm:prSet/>
      <dgm:spPr/>
      <dgm:t>
        <a:bodyPr/>
        <a:lstStyle/>
        <a:p>
          <a:endParaRPr lang="ru-RU"/>
        </a:p>
      </dgm:t>
    </dgm:pt>
    <dgm:pt modelId="{36722E53-CFFE-4625-91CC-E21B6DFFA8E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dirty="0">
            <a:latin typeface="Bahnschrift" pitchFamily="34" charset="0"/>
          </a:endParaRPr>
        </a:p>
      </dgm:t>
    </dgm:pt>
    <dgm:pt modelId="{6E5745F4-677E-4659-854A-5EAD802951C0}" type="parTrans" cxnId="{5C0A5D79-9610-4710-AED9-7794ED4C0E6A}">
      <dgm:prSet/>
      <dgm:spPr/>
      <dgm:t>
        <a:bodyPr/>
        <a:lstStyle/>
        <a:p>
          <a:endParaRPr lang="ru-RU"/>
        </a:p>
      </dgm:t>
    </dgm:pt>
    <dgm:pt modelId="{86032C96-9177-41DD-9232-8C03E7E5C530}" type="sibTrans" cxnId="{5C0A5D79-9610-4710-AED9-7794ED4C0E6A}">
      <dgm:prSet/>
      <dgm:spPr/>
      <dgm:t>
        <a:bodyPr/>
        <a:lstStyle/>
        <a:p>
          <a:endParaRPr lang="ru-RU"/>
        </a:p>
      </dgm:t>
    </dgm:pt>
    <dgm:pt modelId="{CE78D0C2-0917-49F0-9BE2-6D0F328D7DC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dirty="0">
            <a:latin typeface="Bahnschrift" pitchFamily="34" charset="0"/>
          </a:endParaRPr>
        </a:p>
      </dgm:t>
    </dgm:pt>
    <dgm:pt modelId="{EC3E58E4-AAFE-4937-B876-4BE4E47C56DC}" type="parTrans" cxnId="{CC640D2C-1374-43D4-9C44-F75C51324387}">
      <dgm:prSet/>
      <dgm:spPr/>
      <dgm:t>
        <a:bodyPr/>
        <a:lstStyle/>
        <a:p>
          <a:endParaRPr lang="ru-RU"/>
        </a:p>
      </dgm:t>
    </dgm:pt>
    <dgm:pt modelId="{66192059-BFBF-4EF7-B1A6-B8AD2E35E4F8}" type="sibTrans" cxnId="{CC640D2C-1374-43D4-9C44-F75C51324387}">
      <dgm:prSet/>
      <dgm:spPr/>
      <dgm:t>
        <a:bodyPr/>
        <a:lstStyle/>
        <a:p>
          <a:endParaRPr lang="ru-RU"/>
        </a:p>
      </dgm:t>
    </dgm:pt>
    <dgm:pt modelId="{46E0D6C7-F7F7-4305-8A6C-FDF650AF2637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dirty="0">
            <a:latin typeface="Bahnschrift" pitchFamily="34" charset="0"/>
          </a:endParaRPr>
        </a:p>
      </dgm:t>
    </dgm:pt>
    <dgm:pt modelId="{82ECDBED-32BC-41B0-A615-AA00EF9FC377}" type="parTrans" cxnId="{A51C1CC9-3485-46E0-B739-5A0A615231F5}">
      <dgm:prSet/>
      <dgm:spPr/>
      <dgm:t>
        <a:bodyPr/>
        <a:lstStyle/>
        <a:p>
          <a:endParaRPr lang="ru-RU"/>
        </a:p>
      </dgm:t>
    </dgm:pt>
    <dgm:pt modelId="{EFBFA01C-12BB-4627-BCCC-1E83A74DF214}" type="sibTrans" cxnId="{A51C1CC9-3485-46E0-B739-5A0A615231F5}">
      <dgm:prSet/>
      <dgm:spPr/>
      <dgm:t>
        <a:bodyPr/>
        <a:lstStyle/>
        <a:p>
          <a:endParaRPr lang="ru-RU"/>
        </a:p>
      </dgm:t>
    </dgm:pt>
    <dgm:pt modelId="{0D396089-A699-424F-9738-F86D15158E7C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dirty="0">
            <a:latin typeface="Bahnschrift" pitchFamily="34" charset="0"/>
          </a:endParaRPr>
        </a:p>
      </dgm:t>
    </dgm:pt>
    <dgm:pt modelId="{9FD326B3-4E9A-4E4F-BDBE-E0E0510C9A24}" type="parTrans" cxnId="{86DDEFAB-E54A-434B-A28C-7C8A081E40E9}">
      <dgm:prSet/>
      <dgm:spPr/>
      <dgm:t>
        <a:bodyPr/>
        <a:lstStyle/>
        <a:p>
          <a:endParaRPr lang="ru-RU"/>
        </a:p>
      </dgm:t>
    </dgm:pt>
    <dgm:pt modelId="{888DF321-5A21-4931-8569-9D9F5629E081}" type="sibTrans" cxnId="{86DDEFAB-E54A-434B-A28C-7C8A081E40E9}">
      <dgm:prSet/>
      <dgm:spPr/>
      <dgm:t>
        <a:bodyPr/>
        <a:lstStyle/>
        <a:p>
          <a:endParaRPr lang="ru-RU"/>
        </a:p>
      </dgm:t>
    </dgm:pt>
    <dgm:pt modelId="{4FE4426C-8182-4FC9-BE1B-C92B8E649094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6) іншими політичними партіями;</a:t>
          </a:r>
          <a:endParaRPr lang="ru-RU" sz="1400" b="0" i="0" dirty="0">
            <a:latin typeface="Bahnschrift" pitchFamily="34" charset="0"/>
          </a:endParaRPr>
        </a:p>
      </dgm:t>
    </dgm:pt>
    <dgm:pt modelId="{E52F5120-DC88-4DF9-810B-3F09F66459BD}" type="parTrans" cxnId="{31861B69-F186-49D3-8746-8233DF9D3322}">
      <dgm:prSet/>
      <dgm:spPr/>
      <dgm:t>
        <a:bodyPr/>
        <a:lstStyle/>
        <a:p>
          <a:endParaRPr lang="ru-RU"/>
        </a:p>
      </dgm:t>
    </dgm:pt>
    <dgm:pt modelId="{1ED44FD3-3BFE-4B37-B8C7-375F2E8B0EBC}" type="sibTrans" cxnId="{31861B69-F186-49D3-8746-8233DF9D3322}">
      <dgm:prSet/>
      <dgm:spPr/>
      <dgm:t>
        <a:bodyPr/>
        <a:lstStyle/>
        <a:p>
          <a:endParaRPr lang="ru-RU"/>
        </a:p>
      </dgm:t>
    </dgm:pt>
    <dgm:pt modelId="{752D3AFC-C9AE-49D5-BAF5-0696975508C9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7)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з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якими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укладено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договір</a:t>
          </a:r>
          <a:r>
            <a:rPr lang="ru-RU" sz="1400" b="0" i="0" dirty="0" smtClean="0">
              <a:latin typeface="Bahnschrift" pitchFamily="34" charset="0"/>
            </a:rPr>
            <a:t> про </a:t>
          </a:r>
          <a:r>
            <a:rPr lang="ru-RU" sz="1400" b="0" i="0" dirty="0" err="1" smtClean="0">
              <a:latin typeface="Bahnschrift" pitchFamily="34" charset="0"/>
            </a:rPr>
            <a:t>закупівлю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робіт</a:t>
          </a:r>
          <a:r>
            <a:rPr lang="ru-RU" sz="1400" b="0" i="0" dirty="0" smtClean="0">
              <a:latin typeface="Bahnschrift" pitchFamily="34" charset="0"/>
            </a:rPr>
            <a:t>, </a:t>
          </a:r>
          <a:r>
            <a:rPr lang="ru-RU" sz="1400" b="0" i="0" dirty="0" err="1" smtClean="0">
              <a:latin typeface="Bahnschrift" pitchFamily="34" charset="0"/>
            </a:rPr>
            <a:t>товарів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чи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послуг</a:t>
          </a:r>
          <a:r>
            <a:rPr lang="ru-RU" sz="1400" b="0" i="0" dirty="0" smtClean="0">
              <a:latin typeface="Bahnschrift" pitchFamily="34" charset="0"/>
            </a:rPr>
            <a:t> для </a:t>
          </a:r>
          <a:r>
            <a:rPr lang="ru-RU" sz="1400" b="0" i="0" dirty="0" err="1" smtClean="0">
              <a:latin typeface="Bahnschrift" pitchFamily="34" charset="0"/>
            </a:rPr>
            <a:t>забезпечення</a:t>
          </a:r>
          <a:r>
            <a:rPr lang="ru-RU" sz="1400" b="0" i="0" dirty="0" smtClean="0">
              <a:latin typeface="Bahnschrift" pitchFamily="34" charset="0"/>
            </a:rPr>
            <a:t> потреб </a:t>
          </a:r>
          <a:r>
            <a:rPr lang="ru-RU" sz="1400" b="0" i="0" dirty="0" err="1" smtClean="0">
              <a:latin typeface="Bahnschrift" pitchFamily="34" charset="0"/>
            </a:rPr>
            <a:t>держави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або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територіальної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громади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згідно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із</a:t>
          </a:r>
          <a:r>
            <a:rPr lang="ru-RU" sz="1400" b="0" i="0" dirty="0" smtClean="0">
              <a:latin typeface="Bahnschrift" pitchFamily="34" charset="0"/>
            </a:rPr>
            <a:t> Законом </a:t>
          </a:r>
          <a:r>
            <a:rPr lang="ru-RU" sz="1400" b="0" i="0" dirty="0" err="1" smtClean="0">
              <a:latin typeface="Bahnschrift" pitchFamily="34" charset="0"/>
            </a:rPr>
            <a:t>України</a:t>
          </a:r>
          <a:r>
            <a:rPr lang="ru-RU" sz="1400" b="0" i="0" dirty="0" smtClean="0">
              <a:latin typeface="Bahnschrift" pitchFamily="34" charset="0"/>
            </a:rPr>
            <a:t> "Про </a:t>
          </a:r>
          <a:r>
            <a:rPr lang="ru-RU" sz="1400" b="0" i="0" dirty="0" err="1" smtClean="0">
              <a:latin typeface="Bahnschrift" pitchFamily="34" charset="0"/>
            </a:rPr>
            <a:t>здійснення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державних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закупівель</a:t>
          </a:r>
          <a:r>
            <a:rPr lang="ru-RU" sz="1400" b="0" i="0" dirty="0" smtClean="0">
              <a:latin typeface="Bahnschrift" pitchFamily="34" charset="0"/>
            </a:rPr>
            <a:t>«. (</a:t>
          </a:r>
          <a:r>
            <a:rPr lang="ru-RU" sz="1400" b="0" i="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dirty="0" smtClean="0">
              <a:latin typeface="Bahnschrift" pitchFamily="34" charset="0"/>
            </a:rPr>
            <a:t> в схемах)</a:t>
          </a:r>
          <a:endParaRPr lang="ru-RU" sz="1400" b="0" i="0" dirty="0">
            <a:latin typeface="Bahnschrift" pitchFamily="34" charset="0"/>
          </a:endParaRPr>
        </a:p>
      </dgm:t>
    </dgm:pt>
    <dgm:pt modelId="{103CF718-E15B-4006-9856-AE564D4F05EB}" type="parTrans" cxnId="{56443A08-E821-42A1-995A-1966D8302BE9}">
      <dgm:prSet/>
      <dgm:spPr/>
      <dgm:t>
        <a:bodyPr/>
        <a:lstStyle/>
        <a:p>
          <a:endParaRPr lang="ru-RU"/>
        </a:p>
      </dgm:t>
    </dgm:pt>
    <dgm:pt modelId="{46B2DAFD-B1D4-43D8-A653-2ECFAF1B7010}" type="sibTrans" cxnId="{56443A08-E821-42A1-995A-1966D8302BE9}">
      <dgm:prSet/>
      <dgm:spPr/>
      <dgm:t>
        <a:bodyPr/>
        <a:lstStyle/>
        <a:p>
          <a:endParaRPr lang="ru-RU"/>
        </a:p>
      </dgm:t>
    </dgm:pt>
    <dgm:pt modelId="{0CDA28EF-674C-4D97-96FE-AEA7929E9D78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8)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які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мають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непогашений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податковий</a:t>
          </a:r>
          <a:r>
            <a:rPr lang="ru-RU" sz="1400" b="0" i="0" dirty="0" smtClean="0">
              <a:latin typeface="Bahnschrift" pitchFamily="34" charset="0"/>
            </a:rPr>
            <a:t> борг.</a:t>
          </a:r>
          <a:endParaRPr lang="ru-RU" sz="1400" b="0" i="0" dirty="0">
            <a:latin typeface="Bahnschrift" pitchFamily="34" charset="0"/>
          </a:endParaRPr>
        </a:p>
      </dgm:t>
    </dgm:pt>
    <dgm:pt modelId="{0FEC8D50-FA99-4E01-A1E9-79CAEA1A0A6A}" type="parTrans" cxnId="{47B256D5-1221-4BEC-91EE-657006427919}">
      <dgm:prSet/>
      <dgm:spPr/>
      <dgm:t>
        <a:bodyPr/>
        <a:lstStyle/>
        <a:p>
          <a:endParaRPr lang="ru-RU"/>
        </a:p>
      </dgm:t>
    </dgm:pt>
    <dgm:pt modelId="{4AD8C307-D459-467B-9DAA-8E24A07A7DCC}" type="sibTrans" cxnId="{47B256D5-1221-4BEC-91EE-657006427919}">
      <dgm:prSet/>
      <dgm:spPr/>
      <dgm:t>
        <a:bodyPr/>
        <a:lstStyle/>
        <a:p>
          <a:endParaRPr lang="ru-RU"/>
        </a:p>
      </dgm:t>
    </dgm:pt>
    <dgm:pt modelId="{8F0B2361-1267-47B7-85D5-0FC99755C015}" type="pres">
      <dgm:prSet presAssocID="{1B013313-EE20-468E-B66A-808FAA80D0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C6772-0E60-4655-B294-736F202033EA}" type="pres">
      <dgm:prSet presAssocID="{1ADF2115-1D1B-43A8-8B1E-4EC7D09E25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5D17-E024-4AE8-AA95-AB618709B6E7}" type="pres">
      <dgm:prSet presAssocID="{3E6B08BE-D122-4A0D-A716-8CC9D750685D}" presName="sibTrans" presStyleCnt="0"/>
      <dgm:spPr/>
      <dgm:t>
        <a:bodyPr/>
        <a:lstStyle/>
        <a:p>
          <a:endParaRPr lang="ru-RU"/>
        </a:p>
      </dgm:t>
    </dgm:pt>
    <dgm:pt modelId="{9BE55B7E-9587-428A-A81A-1427A5FC50B8}" type="pres">
      <dgm:prSet presAssocID="{36722E53-CFFE-4625-91CC-E21B6DFFA8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9513D-C985-4C1E-B3D7-E476BBBEA59E}" type="pres">
      <dgm:prSet presAssocID="{86032C96-9177-41DD-9232-8C03E7E5C530}" presName="sibTrans" presStyleCnt="0"/>
      <dgm:spPr/>
      <dgm:t>
        <a:bodyPr/>
        <a:lstStyle/>
        <a:p>
          <a:endParaRPr lang="ru-RU"/>
        </a:p>
      </dgm:t>
    </dgm:pt>
    <dgm:pt modelId="{B0FCA306-A1ED-428B-A99A-56A65A444858}" type="pres">
      <dgm:prSet presAssocID="{CE78D0C2-0917-49F0-9BE2-6D0F328D7D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9D0BF-7A96-4A2B-A67A-EF470BD40E96}" type="pres">
      <dgm:prSet presAssocID="{66192059-BFBF-4EF7-B1A6-B8AD2E35E4F8}" presName="sibTrans" presStyleCnt="0"/>
      <dgm:spPr/>
      <dgm:t>
        <a:bodyPr/>
        <a:lstStyle/>
        <a:p>
          <a:endParaRPr lang="ru-RU"/>
        </a:p>
      </dgm:t>
    </dgm:pt>
    <dgm:pt modelId="{B7A20839-0D3F-44B4-9A9B-62D90B561554}" type="pres">
      <dgm:prSet presAssocID="{46E0D6C7-F7F7-4305-8A6C-FDF650AF2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45AB-32B9-4D5A-A9D6-FDD094C28334}" type="pres">
      <dgm:prSet presAssocID="{EFBFA01C-12BB-4627-BCCC-1E83A74DF214}" presName="sibTrans" presStyleCnt="0"/>
      <dgm:spPr/>
      <dgm:t>
        <a:bodyPr/>
        <a:lstStyle/>
        <a:p>
          <a:endParaRPr lang="ru-RU"/>
        </a:p>
      </dgm:t>
    </dgm:pt>
    <dgm:pt modelId="{1B5DC5C6-F87C-4C09-A7BD-6BF3AA829E43}" type="pres">
      <dgm:prSet presAssocID="{0D396089-A699-424F-9738-F86D15158E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C7EA-6246-4F87-AB93-0F41F6BF6D2D}" type="pres">
      <dgm:prSet presAssocID="{888DF321-5A21-4931-8569-9D9F5629E081}" presName="sibTrans" presStyleCnt="0"/>
      <dgm:spPr/>
      <dgm:t>
        <a:bodyPr/>
        <a:lstStyle/>
        <a:p>
          <a:endParaRPr lang="ru-RU"/>
        </a:p>
      </dgm:t>
    </dgm:pt>
    <dgm:pt modelId="{3D53E6D1-78A2-4F47-AAF4-C80B40CEE646}" type="pres">
      <dgm:prSet presAssocID="{4FE4426C-8182-4FC9-BE1B-C92B8E6490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14033-9DF1-4D92-8784-435931B72524}" type="pres">
      <dgm:prSet presAssocID="{1ED44FD3-3BFE-4B37-B8C7-375F2E8B0EBC}" presName="sibTrans" presStyleCnt="0"/>
      <dgm:spPr/>
      <dgm:t>
        <a:bodyPr/>
        <a:lstStyle/>
        <a:p>
          <a:endParaRPr lang="ru-RU"/>
        </a:p>
      </dgm:t>
    </dgm:pt>
    <dgm:pt modelId="{7803A243-028A-422C-ABFD-E31C69D04B06}" type="pres">
      <dgm:prSet presAssocID="{752D3AFC-C9AE-49D5-BAF5-0696975508C9}" presName="node" presStyleLbl="node1" presStyleIdx="6" presStyleCnt="8" custScaleX="17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4075-3DA9-42F0-BE89-3F327E179E0B}" type="pres">
      <dgm:prSet presAssocID="{46B2DAFD-B1D4-43D8-A653-2ECFAF1B7010}" presName="sibTrans" presStyleCnt="0"/>
      <dgm:spPr/>
      <dgm:t>
        <a:bodyPr/>
        <a:lstStyle/>
        <a:p>
          <a:endParaRPr lang="ru-RU"/>
        </a:p>
      </dgm:t>
    </dgm:pt>
    <dgm:pt modelId="{0E6C9B87-FC59-40FD-A55E-B31E969B317A}" type="pres">
      <dgm:prSet presAssocID="{0CDA28EF-674C-4D97-96FE-AEA7929E9D78}" presName="node" presStyleLbl="node1" presStyleIdx="7" presStyleCnt="8" custLinFactNeighborX="10388" custLinFactNeighborY="-6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256D5-1221-4BEC-91EE-657006427919}" srcId="{1B013313-EE20-468E-B66A-808FAA80D077}" destId="{0CDA28EF-674C-4D97-96FE-AEA7929E9D78}" srcOrd="7" destOrd="0" parTransId="{0FEC8D50-FA99-4E01-A1E9-79CAEA1A0A6A}" sibTransId="{4AD8C307-D459-467B-9DAA-8E24A07A7DCC}"/>
    <dgm:cxn modelId="{42ABF499-F7DD-4569-A60B-89549A39A0FD}" type="presOf" srcId="{1ADF2115-1D1B-43A8-8B1E-4EC7D09E257D}" destId="{A6EC6772-0E60-4655-B294-736F202033EA}" srcOrd="0" destOrd="0" presId="urn:microsoft.com/office/officeart/2005/8/layout/default#1"/>
    <dgm:cxn modelId="{31861B69-F186-49D3-8746-8233DF9D3322}" srcId="{1B013313-EE20-468E-B66A-808FAA80D077}" destId="{4FE4426C-8182-4FC9-BE1B-C92B8E649094}" srcOrd="5" destOrd="0" parTransId="{E52F5120-DC88-4DF9-810B-3F09F66459BD}" sibTransId="{1ED44FD3-3BFE-4B37-B8C7-375F2E8B0EBC}"/>
    <dgm:cxn modelId="{F56DCBFD-97B6-4CE3-8045-29C21511EC0A}" type="presOf" srcId="{4FE4426C-8182-4FC9-BE1B-C92B8E649094}" destId="{3D53E6D1-78A2-4F47-AAF4-C80B40CEE646}" srcOrd="0" destOrd="0" presId="urn:microsoft.com/office/officeart/2005/8/layout/default#1"/>
    <dgm:cxn modelId="{AB74A098-1C09-4044-B7C3-4AA83753EBB5}" type="presOf" srcId="{1B013313-EE20-468E-B66A-808FAA80D077}" destId="{8F0B2361-1267-47B7-85D5-0FC99755C015}" srcOrd="0" destOrd="0" presId="urn:microsoft.com/office/officeart/2005/8/layout/default#1"/>
    <dgm:cxn modelId="{A51C1CC9-3485-46E0-B739-5A0A615231F5}" srcId="{1B013313-EE20-468E-B66A-808FAA80D077}" destId="{46E0D6C7-F7F7-4305-8A6C-FDF650AF2637}" srcOrd="3" destOrd="0" parTransId="{82ECDBED-32BC-41B0-A615-AA00EF9FC377}" sibTransId="{EFBFA01C-12BB-4627-BCCC-1E83A74DF214}"/>
    <dgm:cxn modelId="{457D9349-1255-4EF9-97CD-3F356968D7D2}" type="presOf" srcId="{46E0D6C7-F7F7-4305-8A6C-FDF650AF2637}" destId="{B7A20839-0D3F-44B4-9A9B-62D90B561554}" srcOrd="0" destOrd="0" presId="urn:microsoft.com/office/officeart/2005/8/layout/default#1"/>
    <dgm:cxn modelId="{DD6AC451-3790-4BC7-B030-10B79F81305C}" type="presOf" srcId="{CE78D0C2-0917-49F0-9BE2-6D0F328D7DCE}" destId="{B0FCA306-A1ED-428B-A99A-56A65A444858}" srcOrd="0" destOrd="0" presId="urn:microsoft.com/office/officeart/2005/8/layout/default#1"/>
    <dgm:cxn modelId="{639D9A13-9172-47CE-8C32-02B5E6A9F0C8}" srcId="{1B013313-EE20-468E-B66A-808FAA80D077}" destId="{1ADF2115-1D1B-43A8-8B1E-4EC7D09E257D}" srcOrd="0" destOrd="0" parTransId="{37355921-F3E6-4EEC-9951-3CC65C544DB4}" sibTransId="{3E6B08BE-D122-4A0D-A716-8CC9D750685D}"/>
    <dgm:cxn modelId="{11223B99-482A-4359-8FF6-9D8C834942AB}" type="presOf" srcId="{0D396089-A699-424F-9738-F86D15158E7C}" destId="{1B5DC5C6-F87C-4C09-A7BD-6BF3AA829E43}" srcOrd="0" destOrd="0" presId="urn:microsoft.com/office/officeart/2005/8/layout/default#1"/>
    <dgm:cxn modelId="{CC640D2C-1374-43D4-9C44-F75C51324387}" srcId="{1B013313-EE20-468E-B66A-808FAA80D077}" destId="{CE78D0C2-0917-49F0-9BE2-6D0F328D7DCE}" srcOrd="2" destOrd="0" parTransId="{EC3E58E4-AAFE-4937-B876-4BE4E47C56DC}" sibTransId="{66192059-BFBF-4EF7-B1A6-B8AD2E35E4F8}"/>
    <dgm:cxn modelId="{56443A08-E821-42A1-995A-1966D8302BE9}" srcId="{1B013313-EE20-468E-B66A-808FAA80D077}" destId="{752D3AFC-C9AE-49D5-BAF5-0696975508C9}" srcOrd="6" destOrd="0" parTransId="{103CF718-E15B-4006-9856-AE564D4F05EB}" sibTransId="{46B2DAFD-B1D4-43D8-A653-2ECFAF1B7010}"/>
    <dgm:cxn modelId="{86DDEFAB-E54A-434B-A28C-7C8A081E40E9}" srcId="{1B013313-EE20-468E-B66A-808FAA80D077}" destId="{0D396089-A699-424F-9738-F86D15158E7C}" srcOrd="4" destOrd="0" parTransId="{9FD326B3-4E9A-4E4F-BDBE-E0E0510C9A24}" sibTransId="{888DF321-5A21-4931-8569-9D9F5629E081}"/>
    <dgm:cxn modelId="{F3DE40CC-4303-468F-A0E0-4E7576606F78}" type="presOf" srcId="{752D3AFC-C9AE-49D5-BAF5-0696975508C9}" destId="{7803A243-028A-422C-ABFD-E31C69D04B06}" srcOrd="0" destOrd="0" presId="urn:microsoft.com/office/officeart/2005/8/layout/default#1"/>
    <dgm:cxn modelId="{5C0A5D79-9610-4710-AED9-7794ED4C0E6A}" srcId="{1B013313-EE20-468E-B66A-808FAA80D077}" destId="{36722E53-CFFE-4625-91CC-E21B6DFFA8EE}" srcOrd="1" destOrd="0" parTransId="{6E5745F4-677E-4659-854A-5EAD802951C0}" sibTransId="{86032C96-9177-41DD-9232-8C03E7E5C530}"/>
    <dgm:cxn modelId="{3643CC97-9797-4182-8A90-ED0CEDFF789D}" type="presOf" srcId="{36722E53-CFFE-4625-91CC-E21B6DFFA8EE}" destId="{9BE55B7E-9587-428A-A81A-1427A5FC50B8}" srcOrd="0" destOrd="0" presId="urn:microsoft.com/office/officeart/2005/8/layout/default#1"/>
    <dgm:cxn modelId="{078C890D-BD70-4E35-AA76-4B4289CE8097}" type="presOf" srcId="{0CDA28EF-674C-4D97-96FE-AEA7929E9D78}" destId="{0E6C9B87-FC59-40FD-A55E-B31E969B317A}" srcOrd="0" destOrd="0" presId="urn:microsoft.com/office/officeart/2005/8/layout/default#1"/>
    <dgm:cxn modelId="{79B626F4-2DB6-4DED-8E5E-436BF87B31C0}" type="presParOf" srcId="{8F0B2361-1267-47B7-85D5-0FC99755C015}" destId="{A6EC6772-0E60-4655-B294-736F202033EA}" srcOrd="0" destOrd="0" presId="urn:microsoft.com/office/officeart/2005/8/layout/default#1"/>
    <dgm:cxn modelId="{2D03D1E7-D34D-4DEB-83BB-22B36BC8A0F6}" type="presParOf" srcId="{8F0B2361-1267-47B7-85D5-0FC99755C015}" destId="{43955D17-E024-4AE8-AA95-AB618709B6E7}" srcOrd="1" destOrd="0" presId="urn:microsoft.com/office/officeart/2005/8/layout/default#1"/>
    <dgm:cxn modelId="{824EB143-C8EE-40AF-86F7-09DFB62745D5}" type="presParOf" srcId="{8F0B2361-1267-47B7-85D5-0FC99755C015}" destId="{9BE55B7E-9587-428A-A81A-1427A5FC50B8}" srcOrd="2" destOrd="0" presId="urn:microsoft.com/office/officeart/2005/8/layout/default#1"/>
    <dgm:cxn modelId="{4BC0B3CE-E113-4777-8CF4-9226E7A55069}" type="presParOf" srcId="{8F0B2361-1267-47B7-85D5-0FC99755C015}" destId="{3009513D-C985-4C1E-B3D7-E476BBBEA59E}" srcOrd="3" destOrd="0" presId="urn:microsoft.com/office/officeart/2005/8/layout/default#1"/>
    <dgm:cxn modelId="{CEA6B7DE-9C80-4A72-9981-90490E045A30}" type="presParOf" srcId="{8F0B2361-1267-47B7-85D5-0FC99755C015}" destId="{B0FCA306-A1ED-428B-A99A-56A65A444858}" srcOrd="4" destOrd="0" presId="urn:microsoft.com/office/officeart/2005/8/layout/default#1"/>
    <dgm:cxn modelId="{7235132A-9806-40CF-8C2B-C9A13B8CD345}" type="presParOf" srcId="{8F0B2361-1267-47B7-85D5-0FC99755C015}" destId="{7FF9D0BF-7A96-4A2B-A67A-EF470BD40E96}" srcOrd="5" destOrd="0" presId="urn:microsoft.com/office/officeart/2005/8/layout/default#1"/>
    <dgm:cxn modelId="{22D0C6E1-B4F4-4133-9D9D-C869F6DFD6BB}" type="presParOf" srcId="{8F0B2361-1267-47B7-85D5-0FC99755C015}" destId="{B7A20839-0D3F-44B4-9A9B-62D90B561554}" srcOrd="6" destOrd="0" presId="urn:microsoft.com/office/officeart/2005/8/layout/default#1"/>
    <dgm:cxn modelId="{AA67033F-5222-4C7D-A674-C1447D1B7947}" type="presParOf" srcId="{8F0B2361-1267-47B7-85D5-0FC99755C015}" destId="{B24F45AB-32B9-4D5A-A9D6-FDD094C28334}" srcOrd="7" destOrd="0" presId="urn:microsoft.com/office/officeart/2005/8/layout/default#1"/>
    <dgm:cxn modelId="{1EA9D5A7-E34C-4059-9DC2-49BBF180DB3D}" type="presParOf" srcId="{8F0B2361-1267-47B7-85D5-0FC99755C015}" destId="{1B5DC5C6-F87C-4C09-A7BD-6BF3AA829E43}" srcOrd="8" destOrd="0" presId="urn:microsoft.com/office/officeart/2005/8/layout/default#1"/>
    <dgm:cxn modelId="{EA8068C2-3BB5-4AB6-9DFA-4F84552E0DDE}" type="presParOf" srcId="{8F0B2361-1267-47B7-85D5-0FC99755C015}" destId="{B00AC7EA-6246-4F87-AB93-0F41F6BF6D2D}" srcOrd="9" destOrd="0" presId="urn:microsoft.com/office/officeart/2005/8/layout/default#1"/>
    <dgm:cxn modelId="{F562EF1E-4394-4419-B55E-9EA7B0B1296F}" type="presParOf" srcId="{8F0B2361-1267-47B7-85D5-0FC99755C015}" destId="{3D53E6D1-78A2-4F47-AAF4-C80B40CEE646}" srcOrd="10" destOrd="0" presId="urn:microsoft.com/office/officeart/2005/8/layout/default#1"/>
    <dgm:cxn modelId="{87A3C719-479D-4AD6-AAEF-1416DD59A7FF}" type="presParOf" srcId="{8F0B2361-1267-47B7-85D5-0FC99755C015}" destId="{F4B14033-9DF1-4D92-8784-435931B72524}" srcOrd="11" destOrd="0" presId="urn:microsoft.com/office/officeart/2005/8/layout/default#1"/>
    <dgm:cxn modelId="{8519126D-A8AC-4830-99AB-1BC6735C2B61}" type="presParOf" srcId="{8F0B2361-1267-47B7-85D5-0FC99755C015}" destId="{7803A243-028A-422C-ABFD-E31C69D04B06}" srcOrd="12" destOrd="0" presId="urn:microsoft.com/office/officeart/2005/8/layout/default#1"/>
    <dgm:cxn modelId="{317AACA7-60BB-4DFB-9D33-04E97E66CD95}" type="presParOf" srcId="{8F0B2361-1267-47B7-85D5-0FC99755C015}" destId="{D3A74075-3DA9-42F0-BE89-3F327E179E0B}" srcOrd="13" destOrd="0" presId="urn:microsoft.com/office/officeart/2005/8/layout/default#1"/>
    <dgm:cxn modelId="{EC76D8E3-4E3F-4792-A18C-8D7619734010}" type="presParOf" srcId="{8F0B2361-1267-47B7-85D5-0FC99755C015}" destId="{0E6C9B87-FC59-40FD-A55E-B31E969B317A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E5B5CD-8D59-451B-87B8-CEC9F42BED5B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5E14E2-54D6-4900-AA18-00CB68BD6AD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0" i="0" dirty="0">
              <a:solidFill>
                <a:schemeClr val="tx1"/>
              </a:solidFill>
            </a:rPr>
            <a:t>За </a:t>
          </a:r>
          <a:r>
            <a:rPr lang="ru-RU" sz="2400" b="0" i="0" dirty="0" err="1">
              <a:solidFill>
                <a:schemeClr val="tx1"/>
              </a:solidFill>
            </a:rPr>
            <a:t>рахунок</a:t>
          </a:r>
          <a:r>
            <a:rPr lang="ru-RU" sz="2400" b="0" i="0" dirty="0">
              <a:solidFill>
                <a:schemeClr val="tx1"/>
              </a:solidFill>
            </a:rPr>
            <a:t> </a:t>
          </a:r>
          <a:r>
            <a:rPr lang="ru-RU" sz="2400" b="0" i="0" dirty="0" err="1">
              <a:solidFill>
                <a:schemeClr val="tx1"/>
              </a:solidFill>
            </a:rPr>
            <a:t>коштів</a:t>
          </a:r>
          <a:r>
            <a:rPr lang="ru-RU" sz="2400" b="0" i="0" dirty="0">
              <a:solidFill>
                <a:schemeClr val="tx1"/>
              </a:solidFill>
            </a:rPr>
            <a:t> державного бюджету:</a:t>
          </a:r>
          <a:endParaRPr lang="ru-RU" sz="2400" dirty="0">
            <a:solidFill>
              <a:schemeClr val="tx1"/>
            </a:solidFill>
          </a:endParaRPr>
        </a:p>
      </dgm:t>
    </dgm:pt>
    <dgm:pt modelId="{5829080B-719A-45F8-8AEC-FE174DDA01AE}" type="parTrans" cxnId="{318A99C8-5EF3-476D-9EC2-12ABC3D9CF24}">
      <dgm:prSet/>
      <dgm:spPr/>
      <dgm:t>
        <a:bodyPr/>
        <a:lstStyle/>
        <a:p>
          <a:endParaRPr lang="ru-RU"/>
        </a:p>
      </dgm:t>
    </dgm:pt>
    <dgm:pt modelId="{0546795A-3DC1-4068-BED2-7C55DE84E79B}" type="sibTrans" cxnId="{318A99C8-5EF3-476D-9EC2-12ABC3D9CF24}">
      <dgm:prSet/>
      <dgm:spPr/>
      <dgm:t>
        <a:bodyPr/>
        <a:lstStyle/>
        <a:p>
          <a:endParaRPr lang="ru-RU"/>
        </a:p>
      </dgm:t>
    </dgm:pt>
    <dgm:pt modelId="{C7FC97EB-6482-46BA-A1F8-377878FC2176}" type="asst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фінансується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діяльність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не </a:t>
          </a:r>
          <a:r>
            <a:rPr lang="ru-RU" sz="1400" b="0" i="0" dirty="0" err="1">
              <a:solidFill>
                <a:schemeClr val="tx1"/>
              </a:solidFill>
            </a:rPr>
            <a:t>пов’язана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їхньою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участю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Президента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, у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оплата </a:t>
          </a:r>
          <a:r>
            <a:rPr lang="ru-RU" sz="1400" b="0" i="0" dirty="0" err="1">
              <a:solidFill>
                <a:schemeClr val="tx1"/>
              </a:solidFill>
            </a:rPr>
            <a:t>праці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працівників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партії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її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організацій</a:t>
          </a:r>
          <a:r>
            <a:rPr lang="ru-RU" sz="1400" b="0" i="0" dirty="0">
              <a:solidFill>
                <a:schemeClr val="tx1"/>
              </a:solidFill>
            </a:rPr>
            <a:t> в порядку, </a:t>
          </a:r>
          <a:r>
            <a:rPr lang="ru-RU" sz="1400" b="0" i="0" dirty="0" err="1">
              <a:solidFill>
                <a:schemeClr val="tx1"/>
              </a:solidFill>
            </a:rPr>
            <a:t>передбаченому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законодавством</a:t>
          </a:r>
          <a:endParaRPr lang="ru-RU" sz="1400" dirty="0">
            <a:solidFill>
              <a:schemeClr val="tx1"/>
            </a:solidFill>
          </a:endParaRPr>
        </a:p>
      </dgm:t>
    </dgm:pt>
    <dgm:pt modelId="{DC54695C-FF0B-4087-91F7-C4A91734C73D}" type="parTrans" cxnId="{6ACD9DC6-91F5-4DAC-A064-821E01555EB2}">
      <dgm:prSet/>
      <dgm:spPr/>
      <dgm:t>
        <a:bodyPr/>
        <a:lstStyle/>
        <a:p>
          <a:endParaRPr lang="ru-RU"/>
        </a:p>
      </dgm:t>
    </dgm:pt>
    <dgm:pt modelId="{3C97FE20-1D26-458F-B18D-618696132749}" type="sibTrans" cxnId="{6ACD9DC6-91F5-4DAC-A064-821E01555EB2}">
      <dgm:prSet/>
      <dgm:spPr/>
      <dgm:t>
        <a:bodyPr/>
        <a:lstStyle/>
        <a:p>
          <a:endParaRPr lang="ru-RU"/>
        </a:p>
      </dgm:t>
    </dgm:pt>
    <dgm:pt modelId="{927792E4-0429-43D1-8DAF-6CAEDAC9D4D1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витрати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пов’язані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фінансуванням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передвиборної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агітації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під</a:t>
          </a:r>
          <a:r>
            <a:rPr lang="ru-RU" sz="1400" b="0" i="0" dirty="0">
              <a:solidFill>
                <a:schemeClr val="tx1"/>
              </a:solidFill>
            </a:rPr>
            <a:t> час </a:t>
          </a:r>
          <a:r>
            <a:rPr lang="ru-RU" sz="1400" b="0" i="0" dirty="0" err="1">
              <a:solidFill>
                <a:schemeClr val="tx1"/>
              </a:solidFill>
            </a:rPr>
            <a:t>чергових</a:t>
          </a:r>
          <a:r>
            <a:rPr lang="ru-RU" sz="1400" b="0" i="0" dirty="0">
              <a:solidFill>
                <a:schemeClr val="tx1"/>
              </a:solidFill>
            </a:rPr>
            <a:t> та </a:t>
          </a:r>
          <a:r>
            <a:rPr lang="ru-RU" sz="1400" b="0" i="0" dirty="0" err="1">
              <a:solidFill>
                <a:schemeClr val="tx1"/>
              </a:solidFill>
            </a:rPr>
            <a:t>позачергових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endParaRPr lang="ru-RU" sz="1400" dirty="0">
            <a:solidFill>
              <a:schemeClr val="tx1"/>
            </a:solidFill>
          </a:endParaRPr>
        </a:p>
      </dgm:t>
    </dgm:pt>
    <dgm:pt modelId="{3E322194-AE63-451C-877C-E14A7E8AAB48}" type="parTrans" cxnId="{99DD59C5-86A7-466B-AA1C-F250ED529975}">
      <dgm:prSet/>
      <dgm:spPr/>
      <dgm:t>
        <a:bodyPr/>
        <a:lstStyle/>
        <a:p>
          <a:endParaRPr lang="ru-RU"/>
        </a:p>
      </dgm:t>
    </dgm:pt>
    <dgm:pt modelId="{B022ECE2-719B-4E1C-BAC8-F0BC90775F11}" type="sibTrans" cxnId="{99DD59C5-86A7-466B-AA1C-F250ED529975}">
      <dgm:prSet/>
      <dgm:spPr/>
      <dgm:t>
        <a:bodyPr/>
        <a:lstStyle/>
        <a:p>
          <a:endParaRPr lang="ru-RU"/>
        </a:p>
      </dgm:t>
    </dgm:pt>
    <dgm:pt modelId="{C9F630B9-03AD-43FF-9BD6-6721C9C054DA}" type="pres">
      <dgm:prSet presAssocID="{44E5B5CD-8D59-451B-87B8-CEC9F42BE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DB287-DCDA-4A27-831D-2279837F268E}" type="pres">
      <dgm:prSet presAssocID="{675E14E2-54D6-4900-AA18-00CB68BD6AD7}" presName="hierRoot1" presStyleCnt="0">
        <dgm:presLayoutVars>
          <dgm:hierBranch val="init"/>
        </dgm:presLayoutVars>
      </dgm:prSet>
      <dgm:spPr/>
    </dgm:pt>
    <dgm:pt modelId="{E96C187B-A34F-4679-8302-7C8812058161}" type="pres">
      <dgm:prSet presAssocID="{675E14E2-54D6-4900-AA18-00CB68BD6AD7}" presName="rootComposite1" presStyleCnt="0"/>
      <dgm:spPr/>
    </dgm:pt>
    <dgm:pt modelId="{5DF640DE-FA6A-4EE4-841C-D28415402C60}" type="pres">
      <dgm:prSet presAssocID="{675E14E2-54D6-4900-AA18-00CB68BD6A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B68FD-C9E8-423B-886D-7155617F73CC}" type="pres">
      <dgm:prSet presAssocID="{675E14E2-54D6-4900-AA18-00CB68BD6A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AE23AB-F148-425C-943C-2C681BB3D54F}" type="pres">
      <dgm:prSet presAssocID="{675E14E2-54D6-4900-AA18-00CB68BD6AD7}" presName="hierChild2" presStyleCnt="0"/>
      <dgm:spPr/>
    </dgm:pt>
    <dgm:pt modelId="{C7A6313B-5530-4C98-99EF-A8D8D50CBF3F}" type="pres">
      <dgm:prSet presAssocID="{675E14E2-54D6-4900-AA18-00CB68BD6AD7}" presName="hierChild3" presStyleCnt="0"/>
      <dgm:spPr/>
    </dgm:pt>
    <dgm:pt modelId="{31E184F7-595A-4D17-A416-1CF0F8412CC6}" type="pres">
      <dgm:prSet presAssocID="{DC54695C-FF0B-4087-91F7-C4A91734C73D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C1199E1-4735-4325-89B9-3FFE7B030E24}" type="pres">
      <dgm:prSet presAssocID="{C7FC97EB-6482-46BA-A1F8-377878FC2176}" presName="hierRoot3" presStyleCnt="0">
        <dgm:presLayoutVars>
          <dgm:hierBranch val="init"/>
        </dgm:presLayoutVars>
      </dgm:prSet>
      <dgm:spPr/>
    </dgm:pt>
    <dgm:pt modelId="{D75C357A-A964-43C1-A30A-893830AA67EE}" type="pres">
      <dgm:prSet presAssocID="{C7FC97EB-6482-46BA-A1F8-377878FC2176}" presName="rootComposite3" presStyleCnt="0"/>
      <dgm:spPr/>
    </dgm:pt>
    <dgm:pt modelId="{DEBB8F64-A351-4EFA-9D8B-F1EAB8442209}" type="pres">
      <dgm:prSet presAssocID="{C7FC97EB-6482-46BA-A1F8-377878FC217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C2CAF-C8D6-41FF-AAF4-BB52FBBA6E46}" type="pres">
      <dgm:prSet presAssocID="{C7FC97EB-6482-46BA-A1F8-377878FC217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3DA6FC7-8C27-4249-B727-02194A19D433}" type="pres">
      <dgm:prSet presAssocID="{C7FC97EB-6482-46BA-A1F8-377878FC2176}" presName="hierChild6" presStyleCnt="0"/>
      <dgm:spPr/>
    </dgm:pt>
    <dgm:pt modelId="{387CAA0A-105C-42E9-94F9-F4F75C0511E1}" type="pres">
      <dgm:prSet presAssocID="{C7FC97EB-6482-46BA-A1F8-377878FC2176}" presName="hierChild7" presStyleCnt="0"/>
      <dgm:spPr/>
    </dgm:pt>
    <dgm:pt modelId="{52956345-4277-43DF-9E86-EA15BD6E4D1C}" type="pres">
      <dgm:prSet presAssocID="{3E322194-AE63-451C-877C-E14A7E8AAB4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8DE4352-332D-496B-802B-BAD728C4CB31}" type="pres">
      <dgm:prSet presAssocID="{927792E4-0429-43D1-8DAF-6CAEDAC9D4D1}" presName="hierRoot3" presStyleCnt="0">
        <dgm:presLayoutVars>
          <dgm:hierBranch val="init"/>
        </dgm:presLayoutVars>
      </dgm:prSet>
      <dgm:spPr/>
    </dgm:pt>
    <dgm:pt modelId="{7BE6F401-55D5-47A8-88F7-3CC9DC8FB9C4}" type="pres">
      <dgm:prSet presAssocID="{927792E4-0429-43D1-8DAF-6CAEDAC9D4D1}" presName="rootComposite3" presStyleCnt="0"/>
      <dgm:spPr/>
    </dgm:pt>
    <dgm:pt modelId="{907E4206-3E25-42CB-BB1C-840F6521E158}" type="pres">
      <dgm:prSet presAssocID="{927792E4-0429-43D1-8DAF-6CAEDAC9D4D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9D24B-7B28-4C94-8997-D5A1EE6D66ED}" type="pres">
      <dgm:prSet presAssocID="{927792E4-0429-43D1-8DAF-6CAEDAC9D4D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1FE00B5-B7D3-45E4-B5C0-93C7C00E18A2}" type="pres">
      <dgm:prSet presAssocID="{927792E4-0429-43D1-8DAF-6CAEDAC9D4D1}" presName="hierChild6" presStyleCnt="0"/>
      <dgm:spPr/>
    </dgm:pt>
    <dgm:pt modelId="{DDA53AEA-71DA-482B-BF8A-0BEBE18A47DF}" type="pres">
      <dgm:prSet presAssocID="{927792E4-0429-43D1-8DAF-6CAEDAC9D4D1}" presName="hierChild7" presStyleCnt="0"/>
      <dgm:spPr/>
    </dgm:pt>
  </dgm:ptLst>
  <dgm:cxnLst>
    <dgm:cxn modelId="{99DD59C5-86A7-466B-AA1C-F250ED529975}" srcId="{675E14E2-54D6-4900-AA18-00CB68BD6AD7}" destId="{927792E4-0429-43D1-8DAF-6CAEDAC9D4D1}" srcOrd="1" destOrd="0" parTransId="{3E322194-AE63-451C-877C-E14A7E8AAB48}" sibTransId="{B022ECE2-719B-4E1C-BAC8-F0BC90775F11}"/>
    <dgm:cxn modelId="{928248EA-A6C9-4574-9CE3-1DF3176C2ABD}" type="presOf" srcId="{C7FC97EB-6482-46BA-A1F8-377878FC2176}" destId="{DEBB8F64-A351-4EFA-9D8B-F1EAB8442209}" srcOrd="0" destOrd="0" presId="urn:microsoft.com/office/officeart/2005/8/layout/orgChart1"/>
    <dgm:cxn modelId="{79174FF0-0AB6-493D-94C2-0DB8BEA671C3}" type="presOf" srcId="{44E5B5CD-8D59-451B-87B8-CEC9F42BED5B}" destId="{C9F630B9-03AD-43FF-9BD6-6721C9C054DA}" srcOrd="0" destOrd="0" presId="urn:microsoft.com/office/officeart/2005/8/layout/orgChart1"/>
    <dgm:cxn modelId="{9DC3D09E-5C05-4A33-8DAB-D323789430AA}" type="presOf" srcId="{3E322194-AE63-451C-877C-E14A7E8AAB48}" destId="{52956345-4277-43DF-9E86-EA15BD6E4D1C}" srcOrd="0" destOrd="0" presId="urn:microsoft.com/office/officeart/2005/8/layout/orgChart1"/>
    <dgm:cxn modelId="{6ACD9DC6-91F5-4DAC-A064-821E01555EB2}" srcId="{675E14E2-54D6-4900-AA18-00CB68BD6AD7}" destId="{C7FC97EB-6482-46BA-A1F8-377878FC2176}" srcOrd="0" destOrd="0" parTransId="{DC54695C-FF0B-4087-91F7-C4A91734C73D}" sibTransId="{3C97FE20-1D26-458F-B18D-618696132749}"/>
    <dgm:cxn modelId="{92C8E553-4D66-4702-A673-DC9F78D3E9B0}" type="presOf" srcId="{927792E4-0429-43D1-8DAF-6CAEDAC9D4D1}" destId="{907E4206-3E25-42CB-BB1C-840F6521E158}" srcOrd="0" destOrd="0" presId="urn:microsoft.com/office/officeart/2005/8/layout/orgChart1"/>
    <dgm:cxn modelId="{4C786308-73D9-46D2-BE86-9CAB59294891}" type="presOf" srcId="{C7FC97EB-6482-46BA-A1F8-377878FC2176}" destId="{0E6C2CAF-C8D6-41FF-AAF4-BB52FBBA6E46}" srcOrd="1" destOrd="0" presId="urn:microsoft.com/office/officeart/2005/8/layout/orgChart1"/>
    <dgm:cxn modelId="{FCDF0370-656A-4149-8F82-A14F02A0D61F}" type="presOf" srcId="{675E14E2-54D6-4900-AA18-00CB68BD6AD7}" destId="{5DF640DE-FA6A-4EE4-841C-D28415402C60}" srcOrd="0" destOrd="0" presId="urn:microsoft.com/office/officeart/2005/8/layout/orgChart1"/>
    <dgm:cxn modelId="{0053F6DE-5B10-4764-8A39-13CD9BF6DA4B}" type="presOf" srcId="{DC54695C-FF0B-4087-91F7-C4A91734C73D}" destId="{31E184F7-595A-4D17-A416-1CF0F8412CC6}" srcOrd="0" destOrd="0" presId="urn:microsoft.com/office/officeart/2005/8/layout/orgChart1"/>
    <dgm:cxn modelId="{FDC370AD-7B17-4BCC-ABFB-0D7503D97D2C}" type="presOf" srcId="{675E14E2-54D6-4900-AA18-00CB68BD6AD7}" destId="{B55B68FD-C9E8-423B-886D-7155617F73CC}" srcOrd="1" destOrd="0" presId="urn:microsoft.com/office/officeart/2005/8/layout/orgChart1"/>
    <dgm:cxn modelId="{318A99C8-5EF3-476D-9EC2-12ABC3D9CF24}" srcId="{44E5B5CD-8D59-451B-87B8-CEC9F42BED5B}" destId="{675E14E2-54D6-4900-AA18-00CB68BD6AD7}" srcOrd="0" destOrd="0" parTransId="{5829080B-719A-45F8-8AEC-FE174DDA01AE}" sibTransId="{0546795A-3DC1-4068-BED2-7C55DE84E79B}"/>
    <dgm:cxn modelId="{075B1558-B2A3-4403-8226-378C50B59087}" type="presOf" srcId="{927792E4-0429-43D1-8DAF-6CAEDAC9D4D1}" destId="{DFC9D24B-7B28-4C94-8997-D5A1EE6D66ED}" srcOrd="1" destOrd="0" presId="urn:microsoft.com/office/officeart/2005/8/layout/orgChart1"/>
    <dgm:cxn modelId="{82721D81-2E9E-4AFC-A66F-CBD526539883}" type="presParOf" srcId="{C9F630B9-03AD-43FF-9BD6-6721C9C054DA}" destId="{085DB287-DCDA-4A27-831D-2279837F268E}" srcOrd="0" destOrd="0" presId="urn:microsoft.com/office/officeart/2005/8/layout/orgChart1"/>
    <dgm:cxn modelId="{4795BBB6-71AF-4B3A-84B3-5401EB65DE2E}" type="presParOf" srcId="{085DB287-DCDA-4A27-831D-2279837F268E}" destId="{E96C187B-A34F-4679-8302-7C8812058161}" srcOrd="0" destOrd="0" presId="urn:microsoft.com/office/officeart/2005/8/layout/orgChart1"/>
    <dgm:cxn modelId="{A56E86D4-1C03-494A-98E5-0A79AD1E5F41}" type="presParOf" srcId="{E96C187B-A34F-4679-8302-7C8812058161}" destId="{5DF640DE-FA6A-4EE4-841C-D28415402C60}" srcOrd="0" destOrd="0" presId="urn:microsoft.com/office/officeart/2005/8/layout/orgChart1"/>
    <dgm:cxn modelId="{4A7CD982-83EE-44E5-AF61-6AE6AD3AA827}" type="presParOf" srcId="{E96C187B-A34F-4679-8302-7C8812058161}" destId="{B55B68FD-C9E8-423B-886D-7155617F73CC}" srcOrd="1" destOrd="0" presId="urn:microsoft.com/office/officeart/2005/8/layout/orgChart1"/>
    <dgm:cxn modelId="{3C72122A-03FA-4118-BCB1-D47A97F7FA61}" type="presParOf" srcId="{085DB287-DCDA-4A27-831D-2279837F268E}" destId="{A4AE23AB-F148-425C-943C-2C681BB3D54F}" srcOrd="1" destOrd="0" presId="urn:microsoft.com/office/officeart/2005/8/layout/orgChart1"/>
    <dgm:cxn modelId="{9BA3E9AB-4EC4-4810-A465-0653170D4025}" type="presParOf" srcId="{085DB287-DCDA-4A27-831D-2279837F268E}" destId="{C7A6313B-5530-4C98-99EF-A8D8D50CBF3F}" srcOrd="2" destOrd="0" presId="urn:microsoft.com/office/officeart/2005/8/layout/orgChart1"/>
    <dgm:cxn modelId="{8F541F21-995D-4F5A-8344-DC7B7D67D835}" type="presParOf" srcId="{C7A6313B-5530-4C98-99EF-A8D8D50CBF3F}" destId="{31E184F7-595A-4D17-A416-1CF0F8412CC6}" srcOrd="0" destOrd="0" presId="urn:microsoft.com/office/officeart/2005/8/layout/orgChart1"/>
    <dgm:cxn modelId="{DE033FC2-53E0-401B-8990-4ED46728DEAE}" type="presParOf" srcId="{C7A6313B-5530-4C98-99EF-A8D8D50CBF3F}" destId="{5C1199E1-4735-4325-89B9-3FFE7B030E24}" srcOrd="1" destOrd="0" presId="urn:microsoft.com/office/officeart/2005/8/layout/orgChart1"/>
    <dgm:cxn modelId="{921ACDC1-AD63-46C1-B165-966778D7E81F}" type="presParOf" srcId="{5C1199E1-4735-4325-89B9-3FFE7B030E24}" destId="{D75C357A-A964-43C1-A30A-893830AA67EE}" srcOrd="0" destOrd="0" presId="urn:microsoft.com/office/officeart/2005/8/layout/orgChart1"/>
    <dgm:cxn modelId="{8DAD07C9-5CA2-4FBC-B192-E58C50E4425D}" type="presParOf" srcId="{D75C357A-A964-43C1-A30A-893830AA67EE}" destId="{DEBB8F64-A351-4EFA-9D8B-F1EAB8442209}" srcOrd="0" destOrd="0" presId="urn:microsoft.com/office/officeart/2005/8/layout/orgChart1"/>
    <dgm:cxn modelId="{EED389CE-CE41-4634-A2A8-E3016F94A215}" type="presParOf" srcId="{D75C357A-A964-43C1-A30A-893830AA67EE}" destId="{0E6C2CAF-C8D6-41FF-AAF4-BB52FBBA6E46}" srcOrd="1" destOrd="0" presId="urn:microsoft.com/office/officeart/2005/8/layout/orgChart1"/>
    <dgm:cxn modelId="{1F990047-15EA-4C46-AC28-81F63D102D5F}" type="presParOf" srcId="{5C1199E1-4735-4325-89B9-3FFE7B030E24}" destId="{73DA6FC7-8C27-4249-B727-02194A19D433}" srcOrd="1" destOrd="0" presId="urn:microsoft.com/office/officeart/2005/8/layout/orgChart1"/>
    <dgm:cxn modelId="{DA548698-CA76-4B86-AF47-C2A276381AF2}" type="presParOf" srcId="{5C1199E1-4735-4325-89B9-3FFE7B030E24}" destId="{387CAA0A-105C-42E9-94F9-F4F75C0511E1}" srcOrd="2" destOrd="0" presId="urn:microsoft.com/office/officeart/2005/8/layout/orgChart1"/>
    <dgm:cxn modelId="{1C45E3B2-F895-4354-B84D-E46A32DDE82A}" type="presParOf" srcId="{C7A6313B-5530-4C98-99EF-A8D8D50CBF3F}" destId="{52956345-4277-43DF-9E86-EA15BD6E4D1C}" srcOrd="2" destOrd="0" presId="urn:microsoft.com/office/officeart/2005/8/layout/orgChart1"/>
    <dgm:cxn modelId="{C33C7DA2-6DFD-453F-B502-18964D00A9D1}" type="presParOf" srcId="{C7A6313B-5530-4C98-99EF-A8D8D50CBF3F}" destId="{E8DE4352-332D-496B-802B-BAD728C4CB31}" srcOrd="3" destOrd="0" presId="urn:microsoft.com/office/officeart/2005/8/layout/orgChart1"/>
    <dgm:cxn modelId="{D13B5B07-1730-45A0-8A11-B85F013E2CEF}" type="presParOf" srcId="{E8DE4352-332D-496B-802B-BAD728C4CB31}" destId="{7BE6F401-55D5-47A8-88F7-3CC9DC8FB9C4}" srcOrd="0" destOrd="0" presId="urn:microsoft.com/office/officeart/2005/8/layout/orgChart1"/>
    <dgm:cxn modelId="{BF9EC7B9-4A1C-46BA-AF42-4257F09716F4}" type="presParOf" srcId="{7BE6F401-55D5-47A8-88F7-3CC9DC8FB9C4}" destId="{907E4206-3E25-42CB-BB1C-840F6521E158}" srcOrd="0" destOrd="0" presId="urn:microsoft.com/office/officeart/2005/8/layout/orgChart1"/>
    <dgm:cxn modelId="{75A6EB07-B539-4040-82D9-6367EFC4C760}" type="presParOf" srcId="{7BE6F401-55D5-47A8-88F7-3CC9DC8FB9C4}" destId="{DFC9D24B-7B28-4C94-8997-D5A1EE6D66ED}" srcOrd="1" destOrd="0" presId="urn:microsoft.com/office/officeart/2005/8/layout/orgChart1"/>
    <dgm:cxn modelId="{4AB5ED13-8514-40AD-B08E-45C217E3C86F}" type="presParOf" srcId="{E8DE4352-332D-496B-802B-BAD728C4CB31}" destId="{31FE00B5-B7D3-45E4-B5C0-93C7C00E18A2}" srcOrd="1" destOrd="0" presId="urn:microsoft.com/office/officeart/2005/8/layout/orgChart1"/>
    <dgm:cxn modelId="{66303B09-09E1-4052-AB3B-70C2768819A1}" type="presParOf" srcId="{E8DE4352-332D-496B-802B-BAD728C4CB31}" destId="{DDA53AEA-71DA-482B-BF8A-0BEBE18A4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C6772-0E60-4655-B294-736F202033EA}">
      <dsp:nvSpPr>
        <dsp:cNvPr id="0" name=""/>
        <dsp:cNvSpPr/>
      </dsp:nvSpPr>
      <dsp:spPr>
        <a:xfrm>
          <a:off x="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94827"/>
        <a:ext cx="2857499" cy="1714500"/>
      </dsp:txXfrm>
    </dsp:sp>
    <dsp:sp modelId="{9BE55B7E-9587-428A-A81A-1427A5FC50B8}">
      <dsp:nvSpPr>
        <dsp:cNvPr id="0" name=""/>
        <dsp:cNvSpPr/>
      </dsp:nvSpPr>
      <dsp:spPr>
        <a:xfrm>
          <a:off x="314325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94827"/>
        <a:ext cx="2857499" cy="1714500"/>
      </dsp:txXfrm>
    </dsp:sp>
    <dsp:sp modelId="{B0FCA306-A1ED-428B-A99A-56A65A444858}">
      <dsp:nvSpPr>
        <dsp:cNvPr id="0" name=""/>
        <dsp:cNvSpPr/>
      </dsp:nvSpPr>
      <dsp:spPr>
        <a:xfrm>
          <a:off x="628650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94827"/>
        <a:ext cx="2857499" cy="1714500"/>
      </dsp:txXfrm>
    </dsp:sp>
    <dsp:sp modelId="{B7A20839-0D3F-44B4-9A9B-62D90B561554}">
      <dsp:nvSpPr>
        <dsp:cNvPr id="0" name=""/>
        <dsp:cNvSpPr/>
      </dsp:nvSpPr>
      <dsp:spPr>
        <a:xfrm>
          <a:off x="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2095078"/>
        <a:ext cx="2857499" cy="1714500"/>
      </dsp:txXfrm>
    </dsp:sp>
    <dsp:sp modelId="{1B5DC5C6-F87C-4C09-A7BD-6BF3AA829E43}">
      <dsp:nvSpPr>
        <dsp:cNvPr id="0" name=""/>
        <dsp:cNvSpPr/>
      </dsp:nvSpPr>
      <dsp:spPr>
        <a:xfrm>
          <a:off x="314325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2095078"/>
        <a:ext cx="2857499" cy="1714500"/>
      </dsp:txXfrm>
    </dsp:sp>
    <dsp:sp modelId="{3D53E6D1-78A2-4F47-AAF4-C80B40CEE646}">
      <dsp:nvSpPr>
        <dsp:cNvPr id="0" name=""/>
        <dsp:cNvSpPr/>
      </dsp:nvSpPr>
      <dsp:spPr>
        <a:xfrm>
          <a:off x="628650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6) іншими політичними партіями;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2095078"/>
        <a:ext cx="2857499" cy="1714500"/>
      </dsp:txXfrm>
    </dsp:sp>
    <dsp:sp modelId="{7803A243-028A-422C-ABFD-E31C69D04B06}">
      <dsp:nvSpPr>
        <dsp:cNvPr id="0" name=""/>
        <dsp:cNvSpPr/>
      </dsp:nvSpPr>
      <dsp:spPr>
        <a:xfrm>
          <a:off x="460743" y="4095328"/>
          <a:ext cx="5079263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7)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з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якими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укладено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договір</a:t>
          </a:r>
          <a:r>
            <a:rPr lang="ru-RU" sz="1400" b="0" i="0" kern="1200" dirty="0" smtClean="0">
              <a:latin typeface="Bahnschrift" pitchFamily="34" charset="0"/>
            </a:rPr>
            <a:t> про </a:t>
          </a:r>
          <a:r>
            <a:rPr lang="ru-RU" sz="1400" b="0" i="0" kern="1200" dirty="0" err="1" smtClean="0">
              <a:latin typeface="Bahnschrift" pitchFamily="34" charset="0"/>
            </a:rPr>
            <a:t>закупівлю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робіт</a:t>
          </a:r>
          <a:r>
            <a:rPr lang="ru-RU" sz="1400" b="0" i="0" kern="1200" dirty="0" smtClean="0">
              <a:latin typeface="Bahnschrift" pitchFamily="34" charset="0"/>
            </a:rPr>
            <a:t>, </a:t>
          </a:r>
          <a:r>
            <a:rPr lang="ru-RU" sz="1400" b="0" i="0" kern="1200" dirty="0" err="1" smtClean="0">
              <a:latin typeface="Bahnschrift" pitchFamily="34" charset="0"/>
            </a:rPr>
            <a:t>товарів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чи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послуг</a:t>
          </a:r>
          <a:r>
            <a:rPr lang="ru-RU" sz="1400" b="0" i="0" kern="1200" dirty="0" smtClean="0">
              <a:latin typeface="Bahnschrift" pitchFamily="34" charset="0"/>
            </a:rPr>
            <a:t> для </a:t>
          </a:r>
          <a:r>
            <a:rPr lang="ru-RU" sz="1400" b="0" i="0" kern="1200" dirty="0" err="1" smtClean="0">
              <a:latin typeface="Bahnschrift" pitchFamily="34" charset="0"/>
            </a:rPr>
            <a:t>забезпечення</a:t>
          </a:r>
          <a:r>
            <a:rPr lang="ru-RU" sz="1400" b="0" i="0" kern="1200" dirty="0" smtClean="0">
              <a:latin typeface="Bahnschrift" pitchFamily="34" charset="0"/>
            </a:rPr>
            <a:t> потреб </a:t>
          </a:r>
          <a:r>
            <a:rPr lang="ru-RU" sz="1400" b="0" i="0" kern="1200" dirty="0" err="1" smtClean="0">
              <a:latin typeface="Bahnschrift" pitchFamily="34" charset="0"/>
            </a:rPr>
            <a:t>держави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або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територіальної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громади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згідно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із</a:t>
          </a:r>
          <a:r>
            <a:rPr lang="ru-RU" sz="1400" b="0" i="0" kern="1200" dirty="0" smtClean="0">
              <a:latin typeface="Bahnschrift" pitchFamily="34" charset="0"/>
            </a:rPr>
            <a:t> Законом </a:t>
          </a:r>
          <a:r>
            <a:rPr lang="ru-RU" sz="1400" b="0" i="0" kern="1200" dirty="0" err="1" smtClean="0">
              <a:latin typeface="Bahnschrift" pitchFamily="34" charset="0"/>
            </a:rPr>
            <a:t>України</a:t>
          </a:r>
          <a:r>
            <a:rPr lang="ru-RU" sz="1400" b="0" i="0" kern="1200" dirty="0" smtClean="0">
              <a:latin typeface="Bahnschrift" pitchFamily="34" charset="0"/>
            </a:rPr>
            <a:t> "Про </a:t>
          </a:r>
          <a:r>
            <a:rPr lang="ru-RU" sz="1400" b="0" i="0" kern="1200" dirty="0" err="1" smtClean="0">
              <a:latin typeface="Bahnschrift" pitchFamily="34" charset="0"/>
            </a:rPr>
            <a:t>здійснення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державних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закупівель</a:t>
          </a:r>
          <a:r>
            <a:rPr lang="ru-RU" sz="1400" b="0" i="0" kern="1200" dirty="0" smtClean="0">
              <a:latin typeface="Bahnschrift" pitchFamily="34" charset="0"/>
            </a:rPr>
            <a:t>«. (</a:t>
          </a:r>
          <a:r>
            <a:rPr lang="ru-RU" sz="1400" b="0" i="0" kern="120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kern="1200" dirty="0" smtClean="0">
              <a:latin typeface="Bahnschrift" pitchFamily="34" charset="0"/>
            </a:rPr>
            <a:t>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460743" y="4095328"/>
        <a:ext cx="5079263" cy="1714500"/>
      </dsp:txXfrm>
    </dsp:sp>
    <dsp:sp modelId="{0E6C9B87-FC59-40FD-A55E-B31E969B317A}">
      <dsp:nvSpPr>
        <dsp:cNvPr id="0" name=""/>
        <dsp:cNvSpPr/>
      </dsp:nvSpPr>
      <dsp:spPr>
        <a:xfrm>
          <a:off x="6122593" y="398728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8)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які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мають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непогашений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податковий</a:t>
          </a:r>
          <a:r>
            <a:rPr lang="ru-RU" sz="1400" b="0" i="0" kern="1200" dirty="0" smtClean="0">
              <a:latin typeface="Bahnschrift" pitchFamily="34" charset="0"/>
            </a:rPr>
            <a:t> борг.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122593" y="3987280"/>
        <a:ext cx="2857499" cy="1714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6345-4277-43DF-9E86-EA15BD6E4D1C}">
      <dsp:nvSpPr>
        <dsp:cNvPr id="0" name=""/>
        <dsp:cNvSpPr/>
      </dsp:nvSpPr>
      <dsp:spPr>
        <a:xfrm>
          <a:off x="4284476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22"/>
              </a:lnTo>
              <a:lnTo>
                <a:pt x="406925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184F7-595A-4D17-A416-1CF0F8412CC6}">
      <dsp:nvSpPr>
        <dsp:cNvPr id="0" name=""/>
        <dsp:cNvSpPr/>
      </dsp:nvSpPr>
      <dsp:spPr>
        <a:xfrm>
          <a:off x="3877550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406925" y="0"/>
              </a:moveTo>
              <a:lnTo>
                <a:pt x="406925" y="1782722"/>
              </a:lnTo>
              <a:lnTo>
                <a:pt x="0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40DE-FA6A-4EE4-841C-D28415402C60}">
      <dsp:nvSpPr>
        <dsp:cNvPr id="0" name=""/>
        <dsp:cNvSpPr/>
      </dsp:nvSpPr>
      <dsp:spPr>
        <a:xfrm>
          <a:off x="2346733" y="283624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solidFill>
                <a:schemeClr val="tx1"/>
              </a:solidFill>
            </a:rPr>
            <a:t>За </a:t>
          </a:r>
          <a:r>
            <a:rPr lang="ru-RU" sz="2400" b="0" i="0" kern="1200" dirty="0" err="1">
              <a:solidFill>
                <a:schemeClr val="tx1"/>
              </a:solidFill>
            </a:rPr>
            <a:t>рахунок</a:t>
          </a:r>
          <a:r>
            <a:rPr lang="ru-RU" sz="2400" b="0" i="0" kern="1200" dirty="0">
              <a:solidFill>
                <a:schemeClr val="tx1"/>
              </a:solidFill>
            </a:rPr>
            <a:t> </a:t>
          </a:r>
          <a:r>
            <a:rPr lang="ru-RU" sz="2400" b="0" i="0" kern="1200" dirty="0" err="1">
              <a:solidFill>
                <a:schemeClr val="tx1"/>
              </a:solidFill>
            </a:rPr>
            <a:t>коштів</a:t>
          </a:r>
          <a:r>
            <a:rPr lang="ru-RU" sz="2400" b="0" i="0" kern="1200" dirty="0">
              <a:solidFill>
                <a:schemeClr val="tx1"/>
              </a:solidFill>
            </a:rPr>
            <a:t> державного бюджету: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46733" y="283624"/>
        <a:ext cx="3875484" cy="1937742"/>
      </dsp:txXfrm>
    </dsp:sp>
    <dsp:sp modelId="{DEBB8F64-A351-4EFA-9D8B-F1EAB8442209}">
      <dsp:nvSpPr>
        <dsp:cNvPr id="0" name=""/>
        <dsp:cNvSpPr/>
      </dsp:nvSpPr>
      <dsp:spPr>
        <a:xfrm>
          <a:off x="2065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фінансується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діяльність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не </a:t>
          </a:r>
          <a:r>
            <a:rPr lang="ru-RU" sz="1400" b="0" i="0" kern="1200" dirty="0" err="1">
              <a:solidFill>
                <a:schemeClr val="tx1"/>
              </a:solidFill>
            </a:rPr>
            <a:t>пов’язана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їхньою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участю</a:t>
          </a:r>
          <a:r>
            <a:rPr lang="ru-RU" sz="1400" b="0" i="0" kern="1200" dirty="0">
              <a:solidFill>
                <a:schemeClr val="tx1"/>
              </a:solidFill>
            </a:rPr>
            <a:t> у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Президента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, у тому </a:t>
          </a:r>
          <a:r>
            <a:rPr lang="ru-RU" sz="1400" b="0" i="0" kern="1200" dirty="0" err="1">
              <a:solidFill>
                <a:schemeClr val="tx1"/>
              </a:solidFill>
            </a:rPr>
            <a:t>числі</a:t>
          </a:r>
          <a:r>
            <a:rPr lang="ru-RU" sz="1400" b="0" i="0" kern="1200" dirty="0">
              <a:solidFill>
                <a:schemeClr val="tx1"/>
              </a:solidFill>
            </a:rPr>
            <a:t> оплата </a:t>
          </a:r>
          <a:r>
            <a:rPr lang="ru-RU" sz="1400" b="0" i="0" kern="1200" dirty="0" err="1">
              <a:solidFill>
                <a:schemeClr val="tx1"/>
              </a:solidFill>
            </a:rPr>
            <a:t>праці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працівників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партії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її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організацій</a:t>
          </a:r>
          <a:r>
            <a:rPr lang="ru-RU" sz="1400" b="0" i="0" kern="1200" dirty="0">
              <a:solidFill>
                <a:schemeClr val="tx1"/>
              </a:solidFill>
            </a:rPr>
            <a:t> в порядку, </a:t>
          </a:r>
          <a:r>
            <a:rPr lang="ru-RU" sz="1400" b="0" i="0" kern="1200" dirty="0" err="1">
              <a:solidFill>
                <a:schemeClr val="tx1"/>
              </a:solidFill>
            </a:rPr>
            <a:t>передбаченому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законодавством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65" y="3035217"/>
        <a:ext cx="3875484" cy="1937742"/>
      </dsp:txXfrm>
    </dsp:sp>
    <dsp:sp modelId="{907E4206-3E25-42CB-BB1C-840F6521E158}">
      <dsp:nvSpPr>
        <dsp:cNvPr id="0" name=""/>
        <dsp:cNvSpPr/>
      </dsp:nvSpPr>
      <dsp:spPr>
        <a:xfrm>
          <a:off x="4691401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витрати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пов’язані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фінансуванням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передвиборної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агітації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під</a:t>
          </a:r>
          <a:r>
            <a:rPr lang="ru-RU" sz="1400" b="0" i="0" kern="1200" dirty="0">
              <a:solidFill>
                <a:schemeClr val="tx1"/>
              </a:solidFill>
            </a:rPr>
            <a:t> час </a:t>
          </a:r>
          <a:r>
            <a:rPr lang="ru-RU" sz="1400" b="0" i="0" kern="1200" dirty="0" err="1">
              <a:solidFill>
                <a:schemeClr val="tx1"/>
              </a:solidFill>
            </a:rPr>
            <a:t>чергових</a:t>
          </a:r>
          <a:r>
            <a:rPr lang="ru-RU" sz="1400" b="0" i="0" kern="1200" dirty="0">
              <a:solidFill>
                <a:schemeClr val="tx1"/>
              </a:solidFill>
            </a:rPr>
            <a:t> та </a:t>
          </a:r>
          <a:r>
            <a:rPr lang="ru-RU" sz="1400" b="0" i="0" kern="1200" dirty="0" err="1">
              <a:solidFill>
                <a:schemeClr val="tx1"/>
              </a:solidFill>
            </a:rPr>
            <a:t>позачергових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1401" y="3035217"/>
        <a:ext cx="3875484" cy="193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B60C45-0E94-419E-89AF-1B920A3AD9E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705" y="500042"/>
            <a:ext cx="6629400" cy="394619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ЛЕКЦІЯ 11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ПРОБЛЕМИ Й ПЕРСПЕКТИВИ РЕГУЛЮВАННЯ ДІЯЛЬНОСТІ ГО В УККРАЇНІ В КОНТЕКСТІ СТАНДАРТІВ ДЕМОКРАТІЇ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Парламентська діяльність партії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69319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04733" y="24299"/>
            <a:ext cx="7342651" cy="10463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створення та реєстрація політичної партії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9050" y="1052736"/>
          <a:ext cx="912495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/>
              <a:t>Для реєстрації політичної партії до Міністерства юстиції України подаються такі документи: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95537" y="1052736"/>
          <a:ext cx="8748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9675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1055439"/>
            <a:ext cx="6120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контроль за діяльністю політичних партій здійснюють:</a:t>
            </a:r>
            <a:endParaRPr kumimoji="0" lang="uk-UA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87624" y="1628800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03140" y="260648"/>
            <a:ext cx="82408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фінансових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548680"/>
            <a:ext cx="65527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Правове регулювання фінансових засад політичних партій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atin typeface="Arial Black" pitchFamily="34" charset="0"/>
              </a:rPr>
              <a:t>Висновки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3568" y="1047800"/>
            <a:ext cx="8280920" cy="5567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сьогодні у нас спостерігається пожвавлення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більшості реформ, які задекларовані у програмній діяльності Уряду України та коаліційних груп. Але до ідеалу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ще дуже багато.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 криється і у пасивності суспільства та менталітеті самих українців. Не дивлячись на популяризацію партії Слуга Народу,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 продовжується розрив між західними та східними регіонами і в політичній сфері.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оціокультурною основою розмежування є регіональні розходження, а також відмінності у зовнішньополітичних поглядах російськомовних жителів південно-східних регіонів з одного боку, й україномовних жителів західних та центральних регіонів, - з іншого. Що в принципі і вилилося у кризу на Донбасі та вседозволеності сусідньої країни у Криму та на східному кордоні.  Наші політичні партії дуже часто заграють до робочого класу виборців, уміло маніпулюючи сподіваннями свої прихильників, та, дібравшись до влади звинувачуючи у всьому попередників, </a:t>
            </a:r>
            <a:r>
              <a:rPr lang="uk-UA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про-західну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політику або інші чинники. Саме в таких політичних партіях і є найбільша загроза не тільки для політичної системи країни, але і для державності.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Стосовно структури та законів які регулюють політичне життя в нашій країні, зараз я можу впевнено сказати, що семимильними кроками наша система стає адаптованою під наше суспільство і дійсно відображає інтерес громадськості.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 Висновки від аналізу двох країн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Проаналізувавши дві партійні системи, хочу підкреслити, що партійна система США звісно виглядає більш гармонійною та монолітною. Проте, в цьому питанні особливу роль відіграє американський менталітет. На даний момент, я вважаю що для України така система та </a:t>
            </a:r>
            <a:r>
              <a:rPr lang="uk-UA" sz="16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двопартійність</a:t>
            </a:r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нажаль, не підішли би. </a:t>
            </a:r>
            <a:b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Висновки стосовно кожної з країн, були наведені вище. Стосовно переваг, хочу виокремити наступні, які будуть доречні для запозичення</a:t>
            </a:r>
            <a:endParaRPr lang="ru-RU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Зосередження всієї повноти і державної і партійної влади дає більшу ефективність виконавчій владі</a:t>
            </a:r>
            <a:endParaRPr lang="ru-RU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sz="16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Двопартійність</a:t>
            </a:r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надійна перешкода перед радикальними, сумнівними політ – силами, а також партіями, які створюються задля відтягування голосів</a:t>
            </a:r>
            <a:endParaRPr lang="ru-RU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sz="16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Двопартійність</a:t>
            </a:r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не значить застій. Просто фіксуються жорсткі рамки, що можна змінювати, а що ні</a:t>
            </a:r>
            <a:endParaRPr lang="ru-RU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Виходячи з попереднього пункту – захищає демократичний, прозорий політичний режим, не дозволяє рушити основи ринкової економіки та знижує рівень бюрократії, можливостей лобіювати свої бізнес – інтереси.</a:t>
            </a:r>
            <a:endParaRPr lang="ru-RU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Список використаних джерел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1400" dirty="0" smtClean="0"/>
              <a:t>Особливості сучасних політичних партій та становлення партійної системи України / М. </a:t>
            </a:r>
            <a:r>
              <a:rPr lang="uk-UA" sz="1400" dirty="0" err="1" smtClean="0"/>
              <a:t>Росенко</a:t>
            </a:r>
            <a:r>
              <a:rPr lang="uk-UA" sz="1400" dirty="0" smtClean="0"/>
              <a:t> // Вісник державної служби України :інформаційно-аналітичний журнал. - 2010. - № 2.</a:t>
            </a:r>
          </a:p>
          <a:p>
            <a:r>
              <a:rPr lang="ru-RU" sz="1400" dirty="0" err="1" smtClean="0"/>
              <a:t>Політичні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США // </a:t>
            </a:r>
            <a:r>
              <a:rPr lang="ru-RU" sz="1400" dirty="0" err="1" smtClean="0"/>
              <a:t>Матеріал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Вікіпедії</a:t>
            </a:r>
            <a:r>
              <a:rPr lang="ru-RU" sz="1400" dirty="0" smtClean="0"/>
              <a:t> — </a:t>
            </a:r>
            <a:r>
              <a:rPr lang="ru-RU" sz="1400" dirty="0" err="1" smtClean="0"/>
              <a:t>вільної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енциклопедії</a:t>
            </a:r>
            <a:r>
              <a:rPr lang="ru-RU" sz="1400" dirty="0" smtClean="0"/>
              <a:t>. </a:t>
            </a:r>
            <a:r>
              <a:rPr lang="en-US" sz="1400" dirty="0" smtClean="0"/>
              <a:t>URL: https://uk.wikipedia.org/wiki/%</a:t>
            </a:r>
            <a:endParaRPr lang="uk-UA" sz="1400" dirty="0" smtClean="0"/>
          </a:p>
          <a:p>
            <a:r>
              <a:rPr lang="ru-RU" sz="1400" dirty="0" smtClean="0"/>
              <a:t>Журавлева В.Ю. Политические партии США в институтах власти и в обществе // США-Канада. – 2005. – № 4.</a:t>
            </a:r>
            <a:endParaRPr lang="en-US" sz="1400" dirty="0" smtClean="0"/>
          </a:p>
          <a:p>
            <a:r>
              <a:rPr lang="ru-RU" sz="1400" dirty="0" err="1" smtClean="0"/>
              <a:t>Багатопартійна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держава на початку ХХ ст. – К., 1992.</a:t>
            </a:r>
          </a:p>
          <a:p>
            <a:r>
              <a:rPr lang="en-US" sz="1400" dirty="0" smtClean="0"/>
              <a:t>Key V.O. Politics, parties, and pressure groups. – N. Y., 1960. 10. Rose G.L. Controversial Issues in Presidential Selection. – Albany N.Y., 1994.</a:t>
            </a:r>
          </a:p>
          <a:p>
            <a:r>
              <a:rPr lang="ru-RU" sz="1400" dirty="0" smtClean="0"/>
              <a:t>ЗАКОН УКРАЇНИ Про </a:t>
            </a:r>
            <a:r>
              <a:rPr lang="ru-RU" sz="1400" dirty="0" err="1" smtClean="0"/>
              <a:t>політичні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// URL: https://zakon1.rada.gov.ua/laws/show/2365-14 </a:t>
            </a:r>
            <a:endParaRPr lang="en-US" sz="1400" dirty="0" smtClean="0"/>
          </a:p>
          <a:p>
            <a:r>
              <a:rPr lang="ru-RU" sz="1400" dirty="0" err="1" smtClean="0"/>
              <a:t>Фінансування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партій</a:t>
            </a:r>
            <a:r>
              <a:rPr lang="ru-RU" sz="1400" dirty="0" smtClean="0"/>
              <a:t> у </a:t>
            </a:r>
            <a:r>
              <a:rPr lang="ru-RU" sz="1400" dirty="0" err="1" smtClean="0"/>
              <a:t>Сполучених</a:t>
            </a:r>
            <a:r>
              <a:rPr lang="ru-RU" sz="1400" dirty="0" smtClean="0"/>
              <a:t> Штатах Америки: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паралелі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Україною</a:t>
            </a:r>
            <a:r>
              <a:rPr lang="ru-RU" sz="1400" dirty="0" smtClean="0"/>
              <a:t>? // URL: http://nbuviap.gov.ua/index.php?option=com_content&amp;view=article&amp;id=2603:finansuvannya-politichnikh-partij-u-spoluchenikh-shtatakh-ameriki-chi-e-paraleli-z-ukrajinoyu&amp;catid=8&amp;Itemid=350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628800"/>
            <a:ext cx="3240360" cy="43204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6003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1. Історія розвитку політичних партій</a:t>
            </a:r>
          </a:p>
          <a:p>
            <a:r>
              <a:rPr lang="uk-UA" dirty="0" smtClean="0"/>
              <a:t>2</a:t>
            </a:r>
            <a:r>
              <a:rPr lang="uk-UA" dirty="0"/>
              <a:t>. Правове регулювання організаційних та ідеологічних засад діяльності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3.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аспекту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 smtClean="0"/>
              <a:t>партій</a:t>
            </a:r>
            <a:endParaRPr lang="ru-RU" dirty="0" smtClean="0"/>
          </a:p>
          <a:p>
            <a:r>
              <a:rPr lang="uk-UA" dirty="0" smtClean="0"/>
              <a:t>4</a:t>
            </a:r>
            <a:r>
              <a:rPr lang="uk-UA" dirty="0"/>
              <a:t>. Парламентська діяльність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5. Висновки</a:t>
            </a:r>
          </a:p>
          <a:p>
            <a:r>
              <a:rPr lang="uk-UA" dirty="0" smtClean="0"/>
              <a:t>6. Список використаних джерел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1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60672" cy="1080120"/>
          </a:xfr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Україна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591" y="2026338"/>
            <a:ext cx="2271169" cy="227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9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1988840"/>
            <a:ext cx="254888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 smtClean="0"/>
              <a:t>Володи́мир Олекса́ндрович Зеле́нський</a:t>
            </a:r>
            <a:r>
              <a:rPr lang="vi-VN" sz="1200" dirty="0" smtClean="0"/>
              <a:t> 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077072"/>
            <a:ext cx="58326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Україна - парламентсько-президентська республіка. Влада в Україні здійснюється на засадах її поділу на законодавчу, виконавчу та судову. Виконавча влада в країні належить Кабінетові Міністрів, а законодавча — парламенту (Верховній Раді України). Найвищим органом судової влади в Україні є Верховний Суд. Можливість впливати на роботу усіх трьох гілок влади: виконавчої, законодавчої та судової, має Президент України — згідно з Конституцією він зобов'язаний припиняти будь-які їх дії, що порушують основний Закон України.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Історія розвитку політичної партії та правове регулювання їх діяльності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55679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2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60672" cy="716372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145" name="Прямоугольник 1"/>
          <p:cNvSpPr>
            <a:spLocks/>
          </p:cNvSpPr>
          <p:nvPr/>
        </p:nvSpPr>
        <p:spPr bwMode="auto">
          <a:xfrm>
            <a:off x="179512" y="1412776"/>
            <a:ext cx="3744416" cy="2808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772816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Допартійний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етап.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На цьому етапі виникають політизовані й політичні організації, що своєю діяльністю підготували умови і дали поштовх процесові творення партій. Розпочався він зі створення в березні 1988 p. Української Гельсінської спілки (УГС), яка першою заявила про необхідність побудови самостійної української держави.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37112"/>
            <a:ext cx="3240360" cy="201622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23928" y="4509120"/>
            <a:ext cx="471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початкової багатопартійності.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Започаткував його установчий з'їзд Союзу трудящих України за перебудову, що відбувся 24 лютого 1990 p. У квітні того ж року було засновано партію Державна самостійність України (ДСУ), Український християнсько-демократичний фронт реформувався в Українську християнсько-демократичну партію (УХДП), Українська Гельсінська спілка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Українську республіканську партію (УРП).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9752" y="1628800"/>
            <a:ext cx="57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Посткомуністичний етап.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266950" cy="22669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2339752" y="1907832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Відзначається принципово новими політичними і соціально-економічними умовами. Після серпневих подій 1991 p. КПРС та її регіональне відділення в Україні КПУ були заборонені. 24 серпня 1991 p. було проголошено незалежність України, що уможливило демократичні перетворення в ній.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45024"/>
            <a:ext cx="2808312" cy="2232248"/>
          </a:xfrm>
          <a:prstGeom prst="rect">
            <a:avLst/>
          </a:prstGeo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87824" y="3861048"/>
            <a:ext cx="5904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Багатопартійність в Україні стала фактом. "Громадяни України мають право на свободу об'єднання у політичні партії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записано у ст. 36 Конституції України. З формуванням багатопартійності процес творення нових партій не припиняється. Так, якщо на час виборів до Верховної Ради в березні 1998 р. в Україні було 52 політичні партії, то на початку 2001 p. їх уже налічувалося 110, а на початок виборів 2002 р. На даний момент пишуть що їх 205.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57158" y="1785926"/>
            <a:ext cx="3422754" cy="63496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Російській імперії.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929190" y="1785926"/>
            <a:ext cx="3714776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Імперії Габсбургів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780928"/>
          <a:ext cx="8208912" cy="3229512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22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Революційна українська партія (1900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народна партія (1902)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радикальна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спілка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демократично-радикальна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робітнича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партія соціалістів-революціонерів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Русько-українська радикальна партія (заснована в 1890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Русько-український християнський союз (1896)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національно-демократична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Русская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Народная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Партія (1900)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Християнсько-суспільна партія (1911)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3528" y="1340768"/>
            <a:ext cx="6480720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Українські партії які були представлені за часів УНР і ЗУНР а </a:t>
            </a:r>
            <a:r>
              <a:rPr lang="uk-UA" sz="1600" b="1" dirty="0" err="1" smtClean="0"/>
              <a:t>такоже</a:t>
            </a:r>
            <a:r>
              <a:rPr lang="uk-UA" sz="1600" b="1" dirty="0" smtClean="0"/>
              <a:t> перші спроби партійної активності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560" y="2132856"/>
          <a:ext cx="7632846" cy="4674444"/>
        </p:xfrm>
        <a:graphic>
          <a:graphicData uri="http://schemas.openxmlformats.org/drawingml/2006/table">
            <a:tbl>
              <a:tblPr/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496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Заснування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Назва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Скорочено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Керівництво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Напрямок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Розпущена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1890, жовтень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i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радикальна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РУРП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Іван Франко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1900, лютий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Революційна українська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Д. Антонович, М. Русов, Л. Мацієвич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народна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УНП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М. Міхновський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націоналізм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демократична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УДП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Є. Чикаленко, О. Лотоцький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лібералізм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радикальна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УРП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Б. Грінченко, С. Єфремов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лібералізм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07504" y="1268760"/>
            <a:ext cx="4176464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Українські партії які були представлені за часів УНР і ЗУНР (продовження таблиці)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060848"/>
          <a:ext cx="8064900" cy="4642904"/>
        </p:xfrm>
        <a:graphic>
          <a:graphicData uri="http://schemas.openxmlformats.org/drawingml/2006/table">
            <a:tbl>
              <a:tblPr/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10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1905, грудень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соціал-демократична робітнича партія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УСДРП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В. Винниченко, С. Петлюра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грудень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соціалістів-самостійників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О. Макаренко, П. Макаренко, І. Луценко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квітень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соціалістів-революціонерів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М. Грушевський, П. Христюк, В. Залізняк, М. Шраг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квітень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соціалістів-федералістів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Д. Дорошенко, С. Єфремов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 травень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демократично-хліборобська партія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УДХС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uk-UA" sz="1200" dirty="0" err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Шемет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консерватизм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2133</TotalTime>
  <Words>1613</Words>
  <Application>Microsoft Office PowerPoint</Application>
  <PresentationFormat>Экран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ЛЕКЦІЯ 11 ПРОБЛЕМИ Й ПЕРСПЕКТИВИ РЕГУЛЮВАННЯ ДІЯЛЬНОСТІ ГО В УККРАЇНІ В КОНТЕКСТІ СТАНДАРТІВ ДЕМОКРАТІЇ</vt:lpstr>
      <vt:lpstr>План</vt:lpstr>
      <vt:lpstr> Україна</vt:lpstr>
      <vt:lpstr>Історія розвитку політичної партії та правове регулювання їх діяльності</vt:lpstr>
      <vt:lpstr>Історія розвитку політичної партії та правове регулювання їх діяльності </vt:lpstr>
      <vt:lpstr>Історія розвитку політичної партії та правове регулювання їх діяльності </vt:lpstr>
      <vt:lpstr>Слайд 7</vt:lpstr>
      <vt:lpstr>Слайд 8</vt:lpstr>
      <vt:lpstr>Слайд 9</vt:lpstr>
      <vt:lpstr>Парламентська діяльність партії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Висновки від аналізу двох країн</vt:lpstr>
      <vt:lpstr>Список використаних джерел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«Основні засади діяльності Політичних партіїй Вірменії та Італії»</dc:title>
  <dc:creator>1</dc:creator>
  <cp:lastModifiedBy>User</cp:lastModifiedBy>
  <cp:revision>155</cp:revision>
  <dcterms:created xsi:type="dcterms:W3CDTF">2019-10-09T11:36:05Z</dcterms:created>
  <dcterms:modified xsi:type="dcterms:W3CDTF">2020-09-03T11:46:52Z</dcterms:modified>
</cp:coreProperties>
</file>