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A526-6039-4066-9B38-A431D01CBAA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1D8E-5CD8-425F-BEAB-42F4C76A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6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A526-6039-4066-9B38-A431D01CBAA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1D8E-5CD8-425F-BEAB-42F4C76A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3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A526-6039-4066-9B38-A431D01CBAA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1D8E-5CD8-425F-BEAB-42F4C76A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5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A526-6039-4066-9B38-A431D01CBAA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1D8E-5CD8-425F-BEAB-42F4C76A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1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A526-6039-4066-9B38-A431D01CBAA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1D8E-5CD8-425F-BEAB-42F4C76A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4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A526-6039-4066-9B38-A431D01CBAA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1D8E-5CD8-425F-BEAB-42F4C76A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9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A526-6039-4066-9B38-A431D01CBAA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1D8E-5CD8-425F-BEAB-42F4C76A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9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A526-6039-4066-9B38-A431D01CBAA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1D8E-5CD8-425F-BEAB-42F4C76A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5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A526-6039-4066-9B38-A431D01CBAA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1D8E-5CD8-425F-BEAB-42F4C76A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0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A526-6039-4066-9B38-A431D01CBAA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1D8E-5CD8-425F-BEAB-42F4C76A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8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A526-6039-4066-9B38-A431D01CBAA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1D8E-5CD8-425F-BEAB-42F4C76A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5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92D050"/>
            </a:gs>
            <a:gs pos="42000">
              <a:schemeClr val="accent4">
                <a:lumMod val="60000"/>
                <a:lumOff val="40000"/>
              </a:schemeClr>
            </a:gs>
            <a:gs pos="63000">
              <a:srgbClr val="00B0F0"/>
            </a:gs>
            <a:gs pos="73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4A526-6039-4066-9B38-A431D01CBAA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01D8E-5CD8-425F-BEAB-42F4C76AD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805" y="618490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ІНЖЕНЕРІЯ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735398"/>
            <a:ext cx="8658225" cy="61226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31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93" y="285749"/>
            <a:ext cx="5305426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 метод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427163"/>
            <a:ext cx="5357813" cy="48323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оля зрошення та фільтрації;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аеробних бактерій;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еробних біохімічних процесів;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біофільтри;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еротенки.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490" t="24167" r="50884" b="30207"/>
          <a:stretch/>
        </p:blipFill>
        <p:spPr>
          <a:xfrm>
            <a:off x="7584282" y="-37779"/>
            <a:ext cx="4607718" cy="388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0025" t="49573" r="8227" b="7692"/>
          <a:stretch/>
        </p:blipFill>
        <p:spPr>
          <a:xfrm>
            <a:off x="4486275" y="3268385"/>
            <a:ext cx="4776788" cy="355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31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6123483" cy="2187006"/>
          </a:xfrm>
        </p:spPr>
        <p:txBody>
          <a:bodyPr>
            <a:normAutofit/>
          </a:bodyPr>
          <a:lstStyle/>
          <a:p>
            <a:pPr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 повітря від газових шкідливих домішок здійснюється наступними способами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3483" y="1690688"/>
            <a:ext cx="5807833" cy="435133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8251" y="2695506"/>
            <a:ext cx="3061741" cy="1480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абсорбція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61313" y="3497027"/>
            <a:ext cx="3480460" cy="164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адсорбція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84775" y="4892446"/>
            <a:ext cx="2853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імічне перетворення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90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347" y="419904"/>
            <a:ext cx="6067566" cy="60627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Абсорбція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полягає у поглинанні газів певними рідинами, які розчиняють або зв'язують гази, що пропускаються через них.</a:t>
            </a:r>
          </a:p>
          <a:p>
            <a:pPr marL="0" indent="0" algn="just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використовують при очищенні: пари соляної кислоти, аміак, оксиду сірки, оксиду вуглецю.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5266" y="818867"/>
            <a:ext cx="4053249" cy="504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98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1263" y="967044"/>
            <a:ext cx="5868537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Адсорбція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газів полягає у їх поглинанні поверхнею твердих тіл (адсорбентів).   В якості адсорбентів найчастіше використовують тонкодисперсні речовини –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активоване вугілля, </a:t>
            </a:r>
            <a:r>
              <a:rPr lang="uk-UA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силіко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-гелів, алюмогелів, цеолітів, пористого скла.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46737"/>
            <a:ext cx="6168324" cy="5791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2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27797"/>
            <a:ext cx="6019800" cy="55491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Хімічне перетворення газів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спалювання або каталітичне перетворення їх, внаслідок чого шкідливі газоподібні речовини трансформуються у нешкідливі, які викидаються в атмосферу або використовуються у виробництві.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4322" y="1364776"/>
            <a:ext cx="5745708" cy="491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31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77" y="197172"/>
            <a:ext cx="6851176" cy="3787974"/>
          </a:xfrm>
        </p:spPr>
        <p:txBody>
          <a:bodyPr>
            <a:no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очищення від твердих домішок використовують методи, де газ пропускають через спеціальні установки в яких за допомогою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гравітаційних,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термічних,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електростатичних, інерційних або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відцентрованих сил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частинки виділяються з газового потоку.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6453" y="100723"/>
            <a:ext cx="4015547" cy="51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08" y="3838432"/>
            <a:ext cx="7274584" cy="287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867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2" y="365125"/>
            <a:ext cx="11244618" cy="1325563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для очищення від твердих домішок використовують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307" y="1825625"/>
            <a:ext cx="5760493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Циклони або пиловловлювачі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 яких використовується відцентрована сила. Потік газів рухається по спіралі і частинки пилу, які зберігають прямолінійний рух, осідають на стінках. Розрізняють мокре та сухе очищення.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36057" y="4132097"/>
            <a:ext cx="5755943" cy="23778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Електричні, тканинні та ситові фільтри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фільтри для очищення повітря від завислих частинок в побуті та на виробництві.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016" y="1524844"/>
            <a:ext cx="5036023" cy="260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953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2" y="1546984"/>
            <a:ext cx="4362592" cy="3379787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 перспективнішими є заходи спрямовані на зменшення або повну ліквідацію відходів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077" y="1107861"/>
            <a:ext cx="7262429" cy="4258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693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516" y="204716"/>
            <a:ext cx="10515600" cy="899118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 процеси поділяють на: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896" t="23761" r="6775"/>
          <a:stretch/>
        </p:blipFill>
        <p:spPr>
          <a:xfrm>
            <a:off x="1105469" y="3953302"/>
            <a:ext cx="10085695" cy="290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524302" y="1266066"/>
            <a:ext cx="5181600" cy="32240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характерна відсутність обміну речовин із зовнішнім середовищем. Тобто, це процес при якому відсутні викиди твердих, рідких  і газоподібних речовин – відходів.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sz="half" idx="2"/>
          </p:nvPr>
        </p:nvSpPr>
        <p:spPr>
          <a:xfrm>
            <a:off x="6590731" y="1194651"/>
            <a:ext cx="5181600" cy="32135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Незамкнуті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органічна система, що поєднується з навколишнім середовищем, від якого отримує сировину та енергію, і в яку віддає готову продукцію та викидає відходи.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95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24" y="294801"/>
            <a:ext cx="11819413" cy="1050878"/>
          </a:xfrm>
        </p:spPr>
        <p:txBody>
          <a:bodyPr>
            <a:no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технологія виробництва є незамкнутою, яка нераціонально використовує ресурси та має значні відходи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733266"/>
            <a:ext cx="5742746" cy="5124734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 технології виробництва та наближення до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замкнутої системи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головним завданням щодо вирішення проблеми раціонального використання природних ресурсів і охорони довкілля.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реалізація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якого полягає у пошуку нових джерел сировини для виробництва, нових екологічно оптимальних джерел енергії, безвідходних технологій, нових видів продукції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86" y="1622946"/>
            <a:ext cx="5786651" cy="523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51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3" y="953413"/>
            <a:ext cx="5198925" cy="1346873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 фактором руйнування довкілля є суспільне виробництво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8925" y="710527"/>
            <a:ext cx="6993075" cy="515846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800350"/>
            <a:ext cx="4772026" cy="3068637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Науково-технічна революція стала основною причиною сучасної  </a:t>
            </a:r>
            <a:r>
              <a:rPr lang="uk-U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соціоекологічної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кризи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31" y="2013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сучасним напрямком екологізації виробництва є утилізація, тобто повторне використання відходів.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60" y="1690688"/>
            <a:ext cx="6509982" cy="48988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позиції екологізації виробництва виводити відходи з виробничого циклу і викидати їх нераціонально з двох причин: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ми цим самим виводимо із  виробничого процесу продукт, який може містить у собі деяку кількість цінних компонентів,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забруднюємо природні об'єкти, ускладнюючи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соціоекологічну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ситуацію у районі діяльності виробництва.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944" y="1526915"/>
            <a:ext cx="4405880" cy="440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334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Принципові напрямки регенерації відходів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2663" y="3133986"/>
            <a:ext cx="6013546" cy="1506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спосіб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використанні відходів у інших виробничих процесах.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171734" y="1173708"/>
            <a:ext cx="6174475" cy="1763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спосіб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поверненні відходів у той самий виробничий процес, з якого його отримано.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332662" y="4640238"/>
            <a:ext cx="6013547" cy="22177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спосіб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використанні відходів у вигляді сировини для інших виробництві з метою отримання продуктів тривалого користування.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209" y="1271701"/>
            <a:ext cx="5845791" cy="53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92D050"/>
            </a:gs>
            <a:gs pos="54000">
              <a:schemeClr val="accent4">
                <a:lumMod val="60000"/>
                <a:lumOff val="40000"/>
              </a:schemeClr>
            </a:gs>
            <a:gs pos="79000">
              <a:srgbClr val="00B0F0"/>
            </a:gs>
            <a:gs pos="94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1"/>
            <a:ext cx="12191999" cy="2714625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інженерія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виробничі заходи, розділ прикладної екології, який розглядає цілеспрямовані виробничі дії, що ґрунтуються на екологічних підходах (напр., підтримування екологічної рівноваги шляхом створення системи природоохоронних територій, впровадження екологічного землеробства).</a:t>
            </a:r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379405"/>
            <a:ext cx="4873625" cy="44785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482452"/>
            <a:ext cx="5272087" cy="39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4363"/>
            <a:ext cx="12020550" cy="5264150"/>
          </a:xfrm>
        </p:spPr>
        <p:txBody>
          <a:bodyPr>
            <a:noAutofit/>
          </a:bodyPr>
          <a:lstStyle/>
          <a:p>
            <a:pPr lvl="0" algn="just">
              <a:spcBef>
                <a:spcPts val="1000"/>
              </a:spcBef>
            </a:pPr>
            <a:r>
              <a:rPr lang="uk-UA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Інженерний</a:t>
            </a:r>
            <a:r>
              <a:rPr lang="ru-RU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захист</a:t>
            </a:r>
            <a:r>
              <a:rPr lang="ru-RU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навколишнього</a:t>
            </a:r>
            <a:r>
              <a:rPr lang="ru-RU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9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середовища </a:t>
            </a:r>
            <a:r>
              <a:rPr lang="uk-UA" sz="29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(або ж екологічна інженерія, інженерна екологія, природоохоронна інженерія </a:t>
            </a:r>
            <a:r>
              <a:rPr lang="ru-RU" sz="29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(англ. </a:t>
            </a:r>
            <a:r>
              <a:rPr lang="la-Latn" sz="29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environmental engineering)) </a:t>
            </a:r>
            <a:r>
              <a:rPr lang="la-Latn" sz="29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uk-UA" sz="29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сукупність наукових і інженерних принципів щодо поліпшення природного середовища, що забезпечують чисту воду, повітря і землю для проживання людини та інших організмів</a:t>
            </a:r>
            <a:r>
              <a:rPr lang="ru-RU" sz="29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uk-UA" sz="29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також з очищення забруднених ділянок. З метою досягнення максимальної екологічної безпеки господарської діяльності людини і зниження ризику антропогенного впливу на навколишнє середовище, фахівці в цій галузі знань - інженери-екологи - здійснюють розробку, проектування, налагодження, експлуатацію і вдосконалення природоохоронної техніки і технології, організовують природоохоронну роботу на підприємствах і територіально промислових комплексах, проводять експертизу проектів, технологій і виробництв, здійснюють сертифікацію продукції.</a:t>
            </a:r>
            <a:br>
              <a:rPr lang="uk-UA" sz="29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8788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1" y="185736"/>
            <a:ext cx="5900737" cy="4240828"/>
          </a:xfrm>
        </p:spPr>
        <p:txBody>
          <a:bodyPr>
            <a:noAutofit/>
          </a:bodyPr>
          <a:lstStyle/>
          <a:p>
            <a:pPr algn="just"/>
            <a:r>
              <a:rPr lang="uk-UA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екологічної інженерії є оптимізація діючих і створюваних  природно-господарських систем, яка полягає у </a:t>
            </a:r>
            <a:r>
              <a:rPr lang="uk-UA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відрегулюванні</a:t>
            </a:r>
            <a:r>
              <a:rPr lang="uk-UA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речовинно</a:t>
            </a:r>
            <a:r>
              <a:rPr lang="uk-UA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-енергетичного обміну і </a:t>
            </a:r>
            <a:endParaRPr lang="ru-RU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-1"/>
            <a:ext cx="6076950" cy="4426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301" y="4426565"/>
            <a:ext cx="1147286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встановленні в них, між технічними і природними процесами динамічної рівноваги, яка унеможливлює пошкодження і руйнування навколишнього середовища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2860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312" y="207962"/>
            <a:ext cx="10601326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основних прикладних завдань екологічної інженерії належать: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312" y="2039938"/>
            <a:ext cx="10753725" cy="41465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ефективних заходів очищення промислових, комунальних та тваринницьких стічних вод і промислових та транспортних викидів у атмосферу;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безвідходних, маловідходних та екологічно чистих технологій;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засобів утилізації відходів.</a:t>
            </a:r>
          </a:p>
        </p:txBody>
      </p:sp>
    </p:spTree>
    <p:extLst>
      <p:ext uri="{BB962C8B-B14F-4D97-AF65-F5344CB8AC3E}">
        <p14:creationId xmlns:p14="http://schemas.microsoft.com/office/powerpoint/2010/main" val="17098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" y="365125"/>
            <a:ext cx="10796587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 стічних вод здійснюється наступними методами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1050" y="2057003"/>
            <a:ext cx="3490913" cy="788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еханічний</a:t>
            </a:r>
          </a:p>
          <a:p>
            <a:pPr marL="0" indent="0" algn="ctr">
              <a:buNone/>
            </a:pP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4953000"/>
            <a:ext cx="5181600" cy="78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1114424" y="3505001"/>
            <a:ext cx="3271837" cy="788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06" y="207585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13" y="150812"/>
            <a:ext cx="5562600" cy="1325563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Механічний метод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3" y="1476375"/>
            <a:ext cx="5614988" cy="33464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лотаційні та фільтраційні установки;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решітки, сита;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жировловлювачі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нафтовловлювачі;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вловлювачі піщаних фракцій.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1463" y="5229225"/>
            <a:ext cx="11658600" cy="128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Механічним методом очищення можна вилучити з побутових вод 60% нерозчинних домішок, а з промислових 95%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713" y="665163"/>
            <a:ext cx="6148114" cy="415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5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3725" y="136525"/>
            <a:ext cx="5248275" cy="1325563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метод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109" y="1462088"/>
            <a:ext cx="5576889" cy="45243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астосування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реагентних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методів (коагуляцію, флокуляцію, відсадження;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дсорбція;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онний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обімн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воротний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осимос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електродіаліз;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истиляцію.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0" y="799306"/>
            <a:ext cx="6000749" cy="5428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2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783</Words>
  <Application>Microsoft Office PowerPoint</Application>
  <PresentationFormat>Широкоэкранный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ЕКОЛОГІЧНА ІНЖЕНЕРІЯ</vt:lpstr>
      <vt:lpstr>Головним фактором руйнування довкілля є суспільне виробництво</vt:lpstr>
      <vt:lpstr>Презентация PowerPoint</vt:lpstr>
      <vt:lpstr>Інженерний захист навколишнього середовища (або ж екологічна інженерія, інженерна екологія, природоохоронна інженерія (англ. environmental engineering)) - сукупність наукових і інженерних принципів щодо поліпшення природного середовища, що забезпечують чисту воду, повітря і землю для проживання людини та інших організмів, а також з очищення забруднених ділянок. З метою досягнення максимальної екологічної безпеки господарської діяльності людини і зниження ризику антропогенного впливу на навколишнє середовище, фахівці в цій галузі знань - інженери-екологи - здійснюють розробку, проектування, налагодження, експлуатацію і вдосконалення природоохоронної техніки і технології, організовують природоохоронну роботу на підприємствах і територіально промислових комплексах, проводять експертизу проектів, технологій і виробництв, здійснюють сертифікацію продукції. </vt:lpstr>
      <vt:lpstr>Метою екологічної інженерії є оптимізація діючих і створюваних  природно-господарських систем, яка полягає у відрегулюванні речовинно-енергетичного обміну і </vt:lpstr>
      <vt:lpstr>До основних прикладних завдань екологічної інженерії належать:</vt:lpstr>
      <vt:lpstr>Очищення стічних вод здійснюється наступними методами</vt:lpstr>
      <vt:lpstr>Механічний метод</vt:lpstr>
      <vt:lpstr>Хімічний метод</vt:lpstr>
      <vt:lpstr>Біологічний метод</vt:lpstr>
      <vt:lpstr>Очищення повітря від газових шкідливих домішок здійснюється наступними способами</vt:lpstr>
      <vt:lpstr>Презентация PowerPoint</vt:lpstr>
      <vt:lpstr>Презентация PowerPoint</vt:lpstr>
      <vt:lpstr>Презентация PowerPoint</vt:lpstr>
      <vt:lpstr>Для очищення від твердих домішок використовують методи, де газ пропускають через спеціальні установки в яких за допомогою гравітаційних, термічних, електростатичних, інерційних або відцентрованих сил частинки виділяються з газового потоку. </vt:lpstr>
      <vt:lpstr>Найчастіше для очищення від твердих домішок використовують</vt:lpstr>
      <vt:lpstr>Значно перспективнішими є заходи спрямовані на зменшення або повну ліквідацію відходів </vt:lpstr>
      <vt:lpstr>Виробничі процеси поділяють на:</vt:lpstr>
      <vt:lpstr>Сучасна технологія виробництва є незамкнутою, яка нераціонально використовує ресурси та має значні відходи</vt:lpstr>
      <vt:lpstr>Важливим сучасним напрямком екологізації виробництва є утилізація, тобто повторне використання відходів.</vt:lpstr>
      <vt:lpstr>Принципові напрямки регенерації відходів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ЕКОЛОГІЧНА ІНЖЕНЕРІЯ</dc:title>
  <dc:creator>Пользователь Windows</dc:creator>
  <cp:lastModifiedBy>Пользователь Windows</cp:lastModifiedBy>
  <cp:revision>20</cp:revision>
  <dcterms:created xsi:type="dcterms:W3CDTF">2019-10-08T17:55:03Z</dcterms:created>
  <dcterms:modified xsi:type="dcterms:W3CDTF">2019-10-22T19:54:53Z</dcterms:modified>
</cp:coreProperties>
</file>