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96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F1E831-4BB6-4236-91AD-A855FEEB0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7F3465A-672F-4B12-97E0-A245E14EA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FFB5699-C7CF-482F-8FF6-342F27E79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0832-24C0-4F72-AA5A-A9AD6AF8F601}" type="datetimeFigureOut">
              <a:rPr lang="uk-UA" smtClean="0"/>
              <a:pPr/>
              <a:t>12.05.2021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E50E736-7AF9-4E20-ACB1-07ECCC2A8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D33A075-E0CD-462A-878F-24B245215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2E79-A360-4635-9532-109894A11FE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48724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106F6F-DECF-420C-BAEB-15E0E9978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76B0240-55B8-4527-A78B-458D823A2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A09B8B9-2E33-449D-9425-4A9EF69CA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0832-24C0-4F72-AA5A-A9AD6AF8F601}" type="datetimeFigureOut">
              <a:rPr lang="uk-UA" smtClean="0"/>
              <a:pPr/>
              <a:t>12.05.2021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D386D15-15D9-4DE0-BB7F-FA6372EF0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AC51460-8FBB-4B8E-A83C-2A2E927B2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2E79-A360-4635-9532-109894A11FE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909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8BEA5B7-61A8-40CA-A6C8-FD1286BA6A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7A3943D-9935-435A-AF93-E40783C92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6AB97BB-8853-40EF-92FC-24AE668FC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0832-24C0-4F72-AA5A-A9AD6AF8F601}" type="datetimeFigureOut">
              <a:rPr lang="uk-UA" smtClean="0"/>
              <a:pPr/>
              <a:t>12.05.2021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9E38CD7-B43F-44BC-A64B-FF6BAF33A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4B484B2-15C0-4932-91E8-449BFAAC2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2E79-A360-4635-9532-109894A11FE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51258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57284B-5DAA-4B48-9439-698437F70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718F6D3-BA11-42F0-A24B-00B15C134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D969A8E-A8D6-4B93-B5F4-191D97D44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0832-24C0-4F72-AA5A-A9AD6AF8F601}" type="datetimeFigureOut">
              <a:rPr lang="uk-UA" smtClean="0"/>
              <a:pPr/>
              <a:t>12.05.2021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FC2D1A1-1919-45E5-A983-8DB93AB15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FFFB2A2-6084-483D-9767-2AC1FBF7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2E79-A360-4635-9532-109894A11FE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91237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496F26-6E0D-4C6E-BC7F-6159838DD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3DC69BC-110C-4E54-87F1-AE86418DA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75B033B-69E3-498C-91FB-0C886FB93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0832-24C0-4F72-AA5A-A9AD6AF8F601}" type="datetimeFigureOut">
              <a:rPr lang="uk-UA" smtClean="0"/>
              <a:pPr/>
              <a:t>12.05.2021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6E9EA31-D0BA-42C9-ADE6-1E10105E2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A6C007C-2744-4E07-B519-888434CC7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2E79-A360-4635-9532-109894A11FE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79776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A1D3E2-0530-4622-B9BB-7427434E5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2FF2A84-5AC0-4D6D-A160-EBC5E60B0C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6C18F65-8DF6-4199-ABEA-4E514FFEE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7EC3BF2-299F-4599-AAFA-F88782B81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0832-24C0-4F72-AA5A-A9AD6AF8F601}" type="datetimeFigureOut">
              <a:rPr lang="uk-UA" smtClean="0"/>
              <a:pPr/>
              <a:t>12.05.2021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6E16C15-4882-4467-8011-ED1E2F2CF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C1BCCC1-3226-4A10-A5CF-78A311607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2E79-A360-4635-9532-109894A11FE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38714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974574-8C3E-4A3F-ABC6-AD180B2AB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0EAD4FD-B2F5-488B-91C3-192AFBD1C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494A2B2-19EE-48FF-9BAF-65754233A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FBEB807-3D59-4B9C-AE94-C93FFA5B1A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2071695-2432-4091-98CB-AB3F49124D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92E6A55-CA31-4C6D-9C5D-90285E3E2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0832-24C0-4F72-AA5A-A9AD6AF8F601}" type="datetimeFigureOut">
              <a:rPr lang="uk-UA" smtClean="0"/>
              <a:pPr/>
              <a:t>12.05.2021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159657E-4207-4914-ABC2-49895AC1B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EBCBB90-235B-4BCF-8B28-62CBAE713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2E79-A360-4635-9532-109894A11FE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339858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B7AC9E-B71E-42B3-9703-A547E9A0E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AED15B3-2392-4683-ABD1-252951344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0832-24C0-4F72-AA5A-A9AD6AF8F601}" type="datetimeFigureOut">
              <a:rPr lang="uk-UA" smtClean="0"/>
              <a:pPr/>
              <a:t>12.05.2021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611364A-7F4D-4549-B8A1-9683579AE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3215B86-510E-43EA-B889-A162432FA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2E79-A360-4635-9532-109894A11FE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40998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FBDF21C-3757-4485-A516-053CAC0E5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0832-24C0-4F72-AA5A-A9AD6AF8F601}" type="datetimeFigureOut">
              <a:rPr lang="uk-UA" smtClean="0"/>
              <a:pPr/>
              <a:t>12.05.2021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C42C0E3-D31F-4F26-BEA0-A1EC5100C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B406313-7E1E-46BC-8A40-7F6437F1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2E79-A360-4635-9532-109894A11FE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39443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2D3A40-B917-47AC-B632-767611B47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2D4DE56-435E-4EC0-84A5-E8A0940EA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F3B1810-35B7-497F-8379-92A2098C6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32236C9-AD2D-440C-85B6-7A412920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0832-24C0-4F72-AA5A-A9AD6AF8F601}" type="datetimeFigureOut">
              <a:rPr lang="uk-UA" smtClean="0"/>
              <a:pPr/>
              <a:t>12.05.2021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AC95C5E-E090-4E08-A4B2-8591ED7D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B79690A-6D07-41A9-A71B-E2D7FA368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2E79-A360-4635-9532-109894A11FE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73805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F7280D-E42D-4F20-B171-B09A22F89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8EA0A03-4586-46D2-B9C0-FF1880C7C8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C955514-35C4-4AA0-898E-55E3B7D3D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9BFF2F4-ACA1-4507-A603-8D59B0414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0832-24C0-4F72-AA5A-A9AD6AF8F601}" type="datetimeFigureOut">
              <a:rPr lang="uk-UA" smtClean="0"/>
              <a:pPr/>
              <a:t>12.05.2021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8438F27-901F-471E-A60B-3DC9A52EB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48A264A-727A-403C-8028-F3B8E6898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2E79-A360-4635-9532-109894A11FE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50045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EF6B3B-4ECE-4C9D-99DE-40056983C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E2FA2B6-FAA7-4DE4-8DBA-057AD62D7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6B68CE1-F0BC-4349-9E98-FB0FCFEC2C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E0832-24C0-4F72-AA5A-A9AD6AF8F601}" type="datetimeFigureOut">
              <a:rPr lang="uk-UA" smtClean="0"/>
              <a:pPr/>
              <a:t>12.05.2021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3271B4C-2771-46E9-8170-C0E4669C9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769C3A-5E85-4E7E-86EF-7F52D577B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E2E79-A360-4635-9532-109894A11FE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3833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AC3192-CC2C-41F7-AF58-5B3445EFAA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Заняття 5</a:t>
            </a:r>
          </a:p>
        </p:txBody>
      </p:sp>
    </p:spTree>
    <p:extLst>
      <p:ext uri="{BB962C8B-B14F-4D97-AF65-F5344CB8AC3E}">
        <p14:creationId xmlns="" xmlns:p14="http://schemas.microsoft.com/office/powerpoint/2010/main" val="3251178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AC6A70F-F2B3-4DF8-BA0F-A3597B200ABD}"/>
              </a:ext>
            </a:extLst>
          </p:cNvPr>
          <p:cNvSpPr txBox="1"/>
          <p:nvPr/>
        </p:nvSpPr>
        <p:spPr>
          <a:xfrm>
            <a:off x="554636" y="571390"/>
            <a:ext cx="11062741" cy="6166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Продовжимо наші заняття. Те як ми сприймаємо світ умовно поділяється на три зони: зону зовнішнього світу, внутрішнього стану та твоїх думок і фантазій. Зараз ми спробуємо помітити кожну з цих зон у твоєму відчутті світу. 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Почнемо з усвідомлення зовнішнього світу. Зверни увагу, що зараз тебе оточує. Які предмети зовнішнього світу на тебе впливають. Спробуй помітити простір у якому ти зараз є, чи чисте повітря ти вдихаєш, які звуки ти зараз чуєш, можливо гудіння кондиціонера чи спів пташок за вікном, які запахи ти відчуваєш, можливо запах їжі з кухні чи запах косметики. Які речі тебе оточують? Чи подобається тобі місце у якому ти знаходишся? Яке освітлення у цьому місці? Продовжуй усвідомлення зовнішнього світу протягом двох-трьох хвилин. Намагайся уникати пояснень, оцінювання чи зосередження на чомусь одному, залишайся в контакті винятково зі своїм зовнішнім світом. Якщо тобі важко зосередитись думками, візьми свій робочий зошит та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запиши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«Зараз я звертаю увагу на…..» або «Зараз я помічаю навколо себе….».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108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4CDDA0F-46E5-4D5B-A6C1-353948B6693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491" y="2493331"/>
            <a:ext cx="7058264" cy="40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5A27761-0A9A-442E-AC20-435128A98304}"/>
              </a:ext>
            </a:extLst>
          </p:cNvPr>
          <p:cNvSpPr txBox="1"/>
          <p:nvPr/>
        </p:nvSpPr>
        <p:spPr>
          <a:xfrm>
            <a:off x="494675" y="389480"/>
            <a:ext cx="11122702" cy="2428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Тепер спробуй зосередити увагу на відчуттях твого тіла. Зосередься, як почувається твоє тіло, що ти зараз відчуваєш, наприклад важкість у плечах, напруженість у животі, сухість у роті, які сигнали дає тобі твоє тіло. Чи подобається тобі поза, у якій ти знаходишся, чи зручно твоєму тілу, чи зручно одяг прилягає до тіла. Продовжуй усвідомлення внутрішньої зони дві-три хвилини. За потреби, занотуй у зошиті свої відчуття.</a:t>
            </a:r>
            <a:endParaRPr lang="uk-UA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248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FCDE169-68D3-4322-873B-035511A8A72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3156" y="2912035"/>
            <a:ext cx="8185165" cy="330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3B56659-4DBD-4EFA-9772-EEBE6C48C6AA}"/>
              </a:ext>
            </a:extLst>
          </p:cNvPr>
          <p:cNvSpPr txBox="1"/>
          <p:nvPr/>
        </p:nvSpPr>
        <p:spPr>
          <a:xfrm>
            <a:off x="449704" y="341026"/>
            <a:ext cx="1127260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Перейдемо до усвідомлення думок та фантазій. Ця зона стосується твоїх спогадів, планів, підозр, фантазій. Це може бути наприклад усвідомлення інтересу до того, скільки зараз годин або усвідомлення тривоги з приводу щойно виконаної роботи. Зверни увагу про що твої думки, відмічай їх, зараз я думаю про… а зараз я звернув увагу на… а зараз я підмітив… Для зручності можеш занотувати їх у зошит.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9198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0AB1B92-0E6C-4138-B727-D80834A0BE47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8123" y="3440596"/>
            <a:ext cx="5376211" cy="311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18E58CB-4D88-4FB5-99B3-7A373914C730}"/>
              </a:ext>
            </a:extLst>
          </p:cNvPr>
          <p:cNvSpPr txBox="1"/>
          <p:nvPr/>
        </p:nvSpPr>
        <p:spPr>
          <a:xfrm>
            <a:off x="509666" y="311045"/>
            <a:ext cx="11107711" cy="3065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Часто переживання сильних емоцій ти можеш відчувати через відчуття у тілі. Спробуй згадати ситуації, що викликали у тебе тривогу протягом останнього часу. А тепер зверни увагу на те, які сигнали від свого тіла у цей момент ти помічав. Можливо у тебе пітніли долоні, або серце починало швидко-швидко битись, чи холонули пальці. Спробуй відновити ці відчуття у тілі, згадати їх.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Запиши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зошит, як реагує твоє тіло коли ти тривожишся, які відчуття ти помічаєш коли відчуваєш страх, як ти почуваєшся коли ти відчуваєш злість. </a:t>
            </a:r>
          </a:p>
        </p:txBody>
      </p:sp>
    </p:spTree>
    <p:extLst>
      <p:ext uri="{BB962C8B-B14F-4D97-AF65-F5344CB8AC3E}">
        <p14:creationId xmlns="" xmlns:p14="http://schemas.microsoft.com/office/powerpoint/2010/main" val="3427778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CFD5823-D358-4357-A837-4F5E3B6335F5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7499" y="2206891"/>
            <a:ext cx="7061157" cy="387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CC82EC8-F34A-448D-BBDD-5C4BE5A13663}"/>
              </a:ext>
            </a:extLst>
          </p:cNvPr>
          <p:cNvSpPr txBox="1"/>
          <p:nvPr/>
        </p:nvSpPr>
        <p:spPr>
          <a:xfrm>
            <a:off x="449705" y="424398"/>
            <a:ext cx="11069052" cy="1339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 у майбутньому ти будеш відчувати такі прояви свого тіла, зверни увагу та задумайся, можливо ти відчуваєш тривогу, страх чи злість саме у цей момент. Прислухаючись до проявів свого тіла ти можеш помітити зміни у своїх емоціях. 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7684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4EBCF42-6520-4BA6-AB78-22429BE47F0F}"/>
              </a:ext>
            </a:extLst>
          </p:cNvPr>
          <p:cNvSpPr txBox="1"/>
          <p:nvPr/>
        </p:nvSpPr>
        <p:spPr>
          <a:xfrm>
            <a:off x="659567" y="359024"/>
            <a:ext cx="11017771" cy="6139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Велике значення у твоєму житті має оточення. Пропонуємо тобі подумати над ресурсами, від яких ти можеш отримувати позитивні емоції та регулювати свій настрій. Подумай та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запиши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зошит відповіді.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Проведення часу, що приносить мені задоволення – це ___________________________________________________________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Явища природи, які приносять мені позитивні емоції – це ___________________________________________________________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Речі, виконуючи які у мене піднімається настій – це ___________________________________________________________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Місця, у яких я почуваю себе добре та безпечно – це ___________________________________________________________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Люди, з якими мені добре – це ___________________________________________________________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9558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701855D-B545-4ABE-A362-E7DF1CD8479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9773" y="506510"/>
            <a:ext cx="8148469" cy="418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6F98D3E-2549-4947-A6C3-47E01BB1CF28}"/>
              </a:ext>
            </a:extLst>
          </p:cNvPr>
          <p:cNvSpPr txBox="1"/>
          <p:nvPr/>
        </p:nvSpPr>
        <p:spPr>
          <a:xfrm>
            <a:off x="2578308" y="4796853"/>
            <a:ext cx="7119144" cy="1380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Виконуй релаксаційну </a:t>
            </a:r>
            <a:r>
              <a:rPr lang="uk-UA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аудіовправу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протягом тижня. </a:t>
            </a:r>
          </a:p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нової зустрічі через тиждень!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75472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575</Words>
  <Application>Microsoft Office PowerPoint</Application>
  <PresentationFormat>Произвольный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Заняття 5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Заняття 5</dc:title>
  <dc:creator>vlad232362@gmail.com</dc:creator>
  <cp:lastModifiedBy>Home_PC</cp:lastModifiedBy>
  <cp:revision>4</cp:revision>
  <dcterms:created xsi:type="dcterms:W3CDTF">2021-04-29T06:55:40Z</dcterms:created>
  <dcterms:modified xsi:type="dcterms:W3CDTF">2021-05-12T13:47:49Z</dcterms:modified>
</cp:coreProperties>
</file>