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0"/>
  </p:notesMasterIdLst>
  <p:handoutMasterIdLst>
    <p:handoutMasterId r:id="rId11"/>
  </p:handoutMasterIdLst>
  <p:sldIdLst>
    <p:sldId id="257" r:id="rId2"/>
    <p:sldId id="259" r:id="rId3"/>
    <p:sldId id="260" r:id="rId4"/>
    <p:sldId id="261" r:id="rId5"/>
    <p:sldId id="262" r:id="rId6"/>
    <p:sldId id="263" r:id="rId7"/>
    <p:sldId id="264" r:id="rId8"/>
    <p:sldId id="258" r:id="rId9"/>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5" d="100"/>
          <a:sy n="55" d="100"/>
        </p:scale>
        <p:origin x="758" y="53"/>
      </p:cViewPr>
      <p:guideLst/>
    </p:cSldViewPr>
  </p:slideViewPr>
  <p:notesTextViewPr>
    <p:cViewPr>
      <p:scale>
        <a:sx n="1" d="1"/>
        <a:sy n="1" d="1"/>
      </p:scale>
      <p:origin x="0" y="0"/>
    </p:cViewPr>
  </p:notesTextViewPr>
  <p:notesViewPr>
    <p:cSldViewPr snapToGrid="0">
      <p:cViewPr varScale="1">
        <p:scale>
          <a:sx n="124" d="100"/>
          <a:sy n="124" d="100"/>
        </p:scale>
        <p:origin x="495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rtlCol="0"/>
        <a:lstStyle/>
        <a:p>
          <a:pPr rtl="0"/>
          <a:endParaRPr lang="en-US"/>
        </a:p>
      </dgm:t>
    </dgm:pt>
    <dgm:pt modelId="{8DB5D7D5-6A1C-4ABC-8850-759A9D876047}">
      <dgm:prSet/>
      <dgm:spPr/>
      <dgm:t>
        <a:bodyPr rtlCol="0"/>
        <a:lstStyle/>
        <a:p>
          <a:pPr rtl="0"/>
          <a:r>
            <a:rPr lang="ru" dirty="0"/>
            <a:t>2017 г.</a:t>
          </a:r>
        </a:p>
      </dgm:t>
    </dgm:pt>
    <dgm:pt modelId="{D8874F40-D7B0-41DE-BB6F-A6014FEAB2D7}" type="parTrans" cxnId="{C5202EE1-10E9-4076-9D55-9E0CF8B152AF}">
      <dgm:prSet/>
      <dgm:spPr/>
      <dgm:t>
        <a:bodyPr rtlCol="0"/>
        <a:lstStyle/>
        <a:p>
          <a:pPr rtl="0"/>
          <a:endParaRPr lang="en-US"/>
        </a:p>
      </dgm:t>
    </dgm:pt>
    <dgm:pt modelId="{BD6E0A2E-99C8-4F5A-971A-CD211D1099FF}" type="sibTrans" cxnId="{C5202EE1-10E9-4076-9D55-9E0CF8B152AF}">
      <dgm:prSet/>
      <dgm:spPr/>
      <dgm:t>
        <a:bodyPr rtlCol="0"/>
        <a:lstStyle/>
        <a:p>
          <a:pPr rtl="0"/>
          <a:endParaRPr lang="en-US"/>
        </a:p>
      </dgm:t>
    </dgm:pt>
    <dgm:pt modelId="{96262926-A67D-4E4E-9515-5EBC67F0B634}">
      <dgm:prSet/>
      <dgm:spPr/>
      <dgm:t>
        <a:bodyPr rtlCol="0"/>
        <a:lstStyle/>
        <a:p>
          <a:pPr rtl="0"/>
          <a:r>
            <a:rPr lang="ru" dirty="0"/>
            <a:t>Lorem ipsum dolor sit amet</a:t>
          </a:r>
        </a:p>
      </dgm:t>
    </dgm:pt>
    <dgm:pt modelId="{EC74E552-C501-4B0E-9400-E8B410F53D50}" type="parTrans" cxnId="{8C5B110A-FBC3-4CBF-BED2-413E87D4DAD5}">
      <dgm:prSet/>
      <dgm:spPr/>
      <dgm:t>
        <a:bodyPr rtlCol="0"/>
        <a:lstStyle/>
        <a:p>
          <a:pPr rtl="0"/>
          <a:endParaRPr lang="en-US"/>
        </a:p>
      </dgm:t>
    </dgm:pt>
    <dgm:pt modelId="{1DA7ACEB-F642-43C1-BCB5-F580B9B985B9}" type="sibTrans" cxnId="{8C5B110A-FBC3-4CBF-BED2-413E87D4DAD5}">
      <dgm:prSet/>
      <dgm:spPr/>
      <dgm:t>
        <a:bodyPr rtlCol="0"/>
        <a:lstStyle/>
        <a:p>
          <a:pPr rtl="0"/>
          <a:endParaRPr lang="en-US"/>
        </a:p>
      </dgm:t>
    </dgm:pt>
    <dgm:pt modelId="{C5146535-FD3D-4589-98A3-623B8DA4B8DB}">
      <dgm:prSet/>
      <dgm:spPr/>
      <dgm:t>
        <a:bodyPr rtlCol="0"/>
        <a:lstStyle/>
        <a:p>
          <a:pPr rtl="0"/>
          <a:r>
            <a:rPr lang="ru" dirty="0"/>
            <a:t>2018 г.</a:t>
          </a:r>
        </a:p>
      </dgm:t>
    </dgm:pt>
    <dgm:pt modelId="{20848F78-EC70-4162-96CE-CC68006930F0}" type="parTrans" cxnId="{8EBF857E-7408-4941-91E4-293B0F59EEF7}">
      <dgm:prSet/>
      <dgm:spPr/>
      <dgm:t>
        <a:bodyPr rtlCol="0"/>
        <a:lstStyle/>
        <a:p>
          <a:pPr rtl="0"/>
          <a:endParaRPr lang="en-US"/>
        </a:p>
      </dgm:t>
    </dgm:pt>
    <dgm:pt modelId="{7A3CCAF8-AC3A-401E-AEDD-44BBC1AA9C31}" type="sibTrans" cxnId="{8EBF857E-7408-4941-91E4-293B0F59EEF7}">
      <dgm:prSet/>
      <dgm:spPr/>
      <dgm:t>
        <a:bodyPr rtlCol="0"/>
        <a:lstStyle/>
        <a:p>
          <a:pPr rtl="0"/>
          <a:endParaRPr lang="en-US"/>
        </a:p>
      </dgm:t>
    </dgm:pt>
    <dgm:pt modelId="{E80CA270-6C90-4E17-ACEA-46B56AD54DD1}">
      <dgm:prSet/>
      <dgm:spPr/>
      <dgm:t>
        <a:bodyPr rtlCol="0"/>
        <a:lstStyle/>
        <a:p>
          <a:pPr rtl="0"/>
          <a:r>
            <a:rPr lang="ru"/>
            <a:t>Lorem ipsum dolor sit amet</a:t>
          </a:r>
        </a:p>
      </dgm:t>
    </dgm:pt>
    <dgm:pt modelId="{7EEC8067-96EF-4BE0-8BE3-BA59ED78A31F}" type="parTrans" cxnId="{2DC28DF8-5C1B-4F53-A4C1-D5B63FB54BAF}">
      <dgm:prSet/>
      <dgm:spPr/>
      <dgm:t>
        <a:bodyPr rtlCol="0"/>
        <a:lstStyle/>
        <a:p>
          <a:pPr rtl="0"/>
          <a:endParaRPr lang="en-US"/>
        </a:p>
      </dgm:t>
    </dgm:pt>
    <dgm:pt modelId="{1AFE46E5-6B07-4894-8ECB-21BD7E7B8AF1}" type="sibTrans" cxnId="{2DC28DF8-5C1B-4F53-A4C1-D5B63FB54BAF}">
      <dgm:prSet/>
      <dgm:spPr/>
      <dgm:t>
        <a:bodyPr rtlCol="0"/>
        <a:lstStyle/>
        <a:p>
          <a:pPr rtl="0"/>
          <a:endParaRPr lang="en-US"/>
        </a:p>
      </dgm:t>
    </dgm:pt>
    <dgm:pt modelId="{09C152DA-7620-4852-8162-A77EC3609F3F}">
      <dgm:prSet/>
      <dgm:spPr/>
      <dgm:t>
        <a:bodyPr rtlCol="0"/>
        <a:lstStyle/>
        <a:p>
          <a:pPr rtl="0"/>
          <a:r>
            <a:rPr lang="ru"/>
            <a:t>2019 г.</a:t>
          </a:r>
        </a:p>
      </dgm:t>
    </dgm:pt>
    <dgm:pt modelId="{9F6D14C0-6C82-4CBD-8D6D-B0E117B6F2ED}" type="parTrans" cxnId="{23ECAC8B-17A4-4883-AA0E-06D66B7E788A}">
      <dgm:prSet/>
      <dgm:spPr/>
      <dgm:t>
        <a:bodyPr rtlCol="0"/>
        <a:lstStyle/>
        <a:p>
          <a:pPr rtl="0"/>
          <a:endParaRPr lang="en-US"/>
        </a:p>
      </dgm:t>
    </dgm:pt>
    <dgm:pt modelId="{0AE8D36D-0F0F-4206-AE39-0A2D73987B68}" type="sibTrans" cxnId="{23ECAC8B-17A4-4883-AA0E-06D66B7E788A}">
      <dgm:prSet/>
      <dgm:spPr/>
      <dgm:t>
        <a:bodyPr rtlCol="0"/>
        <a:lstStyle/>
        <a:p>
          <a:pPr rtl="0"/>
          <a:endParaRPr lang="en-US"/>
        </a:p>
      </dgm:t>
    </dgm:pt>
    <dgm:pt modelId="{6C8937BE-93F8-4DED-8538-1C601DAEBA66}">
      <dgm:prSet/>
      <dgm:spPr/>
      <dgm:t>
        <a:bodyPr rtlCol="0"/>
        <a:lstStyle/>
        <a:p>
          <a:pPr rtl="0"/>
          <a:r>
            <a:rPr lang="ru"/>
            <a:t>Lorem ipsum dolor sit amet</a:t>
          </a:r>
        </a:p>
      </dgm:t>
    </dgm:pt>
    <dgm:pt modelId="{77D169C6-D77F-456D-B18B-D7BE016AD87A}" type="parTrans" cxnId="{FAA8D3DD-12E8-457D-9144-B037C5678347}">
      <dgm:prSet/>
      <dgm:spPr/>
      <dgm:t>
        <a:bodyPr rtlCol="0"/>
        <a:lstStyle/>
        <a:p>
          <a:pPr rtl="0"/>
          <a:endParaRPr lang="en-US"/>
        </a:p>
      </dgm:t>
    </dgm:pt>
    <dgm:pt modelId="{A97BE953-FA9D-4BA6-A92C-494DB1F3BA59}" type="sibTrans" cxnId="{FAA8D3DD-12E8-457D-9144-B037C5678347}">
      <dgm:prSet/>
      <dgm:spPr/>
      <dgm:t>
        <a:bodyPr rtlCol="0"/>
        <a:lstStyle/>
        <a:p>
          <a:pPr rtl="0"/>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marL="0" lvl="0" indent="0" algn="ctr" defTabSz="488950" rtl="0">
            <a:lnSpc>
              <a:spcPct val="90000"/>
            </a:lnSpc>
            <a:spcBef>
              <a:spcPct val="0"/>
            </a:spcBef>
            <a:spcAft>
              <a:spcPct val="35000"/>
            </a:spcAft>
            <a:buNone/>
          </a:pPr>
          <a:r>
            <a:rPr lang="ru" sz="1100" kern="1200" dirty="0"/>
            <a:t>2017 г.</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rtlCol="0" anchor="b" anchorCtr="1">
          <a:noAutofit/>
        </a:bodyPr>
        <a:lstStyle/>
        <a:p>
          <a:pPr marL="0" lvl="0" indent="0" algn="ctr" defTabSz="488950" rtl="0">
            <a:lnSpc>
              <a:spcPct val="90000"/>
            </a:lnSpc>
            <a:spcBef>
              <a:spcPct val="0"/>
            </a:spcBef>
            <a:spcAft>
              <a:spcPct val="35000"/>
            </a:spcAft>
            <a:buNone/>
          </a:pPr>
          <a:r>
            <a:rPr lang="ru" sz="1100" kern="1200" dirty="0"/>
            <a:t>Lorem ipsum dolor sit amet</a:t>
          </a:r>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marL="0" lvl="0" indent="0" algn="ctr" defTabSz="488950" rtl="0">
            <a:lnSpc>
              <a:spcPct val="90000"/>
            </a:lnSpc>
            <a:spcBef>
              <a:spcPct val="0"/>
            </a:spcBef>
            <a:spcAft>
              <a:spcPct val="35000"/>
            </a:spcAft>
            <a:buNone/>
          </a:pPr>
          <a:r>
            <a:rPr lang="ru" sz="1100" kern="1200" dirty="0"/>
            <a:t>2018 г.</a:t>
          </a: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rtlCol="0" anchor="t" anchorCtr="1">
          <a:noAutofit/>
        </a:bodyPr>
        <a:lstStyle/>
        <a:p>
          <a:pPr marL="0" lvl="0" indent="0" algn="ctr" defTabSz="488950" rtl="0">
            <a:lnSpc>
              <a:spcPct val="90000"/>
            </a:lnSpc>
            <a:spcBef>
              <a:spcPct val="0"/>
            </a:spcBef>
            <a:spcAft>
              <a:spcPct val="35000"/>
            </a:spcAft>
            <a:buNone/>
          </a:pPr>
          <a:r>
            <a:rPr lang="ru" sz="1100" kern="1200"/>
            <a:t>Lorem ipsum dolor sit amet</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marL="0" lvl="0" indent="0" algn="ctr" defTabSz="488950" rtl="0">
            <a:lnSpc>
              <a:spcPct val="90000"/>
            </a:lnSpc>
            <a:spcBef>
              <a:spcPct val="0"/>
            </a:spcBef>
            <a:spcAft>
              <a:spcPct val="35000"/>
            </a:spcAft>
            <a:buNone/>
          </a:pPr>
          <a:r>
            <a:rPr lang="ru" sz="1100" kern="1200"/>
            <a:t>2019 г.</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rtlCol="0" anchor="b" anchorCtr="1">
          <a:noAutofit/>
        </a:bodyPr>
        <a:lstStyle/>
        <a:p>
          <a:pPr marL="0" lvl="0" indent="0" algn="ctr" defTabSz="488950" rtl="0">
            <a:lnSpc>
              <a:spcPct val="90000"/>
            </a:lnSpc>
            <a:spcBef>
              <a:spcPct val="0"/>
            </a:spcBef>
            <a:spcAft>
              <a:spcPct val="35000"/>
            </a:spcAft>
            <a:buNone/>
          </a:pPr>
          <a:r>
            <a:rPr lang="ru" sz="1100" kern="1200"/>
            <a:t>Lorem ipsum dolor sit amet</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9F2607F-EAB8-462D-9596-B11A1C51125F}" type="datetime1">
              <a:rPr lang="ru-RU" smtClean="0"/>
              <a:t>28.09.2021</a:t>
            </a:fld>
            <a:endParaRPr lang="en-US"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975D426-A9DD-4244-A2CE-1FB6623742C7}" type="slidenum">
              <a:rPr lang="en-US" smtClean="0"/>
              <a:t>‹#›</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150EC31D-9C0F-4EDB-9AC9-93AE84D7514D}" type="datetime1">
              <a:rPr lang="ru-RU" smtClean="0"/>
              <a:t>28.09.2021</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
              <a:t>Щелкните, чтобы изменить стили текста образца слайда</a:t>
            </a:r>
            <a:endParaRPr lang="en-US"/>
          </a:p>
          <a:p>
            <a:pPr lvl="1" rtl="0"/>
            <a:r>
              <a:rPr lang="ru"/>
              <a:t>Второй уровень</a:t>
            </a:r>
          </a:p>
          <a:p>
            <a:pPr lvl="2" rtl="0"/>
            <a:r>
              <a:rPr lang="ru"/>
              <a:t>Третий уровень</a:t>
            </a:r>
          </a:p>
          <a:p>
            <a:pPr lvl="3" rtl="0"/>
            <a:r>
              <a:rPr lang="ru"/>
              <a:t>Четвертый уровень</a:t>
            </a:r>
          </a:p>
          <a:p>
            <a:pPr lvl="4" rtl="0"/>
            <a:r>
              <a:rPr lang="ru"/>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B41D33-19C8-4450-B3C5-BE83E9C8F0BC}" type="slidenum">
              <a:rPr lang="en-US" smtClean="0"/>
              <a:t>‹#›</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Прямоугольник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ru-RU"/>
              <a:t>Образец заголовка</a:t>
            </a:r>
            <a:endParaRPr lang="en-US" dirty="0"/>
          </a:p>
        </p:txBody>
      </p:sp>
      <p:sp>
        <p:nvSpPr>
          <p:cNvPr id="3" name="Подзаголовок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ru-RU"/>
              <a:t>Образец подзаголовка</a:t>
            </a:r>
            <a:endParaRPr lang="en-US" dirty="0"/>
          </a:p>
        </p:txBody>
      </p:sp>
      <p:sp>
        <p:nvSpPr>
          <p:cNvPr id="8" name="Дата 7">
            <a:extLst>
              <a:ext uri="{FF2B5EF4-FFF2-40B4-BE49-F238E27FC236}">
                <a16:creationId xmlns:a16="http://schemas.microsoft.com/office/drawing/2014/main" id="{7FA0ACE7-29A8-47D3-A7D9-257B711D8023}"/>
              </a:ext>
            </a:extLst>
          </p:cNvPr>
          <p:cNvSpPr>
            <a:spLocks noGrp="1"/>
          </p:cNvSpPr>
          <p:nvPr>
            <p:ph type="dt" sz="half" idx="10"/>
          </p:nvPr>
        </p:nvSpPr>
        <p:spPr/>
        <p:txBody>
          <a:bodyPr rtlCol="0"/>
          <a:lstStyle/>
          <a:p>
            <a:pPr rtl="0"/>
            <a:fld id="{1948E6C3-8E12-426B-A56F-861F8B162AC6}" type="datetime1">
              <a:rPr lang="ru-RU" smtClean="0"/>
              <a:t>28.09.2021</a:t>
            </a:fld>
            <a:endParaRPr lang="en-US" dirty="0"/>
          </a:p>
        </p:txBody>
      </p:sp>
      <p:sp>
        <p:nvSpPr>
          <p:cNvPr id="9" name="Нижний колонтитул 8">
            <a:extLst>
              <a:ext uri="{FF2B5EF4-FFF2-40B4-BE49-F238E27FC236}">
                <a16:creationId xmlns:a16="http://schemas.microsoft.com/office/drawing/2014/main" id="{DEC604B9-52E9-4810-8359-47206518D038}"/>
              </a:ext>
            </a:extLst>
          </p:cNvPr>
          <p:cNvSpPr>
            <a:spLocks noGrp="1"/>
          </p:cNvSpPr>
          <p:nvPr>
            <p:ph type="ftr" sz="quarter" idx="11"/>
          </p:nvPr>
        </p:nvSpPr>
        <p:spPr/>
        <p:txBody>
          <a:bodyPr rtlCol="0"/>
          <a:lstStyle/>
          <a:p>
            <a:pPr rtl="0"/>
            <a:endParaRPr lang="en-US" dirty="0"/>
          </a:p>
        </p:txBody>
      </p:sp>
      <p:sp>
        <p:nvSpPr>
          <p:cNvPr id="10" name="Номер слайда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9" name="Заголовок 1"/>
          <p:cNvSpPr>
            <a:spLocks noGrp="1"/>
          </p:cNvSpPr>
          <p:nvPr>
            <p:ph type="title"/>
          </p:nvPr>
        </p:nvSpPr>
        <p:spPr>
          <a:xfrm>
            <a:off x="581192" y="702156"/>
            <a:ext cx="11029616" cy="1013800"/>
          </a:xfrm>
        </p:spPr>
        <p:txBody>
          <a:bodyPr rtlCol="0"/>
          <a:lstStyle/>
          <a:p>
            <a:pPr rtl="0"/>
            <a:r>
              <a:rPr lang="ru-RU"/>
              <a:t>Образец заголовка</a:t>
            </a:r>
            <a:endParaRPr lang="en-US" dirty="0"/>
          </a:p>
        </p:txBody>
      </p:sp>
      <p:sp>
        <p:nvSpPr>
          <p:cNvPr id="3" name="Вертикальный текст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4" name="Дата 3"/>
          <p:cNvSpPr>
            <a:spLocks noGrp="1"/>
          </p:cNvSpPr>
          <p:nvPr>
            <p:ph type="dt" sz="half" idx="10"/>
          </p:nvPr>
        </p:nvSpPr>
        <p:spPr/>
        <p:txBody>
          <a:bodyPr rtlCol="0"/>
          <a:lstStyle/>
          <a:p>
            <a:pPr rtl="0"/>
            <a:fld id="{AD323C2A-FDF4-456A-A556-14045268B55D}" type="datetime1">
              <a:rPr lang="ru-RU" smtClean="0"/>
              <a:t>28.09.2021</a:t>
            </a:fld>
            <a:endParaRPr lang="en-US" dirty="0"/>
          </a:p>
        </p:txBody>
      </p:sp>
      <p:sp>
        <p:nvSpPr>
          <p:cNvPr id="5" name="Нижний колонтитул 4"/>
          <p:cNvSpPr>
            <a:spLocks noGrp="1"/>
          </p:cNvSpPr>
          <p:nvPr>
            <p:ph type="ftr" sz="quarter" idx="11"/>
          </p:nvPr>
        </p:nvSpPr>
        <p:spPr/>
        <p:txBody>
          <a:bodyPr rtlCol="0"/>
          <a:lstStyle/>
          <a:p>
            <a:pPr rtl="0"/>
            <a:endParaRPr lang="en-US" dirty="0"/>
          </a:p>
        </p:txBody>
      </p:sp>
      <p:sp>
        <p:nvSpPr>
          <p:cNvPr id="6" name="Номер слайда 5"/>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Прямоугольник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Вертикальный заголовок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ru-RU"/>
              <a:t>Образец заголовка</a:t>
            </a:r>
            <a:endParaRPr lang="en-US" dirty="0"/>
          </a:p>
        </p:txBody>
      </p:sp>
      <p:sp>
        <p:nvSpPr>
          <p:cNvPr id="3" name="Вертикальный текст 2"/>
          <p:cNvSpPr>
            <a:spLocks noGrp="1"/>
          </p:cNvSpPr>
          <p:nvPr>
            <p:ph type="body" orient="vert" idx="1"/>
          </p:nvPr>
        </p:nvSpPr>
        <p:spPr>
          <a:xfrm>
            <a:off x="774923" y="863600"/>
            <a:ext cx="7161625" cy="4807326"/>
          </a:xfrm>
        </p:spPr>
        <p:txBody>
          <a:bodyPr vert="eaVert" rtlCol="0" anchor="t"/>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8" name="Прямоугольник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Прямоугольник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Прямоугольник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Дата 10">
            <a:extLst>
              <a:ext uri="{FF2B5EF4-FFF2-40B4-BE49-F238E27FC236}">
                <a16:creationId xmlns:a16="http://schemas.microsoft.com/office/drawing/2014/main" id="{5C74A470-3BD3-4F33-80E5-67E6E87FCBE7}"/>
              </a:ext>
            </a:extLst>
          </p:cNvPr>
          <p:cNvSpPr>
            <a:spLocks noGrp="1"/>
          </p:cNvSpPr>
          <p:nvPr>
            <p:ph type="dt" sz="half" idx="10"/>
          </p:nvPr>
        </p:nvSpPr>
        <p:spPr/>
        <p:txBody>
          <a:bodyPr rtlCol="0"/>
          <a:lstStyle/>
          <a:p>
            <a:pPr rtl="0"/>
            <a:fld id="{BBD5CFD7-CC7C-49C5-B221-A9E29F5846A0}" type="datetime1">
              <a:rPr lang="ru-RU" smtClean="0"/>
              <a:t>28.09.2021</a:t>
            </a:fld>
            <a:endParaRPr lang="en-US" dirty="0"/>
          </a:p>
        </p:txBody>
      </p:sp>
      <p:sp>
        <p:nvSpPr>
          <p:cNvPr id="12" name="Нижний колонтитул 11">
            <a:extLst>
              <a:ext uri="{FF2B5EF4-FFF2-40B4-BE49-F238E27FC236}">
                <a16:creationId xmlns:a16="http://schemas.microsoft.com/office/drawing/2014/main" id="{9A3A30BA-DB50-4D7D-BCDE-17D20FB354DF}"/>
              </a:ext>
            </a:extLst>
          </p:cNvPr>
          <p:cNvSpPr>
            <a:spLocks noGrp="1"/>
          </p:cNvSpPr>
          <p:nvPr>
            <p:ph type="ftr" sz="quarter" idx="11"/>
          </p:nvPr>
        </p:nvSpPr>
        <p:spPr/>
        <p:txBody>
          <a:bodyPr rtlCol="0"/>
          <a:lstStyle/>
          <a:p>
            <a:pPr rtl="0"/>
            <a:endParaRPr lang="en-US" dirty="0"/>
          </a:p>
        </p:txBody>
      </p:sp>
      <p:sp>
        <p:nvSpPr>
          <p:cNvPr id="13" name="Номер слайда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192" y="702156"/>
            <a:ext cx="11029616" cy="1188720"/>
          </a:xfrm>
        </p:spPr>
        <p:txBody>
          <a:bodyPr rtlCol="0"/>
          <a:lstStyle/>
          <a:p>
            <a:pPr rtl="0"/>
            <a:r>
              <a:rPr lang="ru-RU"/>
              <a:t>Образец заголовка</a:t>
            </a:r>
            <a:endParaRPr lang="en-US" dirty="0"/>
          </a:p>
        </p:txBody>
      </p:sp>
      <p:sp>
        <p:nvSpPr>
          <p:cNvPr id="3" name="Объект 2"/>
          <p:cNvSpPr>
            <a:spLocks noGrp="1"/>
          </p:cNvSpPr>
          <p:nvPr>
            <p:ph idx="1"/>
          </p:nvPr>
        </p:nvSpPr>
        <p:spPr>
          <a:xfrm>
            <a:off x="581192" y="2340864"/>
            <a:ext cx="11029615" cy="3634486"/>
          </a:xfrm>
        </p:spPr>
        <p:txBody>
          <a:bodyPr rtlCol="0"/>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8" name="Дата 7">
            <a:extLst>
              <a:ext uri="{FF2B5EF4-FFF2-40B4-BE49-F238E27FC236}">
                <a16:creationId xmlns:a16="http://schemas.microsoft.com/office/drawing/2014/main" id="{770E6237-3456-439F-802D-3BA93FC7E3E5}"/>
              </a:ext>
            </a:extLst>
          </p:cNvPr>
          <p:cNvSpPr>
            <a:spLocks noGrp="1"/>
          </p:cNvSpPr>
          <p:nvPr>
            <p:ph type="dt" sz="half" idx="10"/>
          </p:nvPr>
        </p:nvSpPr>
        <p:spPr/>
        <p:txBody>
          <a:bodyPr rtlCol="0"/>
          <a:lstStyle/>
          <a:p>
            <a:pPr rtl="0"/>
            <a:fld id="{6E13CF11-4D7C-4367-8D00-578223D03103}" type="datetime1">
              <a:rPr lang="ru-RU" smtClean="0"/>
              <a:t>28.09.2021</a:t>
            </a:fld>
            <a:endParaRPr lang="en-US" dirty="0"/>
          </a:p>
        </p:txBody>
      </p:sp>
      <p:sp>
        <p:nvSpPr>
          <p:cNvPr id="9" name="Нижний колонтитул 8">
            <a:extLst>
              <a:ext uri="{FF2B5EF4-FFF2-40B4-BE49-F238E27FC236}">
                <a16:creationId xmlns:a16="http://schemas.microsoft.com/office/drawing/2014/main" id="{1356D3B5-6063-4A89-B88F-9D3043916FF8}"/>
              </a:ext>
            </a:extLst>
          </p:cNvPr>
          <p:cNvSpPr>
            <a:spLocks noGrp="1"/>
          </p:cNvSpPr>
          <p:nvPr>
            <p:ph type="ftr" sz="quarter" idx="11"/>
          </p:nvPr>
        </p:nvSpPr>
        <p:spPr/>
        <p:txBody>
          <a:bodyPr rtlCol="0"/>
          <a:lstStyle/>
          <a:p>
            <a:pPr rtl="0"/>
            <a:endParaRPr lang="en-US" dirty="0"/>
          </a:p>
        </p:txBody>
      </p:sp>
      <p:sp>
        <p:nvSpPr>
          <p:cNvPr id="10" name="Номер слайда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Прямоугольник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ru-RU"/>
              <a:t>Образец заголовка</a:t>
            </a:r>
            <a:endParaRPr lang="en-US" dirty="0"/>
          </a:p>
        </p:txBody>
      </p:sp>
      <p:sp>
        <p:nvSpPr>
          <p:cNvPr id="3" name="Текст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ru-RU"/>
              <a:t>Образец текста</a:t>
            </a:r>
          </a:p>
        </p:txBody>
      </p:sp>
      <p:sp>
        <p:nvSpPr>
          <p:cNvPr id="7" name="Дата 6">
            <a:extLst>
              <a:ext uri="{FF2B5EF4-FFF2-40B4-BE49-F238E27FC236}">
                <a16:creationId xmlns:a16="http://schemas.microsoft.com/office/drawing/2014/main" id="{61582016-5696-4A93-887F-BBB3B9002FE5}"/>
              </a:ext>
            </a:extLst>
          </p:cNvPr>
          <p:cNvSpPr>
            <a:spLocks noGrp="1"/>
          </p:cNvSpPr>
          <p:nvPr>
            <p:ph type="dt" sz="half" idx="10"/>
          </p:nvPr>
        </p:nvSpPr>
        <p:spPr/>
        <p:txBody>
          <a:bodyPr rtlCol="0"/>
          <a:lstStyle/>
          <a:p>
            <a:pPr rtl="0"/>
            <a:fld id="{4540FCE8-CB6C-4798-845F-C8260D76B307}" type="datetime1">
              <a:rPr lang="ru-RU" smtClean="0"/>
              <a:t>28.09.2021</a:t>
            </a:fld>
            <a:endParaRPr lang="en-US" dirty="0"/>
          </a:p>
        </p:txBody>
      </p:sp>
      <p:sp>
        <p:nvSpPr>
          <p:cNvPr id="9" name="Нижний колонтитул 8">
            <a:extLst>
              <a:ext uri="{FF2B5EF4-FFF2-40B4-BE49-F238E27FC236}">
                <a16:creationId xmlns:a16="http://schemas.microsoft.com/office/drawing/2014/main" id="{857CFCD5-1192-4E18-8A8F-29E153B44DA4}"/>
              </a:ext>
            </a:extLst>
          </p:cNvPr>
          <p:cNvSpPr>
            <a:spLocks noGrp="1"/>
          </p:cNvSpPr>
          <p:nvPr>
            <p:ph type="ftr" sz="quarter" idx="11"/>
          </p:nvPr>
        </p:nvSpPr>
        <p:spPr/>
        <p:txBody>
          <a:bodyPr rtlCol="0"/>
          <a:lstStyle/>
          <a:p>
            <a:pPr rtl="0"/>
            <a:endParaRPr lang="en-US" dirty="0"/>
          </a:p>
        </p:txBody>
      </p:sp>
      <p:sp>
        <p:nvSpPr>
          <p:cNvPr id="10" name="Номер слайда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193" y="729658"/>
            <a:ext cx="11029616" cy="988332"/>
          </a:xfrm>
        </p:spPr>
        <p:txBody>
          <a:bodyPr rtlCol="0"/>
          <a:lstStyle/>
          <a:p>
            <a:pPr rtl="0"/>
            <a:r>
              <a:rPr lang="ru-RU"/>
              <a:t>Образец заголовка</a:t>
            </a:r>
            <a:endParaRPr lang="en-US" dirty="0"/>
          </a:p>
        </p:txBody>
      </p:sp>
      <p:sp>
        <p:nvSpPr>
          <p:cNvPr id="3" name="Объект 2"/>
          <p:cNvSpPr>
            <a:spLocks noGrp="1"/>
          </p:cNvSpPr>
          <p:nvPr>
            <p:ph sz="half" idx="1"/>
          </p:nvPr>
        </p:nvSpPr>
        <p:spPr>
          <a:xfrm>
            <a:off x="581193" y="2228003"/>
            <a:ext cx="5194767" cy="3633047"/>
          </a:xfrm>
        </p:spPr>
        <p:txBody>
          <a:bodyPr rtlCol="0">
            <a:normAutofit/>
          </a:body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4" name="Объект 3"/>
          <p:cNvSpPr>
            <a:spLocks noGrp="1"/>
          </p:cNvSpPr>
          <p:nvPr>
            <p:ph sz="half" idx="2"/>
          </p:nvPr>
        </p:nvSpPr>
        <p:spPr>
          <a:xfrm>
            <a:off x="6416039" y="2228003"/>
            <a:ext cx="5194769" cy="3633047"/>
          </a:xfrm>
        </p:spPr>
        <p:txBody>
          <a:bodyPr rtlCol="0">
            <a:normAutofit/>
          </a:body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5" name="Дата 4"/>
          <p:cNvSpPr>
            <a:spLocks noGrp="1"/>
          </p:cNvSpPr>
          <p:nvPr>
            <p:ph type="dt" sz="half" idx="10"/>
          </p:nvPr>
        </p:nvSpPr>
        <p:spPr/>
        <p:txBody>
          <a:bodyPr rtlCol="0"/>
          <a:lstStyle/>
          <a:p>
            <a:pPr rtl="0"/>
            <a:fld id="{93C13A7E-4C64-47B0-B355-B165BE4012BA}" type="datetime1">
              <a:rPr lang="ru-RU" smtClean="0"/>
              <a:t>28.09.2021</a:t>
            </a:fld>
            <a:endParaRPr lang="en-US" dirty="0"/>
          </a:p>
        </p:txBody>
      </p:sp>
      <p:sp>
        <p:nvSpPr>
          <p:cNvPr id="6" name="Нижний колонтитул 5"/>
          <p:cNvSpPr>
            <a:spLocks noGrp="1"/>
          </p:cNvSpPr>
          <p:nvPr>
            <p:ph type="ftr" sz="quarter" idx="11"/>
          </p:nvPr>
        </p:nvSpPr>
        <p:spPr/>
        <p:txBody>
          <a:bodyPr rtlCol="0"/>
          <a:lstStyle/>
          <a:p>
            <a:pPr rtl="0"/>
            <a:endParaRPr lang="en-US" dirty="0"/>
          </a:p>
        </p:txBody>
      </p:sp>
      <p:sp>
        <p:nvSpPr>
          <p:cNvPr id="7" name="Номер слайда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12" name="Заголовок 1"/>
          <p:cNvSpPr>
            <a:spLocks noGrp="1"/>
          </p:cNvSpPr>
          <p:nvPr>
            <p:ph type="title"/>
          </p:nvPr>
        </p:nvSpPr>
        <p:spPr>
          <a:xfrm>
            <a:off x="581193" y="729658"/>
            <a:ext cx="11029616" cy="988332"/>
          </a:xfrm>
        </p:spPr>
        <p:txBody>
          <a:bodyPr rtlCol="0"/>
          <a:lstStyle/>
          <a:p>
            <a:pPr rtl="0"/>
            <a:r>
              <a:rPr lang="ru-RU"/>
              <a:t>Образец заголовка</a:t>
            </a:r>
            <a:endParaRPr lang="en-US" dirty="0"/>
          </a:p>
        </p:txBody>
      </p:sp>
      <p:sp>
        <p:nvSpPr>
          <p:cNvPr id="3" name="Текст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a:t>Образец текста</a:t>
            </a:r>
          </a:p>
        </p:txBody>
      </p:sp>
      <p:sp>
        <p:nvSpPr>
          <p:cNvPr id="4" name="Объект 3"/>
          <p:cNvSpPr>
            <a:spLocks noGrp="1"/>
          </p:cNvSpPr>
          <p:nvPr>
            <p:ph sz="half" idx="2"/>
          </p:nvPr>
        </p:nvSpPr>
        <p:spPr>
          <a:xfrm>
            <a:off x="581194" y="2926052"/>
            <a:ext cx="5194766" cy="2934999"/>
          </a:xfrm>
        </p:spPr>
        <p:txBody>
          <a:bodyPr rtlCol="0" anchor="t">
            <a:normAutofit/>
          </a:body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5" name="Текст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ru-RU"/>
              <a:t>Образец текста</a:t>
            </a:r>
          </a:p>
        </p:txBody>
      </p:sp>
      <p:sp>
        <p:nvSpPr>
          <p:cNvPr id="6" name="Объект 5"/>
          <p:cNvSpPr>
            <a:spLocks noGrp="1"/>
          </p:cNvSpPr>
          <p:nvPr>
            <p:ph sz="quarter" idx="4"/>
          </p:nvPr>
        </p:nvSpPr>
        <p:spPr>
          <a:xfrm>
            <a:off x="6416037" y="2926052"/>
            <a:ext cx="5194771" cy="2934999"/>
          </a:xfrm>
        </p:spPr>
        <p:txBody>
          <a:bodyPr rtlCol="0" anchor="t">
            <a:normAutofit/>
          </a:body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7" name="Дата 6"/>
          <p:cNvSpPr>
            <a:spLocks noGrp="1"/>
          </p:cNvSpPr>
          <p:nvPr>
            <p:ph type="dt" sz="half" idx="10"/>
          </p:nvPr>
        </p:nvSpPr>
        <p:spPr/>
        <p:txBody>
          <a:bodyPr rtlCol="0"/>
          <a:lstStyle/>
          <a:p>
            <a:pPr rtl="0"/>
            <a:fld id="{731CA3B4-5CE4-4976-BBFE-4E91C7258FC5}" type="datetime1">
              <a:rPr lang="ru-RU" smtClean="0"/>
              <a:t>28.09.2021</a:t>
            </a:fld>
            <a:endParaRPr lang="en-US" dirty="0"/>
          </a:p>
        </p:txBody>
      </p:sp>
      <p:sp>
        <p:nvSpPr>
          <p:cNvPr id="8" name="Нижний колонтитул 7"/>
          <p:cNvSpPr>
            <a:spLocks noGrp="1"/>
          </p:cNvSpPr>
          <p:nvPr>
            <p:ph type="ftr" sz="quarter" idx="11"/>
          </p:nvPr>
        </p:nvSpPr>
        <p:spPr/>
        <p:txBody>
          <a:bodyPr rtlCol="0"/>
          <a:lstStyle/>
          <a:p>
            <a:pPr rtl="0"/>
            <a:endParaRPr lang="en-US" dirty="0"/>
          </a:p>
        </p:txBody>
      </p:sp>
      <p:sp>
        <p:nvSpPr>
          <p:cNvPr id="9" name="Номер слайда 8"/>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8" name="Заголовок 1"/>
          <p:cNvSpPr>
            <a:spLocks noGrp="1"/>
          </p:cNvSpPr>
          <p:nvPr>
            <p:ph type="title"/>
          </p:nvPr>
        </p:nvSpPr>
        <p:spPr>
          <a:xfrm>
            <a:off x="575894" y="729658"/>
            <a:ext cx="11029616" cy="988332"/>
          </a:xfrm>
        </p:spPr>
        <p:txBody>
          <a:bodyPr rtlCol="0"/>
          <a:lstStyle/>
          <a:p>
            <a:pPr rtl="0"/>
            <a:r>
              <a:rPr lang="ru-RU"/>
              <a:t>Образец заголовка</a:t>
            </a:r>
            <a:endParaRPr lang="en-US" dirty="0"/>
          </a:p>
        </p:txBody>
      </p:sp>
      <p:sp>
        <p:nvSpPr>
          <p:cNvPr id="3" name="Дата 2"/>
          <p:cNvSpPr>
            <a:spLocks noGrp="1"/>
          </p:cNvSpPr>
          <p:nvPr>
            <p:ph type="dt" sz="half" idx="10"/>
          </p:nvPr>
        </p:nvSpPr>
        <p:spPr/>
        <p:txBody>
          <a:bodyPr rtlCol="0"/>
          <a:lstStyle/>
          <a:p>
            <a:pPr rtl="0"/>
            <a:fld id="{D5316041-DA7D-4734-AA8C-761AB09393E2}" type="datetime1">
              <a:rPr lang="ru-RU" smtClean="0"/>
              <a:t>28.09.2021</a:t>
            </a:fld>
            <a:endParaRPr lang="en-US" dirty="0"/>
          </a:p>
        </p:txBody>
      </p:sp>
      <p:sp>
        <p:nvSpPr>
          <p:cNvPr id="4" name="Нижний колонтитул 3"/>
          <p:cNvSpPr>
            <a:spLocks noGrp="1"/>
          </p:cNvSpPr>
          <p:nvPr>
            <p:ph type="ftr" sz="quarter" idx="11"/>
          </p:nvPr>
        </p:nvSpPr>
        <p:spPr/>
        <p:txBody>
          <a:bodyPr rtlCol="0"/>
          <a:lstStyle/>
          <a:p>
            <a:pPr rtl="0"/>
            <a:endParaRPr lang="en-US" dirty="0"/>
          </a:p>
        </p:txBody>
      </p:sp>
      <p:sp>
        <p:nvSpPr>
          <p:cNvPr id="5" name="Номер слайда 4"/>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rtlCol="0"/>
          <a:lstStyle/>
          <a:p>
            <a:pPr rtl="0"/>
            <a:fld id="{8692EF8B-D3DF-4216-96A1-1B1DE794B37A}" type="datetime1">
              <a:rPr lang="ru-RU" smtClean="0"/>
              <a:t>28.09.2021</a:t>
            </a:fld>
            <a:endParaRPr lang="en-US" dirty="0"/>
          </a:p>
        </p:txBody>
      </p:sp>
      <p:sp>
        <p:nvSpPr>
          <p:cNvPr id="3" name="Нижний колонтитул 2"/>
          <p:cNvSpPr>
            <a:spLocks noGrp="1"/>
          </p:cNvSpPr>
          <p:nvPr>
            <p:ph type="ftr" sz="quarter" idx="11"/>
          </p:nvPr>
        </p:nvSpPr>
        <p:spPr/>
        <p:txBody>
          <a:bodyPr rtlCol="0"/>
          <a:lstStyle/>
          <a:p>
            <a:pPr rtl="0"/>
            <a:endParaRPr lang="en-US" dirty="0"/>
          </a:p>
        </p:txBody>
      </p:sp>
      <p:sp>
        <p:nvSpPr>
          <p:cNvPr id="4" name="Номер слайда 3"/>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Прямоугольник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767857" y="933450"/>
            <a:ext cx="3031852" cy="1722419"/>
          </a:xfrm>
        </p:spPr>
        <p:txBody>
          <a:bodyPr rtlCol="0" anchor="b">
            <a:normAutofit/>
          </a:bodyPr>
          <a:lstStyle>
            <a:lvl1pPr algn="l">
              <a:defRPr sz="2400" b="0">
                <a:solidFill>
                  <a:srgbClr val="FFFFFF"/>
                </a:solidFill>
              </a:defRPr>
            </a:lvl1pPr>
          </a:lstStyle>
          <a:p>
            <a:pPr rtl="0"/>
            <a:r>
              <a:rPr lang="ru-RU"/>
              <a:t>Образец заголовка</a:t>
            </a:r>
            <a:endParaRPr lang="en-US" dirty="0"/>
          </a:p>
        </p:txBody>
      </p:sp>
      <p:sp>
        <p:nvSpPr>
          <p:cNvPr id="3" name="Объект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en-US" dirty="0"/>
          </a:p>
        </p:txBody>
      </p:sp>
      <p:sp>
        <p:nvSpPr>
          <p:cNvPr id="4" name="Текст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a:t>Образец текста</a:t>
            </a:r>
          </a:p>
        </p:txBody>
      </p:sp>
      <p:sp>
        <p:nvSpPr>
          <p:cNvPr id="8" name="Дата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rtlCol="0"/>
          <a:lstStyle/>
          <a:p>
            <a:pPr rtl="0"/>
            <a:fld id="{09563768-3096-48CB-A41A-8D454362CCAD}" type="datetime1">
              <a:rPr lang="ru-RU" smtClean="0"/>
              <a:t>28.09.2021</a:t>
            </a:fld>
            <a:endParaRPr lang="en-US" dirty="0"/>
          </a:p>
        </p:txBody>
      </p:sp>
      <p:sp>
        <p:nvSpPr>
          <p:cNvPr id="10" name="Нижний колонтитул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rtlCol="0"/>
          <a:lstStyle/>
          <a:p>
            <a:pPr rtl="0"/>
            <a:endParaRPr lang="en-US" dirty="0"/>
          </a:p>
        </p:txBody>
      </p:sp>
      <p:sp>
        <p:nvSpPr>
          <p:cNvPr id="11" name="Номер слайда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ru-RU"/>
              <a:t>Образец заголовка</a:t>
            </a:r>
            <a:endParaRPr lang="en-US" dirty="0"/>
          </a:p>
        </p:txBody>
      </p:sp>
      <p:sp>
        <p:nvSpPr>
          <p:cNvPr id="3" name="Рисунок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ru-RU"/>
              <a:t>Вставка рисунка</a:t>
            </a:r>
            <a:endParaRPr lang="en-US" dirty="0"/>
          </a:p>
        </p:txBody>
      </p:sp>
      <p:sp>
        <p:nvSpPr>
          <p:cNvPr id="4" name="Текст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a:t>Образец текста</a:t>
            </a:r>
          </a:p>
        </p:txBody>
      </p:sp>
      <p:sp>
        <p:nvSpPr>
          <p:cNvPr id="5" name="Дата 4"/>
          <p:cNvSpPr>
            <a:spLocks noGrp="1"/>
          </p:cNvSpPr>
          <p:nvPr>
            <p:ph type="dt" sz="half" idx="10"/>
          </p:nvPr>
        </p:nvSpPr>
        <p:spPr/>
        <p:txBody>
          <a:bodyPr rtlCol="0"/>
          <a:lstStyle/>
          <a:p>
            <a:pPr rtl="0"/>
            <a:fld id="{530088EE-0E82-4198-BDFF-3B9755AA8919}" type="datetime1">
              <a:rPr lang="ru-RU" smtClean="0"/>
              <a:t>28.09.2021</a:t>
            </a:fld>
            <a:endParaRPr lang="en-US" dirty="0"/>
          </a:p>
        </p:txBody>
      </p:sp>
      <p:sp>
        <p:nvSpPr>
          <p:cNvPr id="6" name="Нижний колонтитул 5"/>
          <p:cNvSpPr>
            <a:spLocks noGrp="1"/>
          </p:cNvSpPr>
          <p:nvPr>
            <p:ph type="ftr" sz="quarter" idx="11"/>
          </p:nvPr>
        </p:nvSpPr>
        <p:spPr/>
        <p:txBody>
          <a:bodyPr rtlCol="0"/>
          <a:lstStyle/>
          <a:p>
            <a:pPr algn="l" rtl="0"/>
            <a:endParaRPr lang="en-US" dirty="0"/>
          </a:p>
        </p:txBody>
      </p:sp>
      <p:sp>
        <p:nvSpPr>
          <p:cNvPr id="7" name="Номер слайда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ru"/>
              <a:t>Стиль образца заголовка</a:t>
            </a:r>
            <a:endParaRPr lang="en-US" dirty="0"/>
          </a:p>
        </p:txBody>
      </p:sp>
      <p:sp>
        <p:nvSpPr>
          <p:cNvPr id="3" name="Текст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ru"/>
              <a:t>Щелкните, чтобы изменить стили текста образца слайда</a:t>
            </a:r>
          </a:p>
          <a:p>
            <a:pPr lvl="1" rtl="0"/>
            <a:r>
              <a:rPr lang="ru"/>
              <a:t>Второй уровень</a:t>
            </a:r>
          </a:p>
          <a:p>
            <a:pPr lvl="2" rtl="0"/>
            <a:r>
              <a:rPr lang="ru"/>
              <a:t>Третий уровень</a:t>
            </a:r>
          </a:p>
          <a:p>
            <a:pPr lvl="3" rtl="0"/>
            <a:r>
              <a:rPr lang="ru"/>
              <a:t>Четвертый уровень</a:t>
            </a:r>
          </a:p>
          <a:p>
            <a:pPr lvl="4" rtl="0"/>
            <a:r>
              <a:rPr lang="ru"/>
              <a:t>Пятый уровень</a:t>
            </a:r>
            <a:endParaRPr lang="en-US" dirty="0"/>
          </a:p>
        </p:txBody>
      </p:sp>
      <p:sp>
        <p:nvSpPr>
          <p:cNvPr id="4" name="Дата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C6B9E6FA-8E94-487D-81C3-7EE9BB2FD23D}" type="datetime1">
              <a:rPr lang="ru-RU" smtClean="0"/>
              <a:t>28.09.2021</a:t>
            </a:fld>
            <a:endParaRPr lang="en-US" dirty="0"/>
          </a:p>
        </p:txBody>
      </p:sp>
      <p:sp>
        <p:nvSpPr>
          <p:cNvPr id="5" name="Нижний колонтитул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pPr rtl="0"/>
            <a:endParaRPr lang="en-US" dirty="0"/>
          </a:p>
        </p:txBody>
      </p:sp>
      <p:sp>
        <p:nvSpPr>
          <p:cNvPr id="6" name="Номер слайда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3A98EE3D-8CD1-4C3F-BD1C-C98C9596463C}" type="slidenum">
              <a:rPr lang="en-US" smtClean="0"/>
              <a:t>‹#›</a:t>
            </a:fld>
            <a:endParaRPr lang="en-US" dirty="0"/>
          </a:p>
        </p:txBody>
      </p:sp>
      <p:sp>
        <p:nvSpPr>
          <p:cNvPr id="9" name="Прямоугольник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Прямоугольник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Прямоугольник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radiosvoboda.org/a/27959502.html" TargetMode="External"/><Relationship Id="rId2" Type="http://schemas.openxmlformats.org/officeDocument/2006/relationships/hyperlink" Target="https://www.youtube.com/watch?v=ilfBr_sSu9Y&amp;t=4s" TargetMode="External"/><Relationship Id="rId1" Type="http://schemas.openxmlformats.org/officeDocument/2006/relationships/slideLayout" Target="../slideLayouts/slideLayout2.xml"/><Relationship Id="rId4" Type="http://schemas.openxmlformats.org/officeDocument/2006/relationships/hyperlink" Target="https://www.youtube.com/watch?v=Bn5yAmd981I"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oUnXCJCyEdI&amp;t=17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jb_H0U-i130&amp;t=15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o5RNpYNEc4Y" TargetMode="External"/><Relationship Id="rId2" Type="http://schemas.openxmlformats.org/officeDocument/2006/relationships/hyperlink" Target="https://www.dw.com/uk/anna-furman-naimolodshii-zhertvi-babynoho-yaru-bulo-dva-dni/a-5932445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Прямоугольник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Заголовок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rtlCol="0">
            <a:normAutofit/>
          </a:bodyPr>
          <a:lstStyle/>
          <a:p>
            <a:pPr rtl="0"/>
            <a:r>
              <a:rPr lang="ru" dirty="0"/>
              <a:t>Соціальна пам</a:t>
            </a:r>
            <a:r>
              <a:rPr lang="en-US" dirty="0"/>
              <a:t>’</a:t>
            </a:r>
            <a:r>
              <a:rPr lang="uk-UA" dirty="0"/>
              <a:t>ять</a:t>
            </a:r>
            <a:endParaRPr lang="ru" dirty="0"/>
          </a:p>
        </p:txBody>
      </p:sp>
      <p:sp>
        <p:nvSpPr>
          <p:cNvPr id="3" name="Подзаголовок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rtlCol="0">
            <a:normAutofit/>
          </a:bodyPr>
          <a:lstStyle/>
          <a:p>
            <a:pPr rtl="0"/>
            <a:r>
              <a:rPr lang="ru" dirty="0"/>
              <a:t>Історична пам</a:t>
            </a:r>
            <a:r>
              <a:rPr lang="en-US" dirty="0"/>
              <a:t>’</a:t>
            </a:r>
            <a:r>
              <a:rPr lang="ru" dirty="0"/>
              <a:t>ять, політика пам</a:t>
            </a:r>
            <a:r>
              <a:rPr lang="en-US" dirty="0"/>
              <a:t>’</a:t>
            </a:r>
            <a:r>
              <a:rPr lang="ru" dirty="0"/>
              <a:t>яті, постпам</a:t>
            </a:r>
            <a:r>
              <a:rPr lang="en-US" dirty="0"/>
              <a:t>’</a:t>
            </a:r>
            <a:r>
              <a:rPr lang="ru" dirty="0"/>
              <a:t>ять, мемоцид </a:t>
            </a:r>
          </a:p>
        </p:txBody>
      </p:sp>
      <p:sp>
        <p:nvSpPr>
          <p:cNvPr id="20" name="Прямоугольник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Прямоугольник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Прямоугольник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Рисунок 5" descr="Крупный план логотипа&#10;&#10;Автоматически созданное описание">
            <a:extLst>
              <a:ext uri="{FF2B5EF4-FFF2-40B4-BE49-F238E27FC236}">
                <a16:creationId xmlns:a16="http://schemas.microsoft.com/office/drawing/2014/main" id="{F1A8C364-94D4-4630-BAD0-78722F347055}"/>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DB9AA3-3863-48BD-AC31-A3CD7A2CB9D2}"/>
              </a:ext>
            </a:extLst>
          </p:cNvPr>
          <p:cNvSpPr>
            <a:spLocks noGrp="1"/>
          </p:cNvSpPr>
          <p:nvPr>
            <p:ph type="title"/>
          </p:nvPr>
        </p:nvSpPr>
        <p:spPr/>
        <p:txBody>
          <a:bodyPr/>
          <a:lstStyle/>
          <a:p>
            <a:r>
              <a:rPr lang="uk-UA" dirty="0"/>
              <a:t>Поняття історичної пам'яті </a:t>
            </a:r>
            <a:endParaRPr lang="ru-UA" dirty="0"/>
          </a:p>
        </p:txBody>
      </p:sp>
      <p:sp>
        <p:nvSpPr>
          <p:cNvPr id="3" name="Объект 2">
            <a:extLst>
              <a:ext uri="{FF2B5EF4-FFF2-40B4-BE49-F238E27FC236}">
                <a16:creationId xmlns:a16="http://schemas.microsoft.com/office/drawing/2014/main" id="{4C0C1009-2E94-4203-B3B0-6C8C02ADA093}"/>
              </a:ext>
            </a:extLst>
          </p:cNvPr>
          <p:cNvSpPr>
            <a:spLocks noGrp="1"/>
          </p:cNvSpPr>
          <p:nvPr>
            <p:ph idx="1"/>
          </p:nvPr>
        </p:nvSpPr>
        <p:spPr/>
        <p:txBody>
          <a:bodyPr>
            <a:normAutofit fontScale="92500" lnSpcReduction="10000"/>
          </a:bodyPr>
          <a:lstStyle/>
          <a:p>
            <a:pPr marL="0" indent="0">
              <a:buNone/>
            </a:pPr>
            <a:r>
              <a:rPr lang="uk-UA" sz="2800" dirty="0"/>
              <a:t>Василь </a:t>
            </a:r>
            <a:r>
              <a:rPr lang="uk-UA" sz="2800" dirty="0" err="1"/>
              <a:t>Расевич</a:t>
            </a:r>
            <a:r>
              <a:rPr lang="uk-UA" sz="2800" dirty="0"/>
              <a:t> Вектори історичної пам'яті: </a:t>
            </a:r>
            <a:r>
              <a:rPr lang="en-US" sz="2800" dirty="0">
                <a:hlinkClick r:id="rId2"/>
              </a:rPr>
              <a:t>https://www.youtube.com/watch?v=ilfBr_sSu9Y&amp;t=4s</a:t>
            </a:r>
            <a:endParaRPr lang="uk-UA" sz="2800" dirty="0"/>
          </a:p>
          <a:p>
            <a:pPr marL="0" indent="0">
              <a:buNone/>
            </a:pPr>
            <a:r>
              <a:rPr lang="uk-UA" sz="2800" b="1" dirty="0"/>
              <a:t>Історична пам'ять </a:t>
            </a:r>
            <a:r>
              <a:rPr lang="uk-UA" sz="2800" dirty="0"/>
              <a:t>– пам'ять про конкретні історичні події. </a:t>
            </a:r>
          </a:p>
          <a:p>
            <a:pPr marL="0" indent="0">
              <a:buNone/>
            </a:pPr>
            <a:r>
              <a:rPr lang="uk-UA" sz="2800" dirty="0"/>
              <a:t>Тест на знання історії України: </a:t>
            </a:r>
            <a:r>
              <a:rPr lang="en-US" sz="2800" dirty="0">
                <a:hlinkClick r:id="rId3"/>
              </a:rPr>
              <a:t>https://www.radiosvoboda.org/a/27959502.html</a:t>
            </a:r>
            <a:endParaRPr lang="uk-UA" sz="2800" dirty="0"/>
          </a:p>
          <a:p>
            <a:pPr marL="0" indent="0">
              <a:buNone/>
            </a:pPr>
            <a:r>
              <a:rPr lang="ru-RU" sz="2800" dirty="0" err="1"/>
              <a:t>Соціальний</a:t>
            </a:r>
            <a:r>
              <a:rPr lang="ru-RU" sz="2800" dirty="0"/>
              <a:t> </a:t>
            </a:r>
            <a:r>
              <a:rPr lang="ru-RU" sz="2800" dirty="0" err="1"/>
              <a:t>експеримент</a:t>
            </a:r>
            <a:r>
              <a:rPr lang="ru-RU" sz="2800" dirty="0"/>
              <a:t>. </a:t>
            </a:r>
            <a:r>
              <a:rPr lang="ru-RU" sz="2800" dirty="0" err="1"/>
              <a:t>Знання</a:t>
            </a:r>
            <a:r>
              <a:rPr lang="ru-RU" sz="2800" dirty="0"/>
              <a:t> </a:t>
            </a:r>
            <a:r>
              <a:rPr lang="ru-RU" sz="2800" dirty="0" err="1"/>
              <a:t>історії</a:t>
            </a:r>
            <a:r>
              <a:rPr lang="ru-RU" sz="2800" dirty="0"/>
              <a:t> </a:t>
            </a:r>
            <a:r>
              <a:rPr lang="ru-RU" sz="2800" dirty="0" err="1"/>
              <a:t>України</a:t>
            </a:r>
            <a:r>
              <a:rPr lang="ru-RU" sz="2800" dirty="0"/>
              <a:t>: </a:t>
            </a:r>
            <a:r>
              <a:rPr lang="en-US" sz="2800" dirty="0">
                <a:hlinkClick r:id="rId4"/>
              </a:rPr>
              <a:t>https://www.youtube.com/watch?v=Bn5yAmd981I</a:t>
            </a:r>
            <a:endParaRPr lang="uk-UA" sz="2800" dirty="0"/>
          </a:p>
          <a:p>
            <a:pPr marL="0" indent="0">
              <a:buNone/>
            </a:pPr>
            <a:endParaRPr lang="uk-UA" sz="2800" dirty="0"/>
          </a:p>
        </p:txBody>
      </p:sp>
      <p:sp>
        <p:nvSpPr>
          <p:cNvPr id="4" name="Дата 3">
            <a:extLst>
              <a:ext uri="{FF2B5EF4-FFF2-40B4-BE49-F238E27FC236}">
                <a16:creationId xmlns:a16="http://schemas.microsoft.com/office/drawing/2014/main" id="{910686FE-B70D-4058-B3AC-A71D5FC2DAA8}"/>
              </a:ext>
            </a:extLst>
          </p:cNvPr>
          <p:cNvSpPr>
            <a:spLocks noGrp="1"/>
          </p:cNvSpPr>
          <p:nvPr>
            <p:ph type="dt" sz="half" idx="10"/>
          </p:nvPr>
        </p:nvSpPr>
        <p:spPr/>
        <p:txBody>
          <a:bodyPr/>
          <a:lstStyle/>
          <a:p>
            <a:pPr rtl="0"/>
            <a:fld id="{6E13CF11-4D7C-4367-8D00-578223D03103}" type="datetime1">
              <a:rPr lang="ru-RU" smtClean="0"/>
              <a:t>28.09.2021</a:t>
            </a:fld>
            <a:endParaRPr lang="en-US" dirty="0"/>
          </a:p>
        </p:txBody>
      </p:sp>
    </p:spTree>
    <p:extLst>
      <p:ext uri="{BB962C8B-B14F-4D97-AF65-F5344CB8AC3E}">
        <p14:creationId xmlns:p14="http://schemas.microsoft.com/office/powerpoint/2010/main" val="1189940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AB58FF-CDB0-4302-8F36-53D92936056A}"/>
              </a:ext>
            </a:extLst>
          </p:cNvPr>
          <p:cNvSpPr>
            <a:spLocks noGrp="1"/>
          </p:cNvSpPr>
          <p:nvPr>
            <p:ph type="title"/>
          </p:nvPr>
        </p:nvSpPr>
        <p:spPr/>
        <p:txBody>
          <a:bodyPr/>
          <a:lstStyle/>
          <a:p>
            <a:r>
              <a:rPr lang="uk-UA" dirty="0"/>
              <a:t>Соціальна історія та історія повсякденності</a:t>
            </a:r>
            <a:endParaRPr lang="ru-UA" dirty="0"/>
          </a:p>
        </p:txBody>
      </p:sp>
      <p:sp>
        <p:nvSpPr>
          <p:cNvPr id="3" name="Объект 2">
            <a:extLst>
              <a:ext uri="{FF2B5EF4-FFF2-40B4-BE49-F238E27FC236}">
                <a16:creationId xmlns:a16="http://schemas.microsoft.com/office/drawing/2014/main" id="{73DAD3BF-4EF3-47B3-B041-14EAD71C7FCB}"/>
              </a:ext>
            </a:extLst>
          </p:cNvPr>
          <p:cNvSpPr>
            <a:spLocks noGrp="1"/>
          </p:cNvSpPr>
          <p:nvPr>
            <p:ph idx="1"/>
          </p:nvPr>
        </p:nvSpPr>
        <p:spPr/>
        <p:txBody>
          <a:bodyPr>
            <a:normAutofit fontScale="92500" lnSpcReduction="20000"/>
          </a:bodyPr>
          <a:lstStyle/>
          <a:p>
            <a:r>
              <a:rPr lang="ru-RU" sz="2000" dirty="0" err="1"/>
              <a:t>Соціальна</a:t>
            </a:r>
            <a:r>
              <a:rPr lang="ru-RU" sz="2000" dirty="0"/>
              <a:t> </a:t>
            </a:r>
            <a:r>
              <a:rPr lang="ru-RU" sz="2000" dirty="0" err="1"/>
              <a:t>історія</a:t>
            </a:r>
            <a:r>
              <a:rPr lang="ru-RU" sz="2000" dirty="0"/>
              <a:t> - </a:t>
            </a:r>
            <a:r>
              <a:rPr lang="ru-RU" sz="2000" dirty="0" err="1"/>
              <a:t>це</a:t>
            </a:r>
            <a:r>
              <a:rPr lang="ru-RU" sz="2000" dirty="0"/>
              <a:t> </a:t>
            </a:r>
            <a:r>
              <a:rPr lang="ru-RU" sz="2000" dirty="0" err="1"/>
              <a:t>галузь</a:t>
            </a:r>
            <a:r>
              <a:rPr lang="ru-RU" sz="2000" dirty="0"/>
              <a:t> </a:t>
            </a:r>
            <a:r>
              <a:rPr lang="ru-RU" sz="2000" dirty="0" err="1"/>
              <a:t>історичного</a:t>
            </a:r>
            <a:r>
              <a:rPr lang="ru-RU" sz="2000" dirty="0"/>
              <a:t> (</a:t>
            </a:r>
            <a:r>
              <a:rPr lang="ru-RU" sz="2000" dirty="0" err="1"/>
              <a:t>пізніше</a:t>
            </a:r>
            <a:r>
              <a:rPr lang="ru-RU" sz="2000" dirty="0"/>
              <a:t> - </a:t>
            </a:r>
            <a:r>
              <a:rPr lang="ru-RU" sz="2000" dirty="0" err="1"/>
              <a:t>соціального</a:t>
            </a:r>
            <a:r>
              <a:rPr lang="ru-RU" sz="2000" dirty="0"/>
              <a:t>) </a:t>
            </a:r>
            <a:r>
              <a:rPr lang="ru-RU" sz="2000" dirty="0" err="1"/>
              <a:t>знання</a:t>
            </a:r>
            <a:r>
              <a:rPr lang="ru-RU" sz="2000" dirty="0"/>
              <a:t>, в </a:t>
            </a:r>
            <a:r>
              <a:rPr lang="ru-RU" sz="2000" dirty="0" err="1"/>
              <a:t>центрі</a:t>
            </a:r>
            <a:r>
              <a:rPr lang="ru-RU" sz="2000" dirty="0"/>
              <a:t> </a:t>
            </a:r>
            <a:r>
              <a:rPr lang="ru-RU" sz="2000" dirty="0" err="1"/>
              <a:t>уваги</a:t>
            </a:r>
            <a:r>
              <a:rPr lang="ru-RU" sz="2000" dirty="0"/>
              <a:t> </a:t>
            </a:r>
            <a:r>
              <a:rPr lang="ru-RU" sz="2000" dirty="0" err="1"/>
              <a:t>якої</a:t>
            </a:r>
            <a:r>
              <a:rPr lang="ru-RU" sz="2000" dirty="0"/>
              <a:t> </a:t>
            </a:r>
            <a:r>
              <a:rPr lang="ru-RU" sz="2000" dirty="0" err="1"/>
              <a:t>знаходяться</a:t>
            </a:r>
            <a:r>
              <a:rPr lang="ru-RU" sz="2000" dirty="0"/>
              <a:t> </a:t>
            </a:r>
            <a:r>
              <a:rPr lang="ru-RU" sz="2000" dirty="0" err="1"/>
              <a:t>соціальні</a:t>
            </a:r>
            <a:r>
              <a:rPr lang="ru-RU" sz="2000" dirty="0"/>
              <a:t> </a:t>
            </a:r>
            <a:r>
              <a:rPr lang="ru-RU" sz="2000" dirty="0" err="1"/>
              <a:t>групи</a:t>
            </a:r>
            <a:r>
              <a:rPr lang="ru-RU" sz="2000" dirty="0"/>
              <a:t>, </a:t>
            </a:r>
            <a:r>
              <a:rPr lang="ru-RU" sz="2000" dirty="0" err="1"/>
              <a:t>взаємини</a:t>
            </a:r>
            <a:r>
              <a:rPr lang="ru-RU" sz="2000" dirty="0"/>
              <a:t>, роль і </a:t>
            </a:r>
            <a:r>
              <a:rPr lang="ru-RU" sz="2000" dirty="0" err="1"/>
              <a:t>функції</a:t>
            </a:r>
            <a:r>
              <a:rPr lang="ru-RU" sz="2000" dirty="0"/>
              <a:t> в </a:t>
            </a:r>
            <a:r>
              <a:rPr lang="ru-RU" sz="2000" dirty="0" err="1"/>
              <a:t>громадських</a:t>
            </a:r>
            <a:r>
              <a:rPr lang="ru-RU" sz="2000" dirty="0"/>
              <a:t> структурах і </a:t>
            </a:r>
            <a:r>
              <a:rPr lang="ru-RU" sz="2000" dirty="0" err="1"/>
              <a:t>процесах</a:t>
            </a:r>
            <a:r>
              <a:rPr lang="ru-RU" sz="2000" dirty="0"/>
              <a:t>, </a:t>
            </a:r>
            <a:r>
              <a:rPr lang="ru-RU" sz="2000" dirty="0" err="1"/>
              <a:t>які</a:t>
            </a:r>
            <a:r>
              <a:rPr lang="ru-RU" sz="2000" dirty="0"/>
              <a:t> вона </a:t>
            </a:r>
            <a:r>
              <a:rPr lang="ru-RU" sz="2000" dirty="0" err="1"/>
              <a:t>вивчає</a:t>
            </a:r>
            <a:r>
              <a:rPr lang="ru-RU" sz="2000" dirty="0"/>
              <a:t>; </a:t>
            </a:r>
            <a:r>
              <a:rPr lang="ru-RU" sz="2000" dirty="0" err="1"/>
              <a:t>її</a:t>
            </a:r>
            <a:r>
              <a:rPr lang="ru-RU" sz="2000" dirty="0"/>
              <a:t>, </a:t>
            </a:r>
            <a:r>
              <a:rPr lang="ru-RU" sz="2000" dirty="0" err="1"/>
              <a:t>крім</a:t>
            </a:r>
            <a:r>
              <a:rPr lang="ru-RU" sz="2000" dirty="0"/>
              <a:t> того, </a:t>
            </a:r>
            <a:r>
              <a:rPr lang="ru-RU" sz="2000" dirty="0" err="1"/>
              <a:t>цікавлять</a:t>
            </a:r>
            <a:r>
              <a:rPr lang="ru-RU" sz="2000" dirty="0"/>
              <a:t> </a:t>
            </a:r>
            <a:r>
              <a:rPr lang="ru-RU" sz="2000" dirty="0" err="1"/>
              <a:t>суспільні</a:t>
            </a:r>
            <a:r>
              <a:rPr lang="ru-RU" sz="2000" dirty="0"/>
              <a:t> рухи і </a:t>
            </a:r>
            <a:r>
              <a:rPr lang="ru-RU" sz="2000" dirty="0" err="1"/>
              <a:t>соціальні</a:t>
            </a:r>
            <a:r>
              <a:rPr lang="ru-RU" sz="2000" dirty="0"/>
              <a:t> </a:t>
            </a:r>
            <a:r>
              <a:rPr lang="ru-RU" sz="2000" dirty="0" err="1"/>
              <a:t>конфлікти</a:t>
            </a:r>
            <a:endParaRPr lang="ru-RU" sz="2000" dirty="0"/>
          </a:p>
          <a:p>
            <a:r>
              <a:rPr lang="ru-RU" sz="2000" dirty="0" err="1"/>
              <a:t>Історія</a:t>
            </a:r>
            <a:r>
              <a:rPr lang="ru-RU" sz="2000" dirty="0"/>
              <a:t> </a:t>
            </a:r>
            <a:r>
              <a:rPr lang="ru-RU" sz="2000" dirty="0" err="1"/>
              <a:t>повсякденності</a:t>
            </a:r>
            <a:r>
              <a:rPr lang="ru-RU" sz="2000" dirty="0"/>
              <a:t> - </a:t>
            </a:r>
            <a:r>
              <a:rPr lang="ru-RU" sz="2000" dirty="0" err="1"/>
              <a:t>дослідження</a:t>
            </a:r>
            <a:r>
              <a:rPr lang="ru-RU" sz="2000" dirty="0"/>
              <a:t> умов </a:t>
            </a:r>
            <a:r>
              <a:rPr lang="ru-RU" sz="2000" dirty="0" err="1"/>
              <a:t>життя</a:t>
            </a:r>
            <a:r>
              <a:rPr lang="ru-RU" sz="2000" dirty="0"/>
              <a:t>, </a:t>
            </a:r>
            <a:r>
              <a:rPr lang="ru-RU" sz="2000" dirty="0" err="1"/>
              <a:t>праці</a:t>
            </a:r>
            <a:r>
              <a:rPr lang="ru-RU" sz="2000" dirty="0"/>
              <a:t> та </a:t>
            </a:r>
            <a:r>
              <a:rPr lang="ru-RU" sz="2000" dirty="0" err="1"/>
              <a:t>відпочинку</a:t>
            </a:r>
            <a:r>
              <a:rPr lang="ru-RU" sz="2000" dirty="0"/>
              <a:t> (</a:t>
            </a:r>
            <a:r>
              <a:rPr lang="ru-RU" sz="2000" dirty="0" err="1"/>
              <a:t>побуту</a:t>
            </a:r>
            <a:r>
              <a:rPr lang="ru-RU" sz="2000" dirty="0"/>
              <a:t>, умов </a:t>
            </a:r>
            <a:r>
              <a:rPr lang="ru-RU" sz="2000" dirty="0" err="1"/>
              <a:t>проживання</a:t>
            </a:r>
            <a:r>
              <a:rPr lang="ru-RU" sz="2000" dirty="0"/>
              <a:t>, </a:t>
            </a:r>
            <a:r>
              <a:rPr lang="ru-RU" sz="2000" dirty="0" err="1"/>
              <a:t>раціону</a:t>
            </a:r>
            <a:r>
              <a:rPr lang="ru-RU" sz="2000" dirty="0"/>
              <a:t> </a:t>
            </a:r>
            <a:r>
              <a:rPr lang="ru-RU" sz="2000" dirty="0" err="1"/>
              <a:t>харчування</a:t>
            </a:r>
            <a:r>
              <a:rPr lang="ru-RU" sz="2000" dirty="0"/>
              <a:t>, </a:t>
            </a:r>
            <a:r>
              <a:rPr lang="ru-RU" sz="2000" dirty="0" err="1"/>
              <a:t>способів</a:t>
            </a:r>
            <a:r>
              <a:rPr lang="ru-RU" sz="2000" dirty="0"/>
              <a:t> </a:t>
            </a:r>
            <a:r>
              <a:rPr lang="ru-RU" sz="2000" dirty="0" err="1"/>
              <a:t>лікування</a:t>
            </a:r>
            <a:r>
              <a:rPr lang="ru-RU" sz="2000" dirty="0"/>
              <a:t>, </a:t>
            </a:r>
            <a:r>
              <a:rPr lang="ru-RU" sz="2000" dirty="0" err="1"/>
              <a:t>соціальної</a:t>
            </a:r>
            <a:r>
              <a:rPr lang="ru-RU" sz="2000" dirty="0"/>
              <a:t> </a:t>
            </a:r>
            <a:r>
              <a:rPr lang="ru-RU" sz="2000" dirty="0" err="1"/>
              <a:t>адаптації</a:t>
            </a:r>
            <a:r>
              <a:rPr lang="ru-RU" sz="2000" dirty="0"/>
              <a:t>), а </a:t>
            </a:r>
            <a:r>
              <a:rPr lang="ru-RU" sz="2000" dirty="0" err="1"/>
              <a:t>також</a:t>
            </a:r>
            <a:r>
              <a:rPr lang="ru-RU" sz="2000" dirty="0"/>
              <a:t> </a:t>
            </a:r>
            <a:r>
              <a:rPr lang="ru-RU" sz="2000" dirty="0" err="1"/>
              <a:t>факторів</a:t>
            </a:r>
            <a:r>
              <a:rPr lang="ru-RU" sz="2000" dirty="0"/>
              <a:t>, </a:t>
            </a:r>
            <a:r>
              <a:rPr lang="ru-RU" sz="2000" dirty="0" err="1"/>
              <a:t>що</a:t>
            </a:r>
            <a:r>
              <a:rPr lang="ru-RU" sz="2000" dirty="0"/>
              <a:t> </a:t>
            </a:r>
            <a:r>
              <a:rPr lang="ru-RU" sz="2000" dirty="0" err="1"/>
              <a:t>впливають</a:t>
            </a:r>
            <a:r>
              <a:rPr lang="ru-RU" sz="2000" dirty="0"/>
              <a:t> на </a:t>
            </a:r>
            <a:r>
              <a:rPr lang="ru-RU" sz="2000" dirty="0" err="1"/>
              <a:t>формування</a:t>
            </a:r>
            <a:r>
              <a:rPr lang="ru-RU" sz="2000" dirty="0"/>
              <a:t> </a:t>
            </a:r>
            <a:r>
              <a:rPr lang="ru-RU" sz="2000" dirty="0" err="1"/>
              <a:t>свідомості</a:t>
            </a:r>
            <a:r>
              <a:rPr lang="ru-RU" sz="2000" dirty="0"/>
              <a:t> та норм </a:t>
            </a:r>
            <a:r>
              <a:rPr lang="ru-RU" sz="2000" dirty="0" err="1"/>
              <a:t>поведінки</a:t>
            </a:r>
            <a:r>
              <a:rPr lang="ru-RU" sz="2000" dirty="0"/>
              <a:t>, </a:t>
            </a:r>
            <a:r>
              <a:rPr lang="ru-RU" sz="2000" dirty="0" err="1"/>
              <a:t>соціально-політичні</a:t>
            </a:r>
            <a:r>
              <a:rPr lang="ru-RU" sz="2000" dirty="0"/>
              <a:t> </a:t>
            </a:r>
            <a:r>
              <a:rPr lang="ru-RU" sz="2000" dirty="0" err="1"/>
              <a:t>уподобання</a:t>
            </a:r>
            <a:r>
              <a:rPr lang="ru-RU" sz="2000" dirty="0"/>
              <a:t> </a:t>
            </a:r>
            <a:r>
              <a:rPr lang="ru-RU" sz="2000" dirty="0" err="1"/>
              <a:t>тощо</a:t>
            </a:r>
            <a:r>
              <a:rPr lang="ru-RU" sz="2000" dirty="0"/>
              <a:t> </a:t>
            </a:r>
            <a:r>
              <a:rPr lang="ru-RU" sz="2000" dirty="0" err="1"/>
              <a:t>переважної</a:t>
            </a:r>
            <a:r>
              <a:rPr lang="ru-RU" sz="2000" dirty="0"/>
              <a:t> </a:t>
            </a:r>
            <a:r>
              <a:rPr lang="ru-RU" sz="2000" dirty="0" err="1"/>
              <a:t>більшості</a:t>
            </a:r>
            <a:r>
              <a:rPr lang="ru-RU" sz="2000" dirty="0"/>
              <a:t> </a:t>
            </a:r>
            <a:r>
              <a:rPr lang="ru-RU" sz="2000" dirty="0" err="1"/>
              <a:t>населення</a:t>
            </a:r>
            <a:r>
              <a:rPr lang="ru-RU" sz="2000" dirty="0"/>
              <a:t> («</a:t>
            </a:r>
            <a:r>
              <a:rPr lang="ru-RU" sz="2000" dirty="0" err="1"/>
              <a:t>пересічних</a:t>
            </a:r>
            <a:r>
              <a:rPr lang="ru-RU" sz="2000" dirty="0"/>
              <a:t> людей») </a:t>
            </a:r>
            <a:r>
              <a:rPr lang="ru-RU" sz="2000" dirty="0" err="1"/>
              <a:t>тієї</a:t>
            </a:r>
            <a:r>
              <a:rPr lang="ru-RU" sz="2000" dirty="0"/>
              <a:t> </a:t>
            </a:r>
            <a:r>
              <a:rPr lang="ru-RU" sz="2000" dirty="0" err="1"/>
              <a:t>чи</a:t>
            </a:r>
            <a:r>
              <a:rPr lang="ru-RU" sz="2000" dirty="0"/>
              <a:t> </a:t>
            </a:r>
            <a:r>
              <a:rPr lang="ru-RU" sz="2000" dirty="0" err="1"/>
              <a:t>іншої</a:t>
            </a:r>
            <a:r>
              <a:rPr lang="ru-RU" sz="2000" dirty="0"/>
              <a:t> </a:t>
            </a:r>
            <a:r>
              <a:rPr lang="ru-RU" sz="2000" dirty="0" err="1"/>
              <a:t>країни</a:t>
            </a:r>
            <a:r>
              <a:rPr lang="ru-RU" sz="2000" dirty="0"/>
              <a:t> в той </a:t>
            </a:r>
            <a:r>
              <a:rPr lang="ru-RU" sz="2000" dirty="0" err="1"/>
              <a:t>чи</a:t>
            </a:r>
            <a:r>
              <a:rPr lang="ru-RU" sz="2000" dirty="0"/>
              <a:t> </a:t>
            </a:r>
            <a:r>
              <a:rPr lang="ru-RU" sz="2000" dirty="0" err="1"/>
              <a:t>інший</a:t>
            </a:r>
            <a:r>
              <a:rPr lang="ru-RU" sz="2000" dirty="0"/>
              <a:t> </a:t>
            </a:r>
            <a:r>
              <a:rPr lang="ru-RU" sz="2000" dirty="0" err="1"/>
              <a:t>історичний</a:t>
            </a:r>
            <a:r>
              <a:rPr lang="ru-RU" sz="2000" dirty="0"/>
              <a:t> </a:t>
            </a:r>
            <a:r>
              <a:rPr lang="ru-RU" sz="2000" dirty="0" err="1"/>
              <a:t>період</a:t>
            </a:r>
            <a:r>
              <a:rPr lang="ru-RU" sz="2000" dirty="0"/>
              <a:t>. </a:t>
            </a:r>
            <a:r>
              <a:rPr lang="ru-RU" sz="2000" dirty="0" err="1"/>
              <a:t>Історія</a:t>
            </a:r>
            <a:r>
              <a:rPr lang="ru-RU" sz="2000" dirty="0"/>
              <a:t> </a:t>
            </a:r>
            <a:r>
              <a:rPr lang="ru-RU" sz="2000" dirty="0" err="1"/>
              <a:t>повсякденності</a:t>
            </a:r>
            <a:r>
              <a:rPr lang="ru-RU" sz="2000" dirty="0"/>
              <a:t> є </a:t>
            </a:r>
            <a:r>
              <a:rPr lang="ru-RU" sz="2000" dirty="0" err="1"/>
              <a:t>історією</a:t>
            </a:r>
            <a:r>
              <a:rPr lang="ru-RU" sz="2000" dirty="0"/>
              <a:t> тих, без кого не могло б бути </a:t>
            </a:r>
            <a:r>
              <a:rPr lang="ru-RU" sz="2000" dirty="0" err="1"/>
              <a:t>історії</a:t>
            </a:r>
            <a:r>
              <a:rPr lang="ru-RU" sz="2000" dirty="0"/>
              <a:t>, але </a:t>
            </a:r>
            <a:r>
              <a:rPr lang="ru-RU" sz="2000" dirty="0" err="1"/>
              <a:t>хто</a:t>
            </a:r>
            <a:r>
              <a:rPr lang="ru-RU" sz="2000" dirty="0"/>
              <a:t> для </a:t>
            </a:r>
            <a:r>
              <a:rPr lang="ru-RU" sz="2000" dirty="0" err="1"/>
              <a:t>істориків</a:t>
            </a:r>
            <a:r>
              <a:rPr lang="ru-RU" sz="2000" dirty="0"/>
              <a:t> </a:t>
            </a:r>
            <a:r>
              <a:rPr lang="ru-RU" sz="2000" dirty="0" err="1"/>
              <a:t>залишився</a:t>
            </a:r>
            <a:r>
              <a:rPr lang="ru-RU" sz="2000" dirty="0"/>
              <a:t> в </a:t>
            </a:r>
            <a:r>
              <a:rPr lang="ru-RU" sz="2000" dirty="0" err="1"/>
              <a:t>історії</a:t>
            </a:r>
            <a:r>
              <a:rPr lang="ru-RU" sz="2000" dirty="0"/>
              <a:t> </a:t>
            </a:r>
            <a:r>
              <a:rPr lang="ru-RU" sz="2000" dirty="0" err="1"/>
              <a:t>переважно</a:t>
            </a:r>
            <a:r>
              <a:rPr lang="ru-RU" sz="2000" dirty="0"/>
              <a:t> «</a:t>
            </a:r>
            <a:r>
              <a:rPr lang="ru-RU" sz="2000" dirty="0" err="1"/>
              <a:t>безіменним</a:t>
            </a:r>
            <a:r>
              <a:rPr lang="ru-RU" sz="2000" dirty="0"/>
              <a:t>» і «</a:t>
            </a:r>
            <a:r>
              <a:rPr lang="ru-RU" sz="2000" dirty="0" err="1"/>
              <a:t>мовчазним</a:t>
            </a:r>
            <a:r>
              <a:rPr lang="ru-RU" sz="2000" dirty="0"/>
              <a:t>».</a:t>
            </a:r>
          </a:p>
          <a:p>
            <a:r>
              <a:rPr lang="ru-RU" sz="2000" dirty="0" err="1"/>
              <a:t>Медіаматеріал</a:t>
            </a:r>
            <a:r>
              <a:rPr lang="ru-RU" sz="2000" dirty="0"/>
              <a:t> з </a:t>
            </a:r>
            <a:r>
              <a:rPr lang="ru-RU" sz="2000" dirty="0" err="1"/>
              <a:t>історії</a:t>
            </a:r>
            <a:r>
              <a:rPr lang="ru-RU" sz="2000" dirty="0"/>
              <a:t> </a:t>
            </a:r>
            <a:r>
              <a:rPr lang="ru-RU" sz="2000" dirty="0" err="1"/>
              <a:t>повсякдення</a:t>
            </a:r>
            <a:r>
              <a:rPr lang="ru-RU" sz="2000" dirty="0"/>
              <a:t>: </a:t>
            </a:r>
            <a:r>
              <a:rPr lang="en-US" sz="2000" dirty="0">
                <a:hlinkClick r:id="rId2"/>
              </a:rPr>
              <a:t>https://www.youtube.com/watch?v=oUnXCJCyEdI&amp;t=17s</a:t>
            </a:r>
            <a:endParaRPr lang="uk-UA" sz="2000" dirty="0"/>
          </a:p>
          <a:p>
            <a:r>
              <a:rPr lang="uk-UA" sz="2000" dirty="0"/>
              <a:t>Завдання-гра: створити мем про власне повсякдення.</a:t>
            </a:r>
          </a:p>
          <a:p>
            <a:endParaRPr lang="ru-UA" sz="2000" dirty="0"/>
          </a:p>
        </p:txBody>
      </p:sp>
      <p:sp>
        <p:nvSpPr>
          <p:cNvPr id="4" name="Дата 3">
            <a:extLst>
              <a:ext uri="{FF2B5EF4-FFF2-40B4-BE49-F238E27FC236}">
                <a16:creationId xmlns:a16="http://schemas.microsoft.com/office/drawing/2014/main" id="{B8B4DD32-E078-45E7-86C8-7F29157F1B25}"/>
              </a:ext>
            </a:extLst>
          </p:cNvPr>
          <p:cNvSpPr>
            <a:spLocks noGrp="1"/>
          </p:cNvSpPr>
          <p:nvPr>
            <p:ph type="dt" sz="half" idx="10"/>
          </p:nvPr>
        </p:nvSpPr>
        <p:spPr/>
        <p:txBody>
          <a:bodyPr/>
          <a:lstStyle/>
          <a:p>
            <a:pPr rtl="0"/>
            <a:fld id="{6E13CF11-4D7C-4367-8D00-578223D03103}" type="datetime1">
              <a:rPr lang="ru-RU" smtClean="0"/>
              <a:t>28.09.2021</a:t>
            </a:fld>
            <a:endParaRPr lang="en-US" dirty="0"/>
          </a:p>
        </p:txBody>
      </p:sp>
    </p:spTree>
    <p:extLst>
      <p:ext uri="{BB962C8B-B14F-4D97-AF65-F5344CB8AC3E}">
        <p14:creationId xmlns:p14="http://schemas.microsoft.com/office/powerpoint/2010/main" val="574810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2B0DB2-EADE-4CA0-939E-C4513426912C}"/>
              </a:ext>
            </a:extLst>
          </p:cNvPr>
          <p:cNvSpPr>
            <a:spLocks noGrp="1"/>
          </p:cNvSpPr>
          <p:nvPr>
            <p:ph type="title"/>
          </p:nvPr>
        </p:nvSpPr>
        <p:spPr/>
        <p:txBody>
          <a:bodyPr/>
          <a:lstStyle/>
          <a:p>
            <a:r>
              <a:rPr lang="uk-UA" dirty="0"/>
              <a:t>Функції соціальної </a:t>
            </a:r>
            <a:r>
              <a:rPr lang="uk-UA" dirty="0" err="1"/>
              <a:t>памяті</a:t>
            </a:r>
            <a:r>
              <a:rPr lang="uk-UA" dirty="0"/>
              <a:t> </a:t>
            </a:r>
            <a:endParaRPr lang="ru-UA" dirty="0"/>
          </a:p>
        </p:txBody>
      </p:sp>
      <p:sp>
        <p:nvSpPr>
          <p:cNvPr id="3" name="Объект 2">
            <a:extLst>
              <a:ext uri="{FF2B5EF4-FFF2-40B4-BE49-F238E27FC236}">
                <a16:creationId xmlns:a16="http://schemas.microsoft.com/office/drawing/2014/main" id="{50246116-0F0A-4889-B613-45A4C520DD90}"/>
              </a:ext>
            </a:extLst>
          </p:cNvPr>
          <p:cNvSpPr>
            <a:spLocks noGrp="1"/>
          </p:cNvSpPr>
          <p:nvPr>
            <p:ph idx="1"/>
          </p:nvPr>
        </p:nvSpPr>
        <p:spPr/>
        <p:txBody>
          <a:bodyPr>
            <a:noAutofit/>
          </a:bodyPr>
          <a:lstStyle/>
          <a:p>
            <a:r>
              <a:rPr lang="ru-RU" sz="1800" dirty="0" err="1"/>
              <a:t>ідентифікаційна</a:t>
            </a:r>
            <a:r>
              <a:rPr lang="ru-RU" sz="1800" dirty="0"/>
              <a:t>                                            </a:t>
            </a:r>
            <a:r>
              <a:rPr lang="ru-RU" sz="1800" dirty="0" err="1"/>
              <a:t>мобілізаційна</a:t>
            </a:r>
            <a:r>
              <a:rPr lang="ru-RU" sz="1800" dirty="0"/>
              <a:t>, </a:t>
            </a:r>
          </a:p>
          <a:p>
            <a:r>
              <a:rPr lang="ru-RU" sz="1800" dirty="0" err="1"/>
              <a:t>психологічна</a:t>
            </a:r>
            <a:r>
              <a:rPr lang="ru-RU" sz="1800" dirty="0"/>
              <a:t>,                                                  </a:t>
            </a:r>
            <a:r>
              <a:rPr lang="ru-RU" sz="1800" dirty="0" err="1"/>
              <a:t>виховна</a:t>
            </a:r>
            <a:r>
              <a:rPr lang="ru-RU" sz="1800" dirty="0"/>
              <a:t>, </a:t>
            </a:r>
          </a:p>
          <a:p>
            <a:r>
              <a:rPr lang="ru-RU" sz="1800" dirty="0" err="1"/>
              <a:t>соціалізації</a:t>
            </a:r>
            <a:r>
              <a:rPr lang="ru-RU" sz="1800" dirty="0"/>
              <a:t>,                                                     </a:t>
            </a:r>
            <a:r>
              <a:rPr lang="ru-RU" sz="1800" dirty="0" err="1"/>
              <a:t>політична</a:t>
            </a:r>
            <a:r>
              <a:rPr lang="ru-RU" sz="1800" dirty="0"/>
              <a:t>, </a:t>
            </a:r>
          </a:p>
          <a:p>
            <a:r>
              <a:rPr lang="ru-RU" sz="1800" dirty="0" err="1"/>
              <a:t>інтеграційна</a:t>
            </a:r>
            <a:r>
              <a:rPr lang="ru-RU" sz="1800" dirty="0"/>
              <a:t>,                                                  </a:t>
            </a:r>
            <a:r>
              <a:rPr lang="ru-RU" sz="1800" dirty="0" err="1"/>
              <a:t>етична</a:t>
            </a:r>
            <a:r>
              <a:rPr lang="ru-RU" sz="1800" dirty="0"/>
              <a:t>, </a:t>
            </a:r>
          </a:p>
          <a:p>
            <a:r>
              <a:rPr lang="ru-RU" sz="1800" dirty="0" err="1"/>
              <a:t>інституційна</a:t>
            </a:r>
            <a:r>
              <a:rPr lang="ru-RU" sz="1800" dirty="0"/>
              <a:t>,                                                   </a:t>
            </a:r>
            <a:r>
              <a:rPr lang="ru-RU" sz="1800" dirty="0" err="1"/>
              <a:t>інструментальна</a:t>
            </a:r>
            <a:r>
              <a:rPr lang="ru-RU" sz="1800" dirty="0"/>
              <a:t>, </a:t>
            </a:r>
          </a:p>
          <a:p>
            <a:r>
              <a:rPr lang="ru-RU" sz="1800" dirty="0" err="1"/>
              <a:t>функція</a:t>
            </a:r>
            <a:r>
              <a:rPr lang="ru-RU" sz="1800" dirty="0"/>
              <a:t> </a:t>
            </a:r>
            <a:r>
              <a:rPr lang="ru-RU" sz="1800" dirty="0" err="1"/>
              <a:t>трансляції</a:t>
            </a:r>
            <a:r>
              <a:rPr lang="ru-RU" sz="1800" dirty="0"/>
              <a:t> </a:t>
            </a:r>
            <a:r>
              <a:rPr lang="ru-RU" sz="1800" dirty="0" err="1"/>
              <a:t>досвіду</a:t>
            </a:r>
            <a:r>
              <a:rPr lang="ru-RU" sz="1800" dirty="0"/>
              <a:t>, </a:t>
            </a:r>
            <a:r>
              <a:rPr lang="ru-RU" sz="1800" dirty="0" err="1"/>
              <a:t>культури</a:t>
            </a:r>
            <a:r>
              <a:rPr lang="ru-RU" sz="1800" dirty="0"/>
              <a:t> </a:t>
            </a:r>
          </a:p>
          <a:p>
            <a:r>
              <a:rPr lang="ru-RU" sz="1800" dirty="0" err="1"/>
              <a:t>культурологічна</a:t>
            </a:r>
            <a:r>
              <a:rPr lang="ru-RU" sz="1800" dirty="0"/>
              <a:t>,                                           </a:t>
            </a:r>
            <a:r>
              <a:rPr lang="ru-RU" sz="1800" dirty="0" err="1"/>
              <a:t>комунікаційна</a:t>
            </a:r>
            <a:r>
              <a:rPr lang="ru-RU" sz="1800" dirty="0"/>
              <a:t>, </a:t>
            </a:r>
          </a:p>
          <a:p>
            <a:r>
              <a:rPr lang="ru-RU" sz="1800" dirty="0" err="1"/>
              <a:t>історична</a:t>
            </a:r>
            <a:r>
              <a:rPr lang="ru-RU" sz="1800" dirty="0"/>
              <a:t>,                                                        сакральна,  </a:t>
            </a:r>
            <a:r>
              <a:rPr lang="ru-RU" sz="1800" dirty="0" err="1"/>
              <a:t>гносеологічна</a:t>
            </a:r>
            <a:r>
              <a:rPr lang="ru-RU" sz="1800" dirty="0"/>
              <a:t> </a:t>
            </a:r>
            <a:endParaRPr lang="ru-UA" sz="1800" dirty="0"/>
          </a:p>
        </p:txBody>
      </p:sp>
      <p:sp>
        <p:nvSpPr>
          <p:cNvPr id="4" name="Дата 3">
            <a:extLst>
              <a:ext uri="{FF2B5EF4-FFF2-40B4-BE49-F238E27FC236}">
                <a16:creationId xmlns:a16="http://schemas.microsoft.com/office/drawing/2014/main" id="{FF185A91-5E60-4EA6-B074-4F8DB3A89F4A}"/>
              </a:ext>
            </a:extLst>
          </p:cNvPr>
          <p:cNvSpPr>
            <a:spLocks noGrp="1"/>
          </p:cNvSpPr>
          <p:nvPr>
            <p:ph type="dt" sz="half" idx="10"/>
          </p:nvPr>
        </p:nvSpPr>
        <p:spPr/>
        <p:txBody>
          <a:bodyPr/>
          <a:lstStyle/>
          <a:p>
            <a:pPr rtl="0"/>
            <a:fld id="{6E13CF11-4D7C-4367-8D00-578223D03103}" type="datetime1">
              <a:rPr lang="ru-RU" smtClean="0"/>
              <a:t>28.09.2021</a:t>
            </a:fld>
            <a:endParaRPr lang="en-US" dirty="0"/>
          </a:p>
        </p:txBody>
      </p:sp>
    </p:spTree>
    <p:extLst>
      <p:ext uri="{BB962C8B-B14F-4D97-AF65-F5344CB8AC3E}">
        <p14:creationId xmlns:p14="http://schemas.microsoft.com/office/powerpoint/2010/main" val="1633980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860C2A-C130-4784-BE31-F2046F9DBDEE}"/>
              </a:ext>
            </a:extLst>
          </p:cNvPr>
          <p:cNvSpPr>
            <a:spLocks noGrp="1"/>
          </p:cNvSpPr>
          <p:nvPr>
            <p:ph type="title"/>
          </p:nvPr>
        </p:nvSpPr>
        <p:spPr/>
        <p:txBody>
          <a:bodyPr/>
          <a:lstStyle/>
          <a:p>
            <a:r>
              <a:rPr lang="uk-UA" dirty="0"/>
              <a:t>Політика пам'яті</a:t>
            </a:r>
            <a:br>
              <a:rPr lang="uk-UA" dirty="0"/>
            </a:br>
            <a:endParaRPr lang="ru-UA" dirty="0"/>
          </a:p>
        </p:txBody>
      </p:sp>
      <p:sp>
        <p:nvSpPr>
          <p:cNvPr id="3" name="Объект 2">
            <a:extLst>
              <a:ext uri="{FF2B5EF4-FFF2-40B4-BE49-F238E27FC236}">
                <a16:creationId xmlns:a16="http://schemas.microsoft.com/office/drawing/2014/main" id="{F3971383-73F9-43BD-80DC-A4061DA1A298}"/>
              </a:ext>
            </a:extLst>
          </p:cNvPr>
          <p:cNvSpPr>
            <a:spLocks noGrp="1"/>
          </p:cNvSpPr>
          <p:nvPr>
            <p:ph idx="1"/>
          </p:nvPr>
        </p:nvSpPr>
        <p:spPr/>
        <p:txBody>
          <a:bodyPr>
            <a:normAutofit/>
          </a:bodyPr>
          <a:lstStyle/>
          <a:p>
            <a:r>
              <a:rPr lang="uk-UA" sz="2400" dirty="0"/>
              <a:t>Державна політика пам'яті - с</a:t>
            </a:r>
            <a:r>
              <a:rPr lang="ru-RU" sz="2400" dirty="0" err="1"/>
              <a:t>укупність</a:t>
            </a:r>
            <a:r>
              <a:rPr lang="ru-RU" sz="2400" dirty="0"/>
              <a:t> </a:t>
            </a:r>
            <a:r>
              <a:rPr lang="ru-RU" sz="2400" dirty="0" err="1"/>
              <a:t>офіційних</a:t>
            </a:r>
            <a:r>
              <a:rPr lang="ru-RU" sz="2400" dirty="0"/>
              <a:t> </a:t>
            </a:r>
            <a:r>
              <a:rPr lang="ru-RU" sz="2400" dirty="0" err="1"/>
              <a:t>репрезентацій</a:t>
            </a:r>
            <a:r>
              <a:rPr lang="ru-RU" sz="2400" dirty="0"/>
              <a:t> </a:t>
            </a:r>
            <a:r>
              <a:rPr lang="ru-RU" sz="2400" dirty="0" err="1"/>
              <a:t>історичного</a:t>
            </a:r>
            <a:r>
              <a:rPr lang="ru-RU" sz="2400" dirty="0"/>
              <a:t> </a:t>
            </a:r>
            <a:r>
              <a:rPr lang="ru-RU" sz="2400" dirty="0" err="1"/>
              <a:t>минулого</a:t>
            </a:r>
            <a:r>
              <a:rPr lang="ru-RU" sz="2400" dirty="0"/>
              <a:t>, </a:t>
            </a:r>
            <a:r>
              <a:rPr lang="ru-RU" sz="2400" dirty="0" err="1"/>
              <a:t>комеморативних</a:t>
            </a:r>
            <a:r>
              <a:rPr lang="ru-RU" sz="2400" dirty="0"/>
              <a:t> </a:t>
            </a:r>
            <a:r>
              <a:rPr lang="ru-RU" sz="2400" dirty="0" err="1"/>
              <a:t>стратегій</a:t>
            </a:r>
            <a:r>
              <a:rPr lang="ru-RU" sz="2400" dirty="0"/>
              <a:t> та практик, </a:t>
            </a:r>
            <a:r>
              <a:rPr lang="ru-RU" sz="2400" dirty="0" err="1"/>
              <a:t>орієнтованих</a:t>
            </a:r>
            <a:r>
              <a:rPr lang="ru-RU" sz="2400" dirty="0"/>
              <a:t> на </a:t>
            </a:r>
            <a:r>
              <a:rPr lang="ru-RU" sz="2400" dirty="0" err="1"/>
              <a:t>формування</a:t>
            </a:r>
            <a:r>
              <a:rPr lang="ru-RU" sz="2400" dirty="0"/>
              <a:t> </a:t>
            </a:r>
            <a:r>
              <a:rPr lang="ru-RU" sz="2400" dirty="0" err="1"/>
              <a:t>історичної</a:t>
            </a:r>
            <a:r>
              <a:rPr lang="ru-RU" sz="2400" dirty="0"/>
              <a:t> </a:t>
            </a:r>
            <a:r>
              <a:rPr lang="ru-RU" sz="2400" dirty="0" err="1"/>
              <a:t>пам’яті</a:t>
            </a:r>
            <a:r>
              <a:rPr lang="ru-RU" sz="2400" dirty="0"/>
              <a:t> </a:t>
            </a:r>
            <a:r>
              <a:rPr lang="ru-RU" sz="2400" dirty="0" err="1"/>
              <a:t>національної</a:t>
            </a:r>
            <a:r>
              <a:rPr lang="ru-RU" sz="2400" dirty="0"/>
              <a:t> </a:t>
            </a:r>
            <a:r>
              <a:rPr lang="ru-RU" sz="2400" dirty="0" err="1"/>
              <a:t>спільноти</a:t>
            </a:r>
            <a:r>
              <a:rPr lang="ru-RU" sz="2400" dirty="0"/>
              <a:t>.</a:t>
            </a:r>
          </a:p>
          <a:p>
            <a:r>
              <a:rPr lang="ru-RU" sz="2400" dirty="0" err="1"/>
              <a:t>Інститут</a:t>
            </a:r>
            <a:r>
              <a:rPr lang="ru-RU" sz="2400" dirty="0"/>
              <a:t> </a:t>
            </a:r>
            <a:r>
              <a:rPr lang="ru-RU" sz="2400" dirty="0" err="1"/>
              <a:t>національної</a:t>
            </a:r>
            <a:r>
              <a:rPr lang="ru-RU" sz="2400" dirty="0"/>
              <a:t> </a:t>
            </a:r>
            <a:r>
              <a:rPr lang="ru-RU" sz="2400" dirty="0" err="1"/>
              <a:t>пам’яті</a:t>
            </a:r>
            <a:r>
              <a:rPr lang="ru-RU" sz="2400" dirty="0"/>
              <a:t> (В. </a:t>
            </a:r>
            <a:r>
              <a:rPr lang="ru-RU" sz="2400" dirty="0" err="1"/>
              <a:t>В’ятрович</a:t>
            </a:r>
            <a:r>
              <a:rPr lang="ru-RU" sz="2400" dirty="0"/>
              <a:t>). </a:t>
            </a:r>
            <a:r>
              <a:rPr lang="ru-RU" sz="2400" dirty="0" err="1"/>
              <a:t>Наративи</a:t>
            </a:r>
            <a:r>
              <a:rPr lang="ru-RU" sz="2400" dirty="0"/>
              <a:t>: </a:t>
            </a:r>
            <a:r>
              <a:rPr lang="ru-RU" sz="2400" dirty="0" err="1"/>
              <a:t>декомунізація</a:t>
            </a:r>
            <a:r>
              <a:rPr lang="ru-RU" sz="2400" dirty="0"/>
              <a:t>, </a:t>
            </a:r>
            <a:r>
              <a:rPr lang="ru-RU" sz="2400" dirty="0" err="1"/>
              <a:t>боротьба</a:t>
            </a:r>
            <a:r>
              <a:rPr lang="ru-RU" sz="2400" dirty="0"/>
              <a:t> </a:t>
            </a:r>
            <a:r>
              <a:rPr lang="ru-RU" sz="2400" dirty="0" err="1"/>
              <a:t>із</a:t>
            </a:r>
            <a:r>
              <a:rPr lang="ru-RU" sz="2400" dirty="0"/>
              <a:t> </a:t>
            </a:r>
            <a:r>
              <a:rPr lang="ru-RU" sz="2400" dirty="0" err="1"/>
              <a:t>радянськими</a:t>
            </a:r>
            <a:r>
              <a:rPr lang="ru-RU" sz="2400" dirty="0"/>
              <a:t> </a:t>
            </a:r>
            <a:r>
              <a:rPr lang="ru-RU" sz="2400" dirty="0" err="1"/>
              <a:t>міфами</a:t>
            </a:r>
            <a:r>
              <a:rPr lang="ru-RU" sz="2400" dirty="0"/>
              <a:t>. </a:t>
            </a:r>
          </a:p>
          <a:p>
            <a:r>
              <a:rPr lang="ru-RU" sz="2400" dirty="0" err="1"/>
              <a:t>Медіаматеріал</a:t>
            </a:r>
            <a:r>
              <a:rPr lang="ru-RU" sz="2400" dirty="0"/>
              <a:t> про </a:t>
            </a:r>
            <a:r>
              <a:rPr lang="ru-RU" sz="2400" dirty="0" err="1"/>
              <a:t>декомунізацію</a:t>
            </a:r>
            <a:r>
              <a:rPr lang="ru-RU" sz="2400" dirty="0"/>
              <a:t>: </a:t>
            </a:r>
            <a:r>
              <a:rPr lang="en-US" sz="2400" dirty="0">
                <a:hlinkClick r:id="rId2"/>
              </a:rPr>
              <a:t>https://www.youtube.com/watch?v=jb_H0U-i130&amp;t=15s</a:t>
            </a:r>
            <a:endParaRPr lang="uk-UA" sz="2400" dirty="0"/>
          </a:p>
          <a:p>
            <a:endParaRPr lang="ru-UA" sz="2400" dirty="0"/>
          </a:p>
        </p:txBody>
      </p:sp>
      <p:sp>
        <p:nvSpPr>
          <p:cNvPr id="4" name="Дата 3">
            <a:extLst>
              <a:ext uri="{FF2B5EF4-FFF2-40B4-BE49-F238E27FC236}">
                <a16:creationId xmlns:a16="http://schemas.microsoft.com/office/drawing/2014/main" id="{3790F125-0FCD-45A6-8B81-2DF654F7E12E}"/>
              </a:ext>
            </a:extLst>
          </p:cNvPr>
          <p:cNvSpPr>
            <a:spLocks noGrp="1"/>
          </p:cNvSpPr>
          <p:nvPr>
            <p:ph type="dt" sz="half" idx="10"/>
          </p:nvPr>
        </p:nvSpPr>
        <p:spPr/>
        <p:txBody>
          <a:bodyPr/>
          <a:lstStyle/>
          <a:p>
            <a:pPr rtl="0"/>
            <a:fld id="{6E13CF11-4D7C-4367-8D00-578223D03103}" type="datetime1">
              <a:rPr lang="ru-RU" smtClean="0"/>
              <a:t>28.09.2021</a:t>
            </a:fld>
            <a:endParaRPr lang="en-US" dirty="0"/>
          </a:p>
        </p:txBody>
      </p:sp>
    </p:spTree>
    <p:extLst>
      <p:ext uri="{BB962C8B-B14F-4D97-AF65-F5344CB8AC3E}">
        <p14:creationId xmlns:p14="http://schemas.microsoft.com/office/powerpoint/2010/main" val="4250241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74206A-3B02-401E-8CD5-BD92E1A729A3}"/>
              </a:ext>
            </a:extLst>
          </p:cNvPr>
          <p:cNvSpPr>
            <a:spLocks noGrp="1"/>
          </p:cNvSpPr>
          <p:nvPr>
            <p:ph type="title"/>
          </p:nvPr>
        </p:nvSpPr>
        <p:spPr/>
        <p:txBody>
          <a:bodyPr/>
          <a:lstStyle/>
          <a:p>
            <a:r>
              <a:rPr lang="uk-UA" dirty="0" err="1"/>
              <a:t>Постпам’ять</a:t>
            </a:r>
            <a:br>
              <a:rPr lang="uk-UA" dirty="0"/>
            </a:br>
            <a:endParaRPr lang="ru-UA" dirty="0"/>
          </a:p>
        </p:txBody>
      </p:sp>
      <p:sp>
        <p:nvSpPr>
          <p:cNvPr id="3" name="Объект 2">
            <a:extLst>
              <a:ext uri="{FF2B5EF4-FFF2-40B4-BE49-F238E27FC236}">
                <a16:creationId xmlns:a16="http://schemas.microsoft.com/office/drawing/2014/main" id="{94807610-B48F-4E4E-B62C-F2239F4B71E5}"/>
              </a:ext>
            </a:extLst>
          </p:cNvPr>
          <p:cNvSpPr>
            <a:spLocks noGrp="1"/>
          </p:cNvSpPr>
          <p:nvPr>
            <p:ph idx="1"/>
          </p:nvPr>
        </p:nvSpPr>
        <p:spPr/>
        <p:txBody>
          <a:bodyPr>
            <a:normAutofit fontScale="92500" lnSpcReduction="10000"/>
          </a:bodyPr>
          <a:lstStyle/>
          <a:p>
            <a:r>
              <a:rPr lang="ru-RU" sz="2000" dirty="0" err="1"/>
              <a:t>Термін</a:t>
            </a:r>
            <a:r>
              <a:rPr lang="ru-RU" sz="2000" dirty="0"/>
              <a:t> </a:t>
            </a:r>
            <a:r>
              <a:rPr lang="ru-RU" sz="2000" dirty="0" err="1"/>
              <a:t>постпамʼять</a:t>
            </a:r>
            <a:r>
              <a:rPr lang="ru-RU" sz="2000" dirty="0"/>
              <a:t> уводить у </a:t>
            </a:r>
            <a:r>
              <a:rPr lang="ru-RU" sz="2000" dirty="0" err="1"/>
              <a:t>науковий</a:t>
            </a:r>
            <a:r>
              <a:rPr lang="ru-RU" sz="2000" dirty="0"/>
              <a:t> </a:t>
            </a:r>
            <a:r>
              <a:rPr lang="ru-RU" sz="2000" dirty="0" err="1"/>
              <a:t>обіг</a:t>
            </a:r>
            <a:r>
              <a:rPr lang="ru-RU" sz="2000" dirty="0"/>
              <a:t> </a:t>
            </a:r>
            <a:r>
              <a:rPr lang="ru-RU" sz="2000" dirty="0" err="1"/>
              <a:t>М.Гірш</a:t>
            </a:r>
            <a:r>
              <a:rPr lang="ru-RU" sz="2000" dirty="0"/>
              <a:t>, яка </a:t>
            </a:r>
            <a:r>
              <a:rPr lang="ru-RU" sz="2000" dirty="0" err="1"/>
              <a:t>запропонувала</a:t>
            </a:r>
            <a:r>
              <a:rPr lang="ru-RU" sz="2000" dirty="0"/>
              <a:t> </a:t>
            </a:r>
            <a:r>
              <a:rPr lang="ru-RU" sz="2000" dirty="0" err="1"/>
              <a:t>інтерпретацію</a:t>
            </a:r>
            <a:r>
              <a:rPr lang="ru-RU" sz="2000" dirty="0"/>
              <a:t> феномену </a:t>
            </a:r>
            <a:r>
              <a:rPr lang="ru-RU" sz="2000" dirty="0" err="1"/>
              <a:t>передачі</a:t>
            </a:r>
            <a:r>
              <a:rPr lang="ru-RU" sz="2000" dirty="0"/>
              <a:t> </a:t>
            </a:r>
            <a:r>
              <a:rPr lang="ru-RU" sz="2000" dirty="0" err="1"/>
              <a:t>спогадів</a:t>
            </a:r>
            <a:r>
              <a:rPr lang="ru-RU" sz="2000" dirty="0"/>
              <a:t> </a:t>
            </a:r>
            <a:r>
              <a:rPr lang="ru-RU" sz="2000" dirty="0" err="1"/>
              <a:t>між</a:t>
            </a:r>
            <a:r>
              <a:rPr lang="ru-RU" sz="2000" dirty="0"/>
              <a:t> </a:t>
            </a:r>
            <a:r>
              <a:rPr lang="ru-RU" sz="2000" dirty="0" err="1"/>
              <a:t>поколіннями</a:t>
            </a:r>
            <a:r>
              <a:rPr lang="ru-RU" sz="2000" dirty="0"/>
              <a:t>.  </a:t>
            </a:r>
            <a:r>
              <a:rPr lang="ru-RU" sz="2000" dirty="0" err="1"/>
              <a:t>Він</a:t>
            </a:r>
            <a:r>
              <a:rPr lang="ru-RU" sz="2000" dirty="0"/>
              <a:t> «</a:t>
            </a:r>
            <a:r>
              <a:rPr lang="ru-RU" sz="2000" dirty="0" err="1"/>
              <a:t>призначений</a:t>
            </a:r>
            <a:r>
              <a:rPr lang="ru-RU" sz="2000" dirty="0"/>
              <a:t> для </a:t>
            </a:r>
            <a:r>
              <a:rPr lang="ru-RU" sz="2000" dirty="0" err="1"/>
              <a:t>передачі</a:t>
            </a:r>
            <a:r>
              <a:rPr lang="ru-RU" sz="2000" dirty="0"/>
              <a:t> </a:t>
            </a:r>
            <a:r>
              <a:rPr lang="ru-RU" sz="2000" dirty="0" err="1"/>
              <a:t>часової</a:t>
            </a:r>
            <a:r>
              <a:rPr lang="ru-RU" sz="2000" dirty="0"/>
              <a:t> та </a:t>
            </a:r>
            <a:r>
              <a:rPr lang="ru-RU" sz="2000" dirty="0" err="1"/>
              <a:t>якісної</a:t>
            </a:r>
            <a:r>
              <a:rPr lang="ru-RU" sz="2000" dirty="0"/>
              <a:t> </a:t>
            </a:r>
            <a:r>
              <a:rPr lang="ru-RU" sz="2000" dirty="0" err="1"/>
              <a:t>відмінності</a:t>
            </a:r>
            <a:r>
              <a:rPr lang="ru-RU" sz="2000" dirty="0"/>
              <a:t> </a:t>
            </a:r>
            <a:r>
              <a:rPr lang="ru-RU" sz="2000" dirty="0" err="1"/>
              <a:t>від</a:t>
            </a:r>
            <a:r>
              <a:rPr lang="ru-RU" sz="2000" dirty="0"/>
              <a:t> </a:t>
            </a:r>
            <a:r>
              <a:rPr lang="ru-RU" sz="2000" dirty="0" err="1"/>
              <a:t>пам'яті</a:t>
            </a:r>
            <a:r>
              <a:rPr lang="ru-RU" sz="2000" dirty="0"/>
              <a:t> тих, </a:t>
            </a:r>
            <a:r>
              <a:rPr lang="ru-RU" sz="2000" dirty="0" err="1"/>
              <a:t>хто</a:t>
            </a:r>
            <a:r>
              <a:rPr lang="ru-RU" sz="2000" dirty="0"/>
              <a:t> </a:t>
            </a:r>
            <a:r>
              <a:rPr lang="ru-RU" sz="2000" dirty="0" err="1"/>
              <a:t>вижив</a:t>
            </a:r>
            <a:r>
              <a:rPr lang="ru-RU" sz="2000" dirty="0"/>
              <a:t>, </a:t>
            </a:r>
            <a:r>
              <a:rPr lang="ru-RU" sz="2000" dirty="0" err="1"/>
              <a:t>вторинної</a:t>
            </a:r>
            <a:r>
              <a:rPr lang="ru-RU" sz="2000" dirty="0"/>
              <a:t> </a:t>
            </a:r>
            <a:r>
              <a:rPr lang="ru-RU" sz="2000" dirty="0" err="1"/>
              <a:t>якості</a:t>
            </a:r>
            <a:r>
              <a:rPr lang="ru-RU" sz="2000" dirty="0"/>
              <a:t> </a:t>
            </a:r>
            <a:r>
              <a:rPr lang="ru-RU" sz="2000" dirty="0" err="1"/>
              <a:t>або</a:t>
            </a:r>
            <a:r>
              <a:rPr lang="ru-RU" sz="2000" dirty="0"/>
              <a:t> </a:t>
            </a:r>
            <a:r>
              <a:rPr lang="ru-RU" sz="2000" dirty="0" err="1"/>
              <a:t>якості</a:t>
            </a:r>
            <a:r>
              <a:rPr lang="ru-RU" sz="2000" dirty="0"/>
              <a:t> </a:t>
            </a:r>
            <a:r>
              <a:rPr lang="ru-RU" sz="2000" dirty="0" err="1"/>
              <a:t>пам'яті</a:t>
            </a:r>
            <a:r>
              <a:rPr lang="ru-RU" sz="2000" dirty="0"/>
              <a:t> другого </a:t>
            </a:r>
            <a:r>
              <a:rPr lang="ru-RU" sz="2000" dirty="0" err="1"/>
              <a:t>покоління</a:t>
            </a:r>
            <a:r>
              <a:rPr lang="ru-RU" sz="2000" dirty="0"/>
              <a:t>, </a:t>
            </a:r>
            <a:r>
              <a:rPr lang="ru-RU" sz="2000" dirty="0" err="1"/>
              <a:t>основи</a:t>
            </a:r>
            <a:r>
              <a:rPr lang="ru-RU" sz="2000" dirty="0"/>
              <a:t> </a:t>
            </a:r>
            <a:r>
              <a:rPr lang="ru-RU" sz="2000" dirty="0" err="1"/>
              <a:t>витіснення</a:t>
            </a:r>
            <a:r>
              <a:rPr lang="ru-RU" sz="2000" dirty="0"/>
              <a:t>, </a:t>
            </a:r>
            <a:r>
              <a:rPr lang="ru-RU" sz="2000" dirty="0" err="1"/>
              <a:t>замінності</a:t>
            </a:r>
            <a:r>
              <a:rPr lang="ru-RU" sz="2000" dirty="0"/>
              <a:t> та </a:t>
            </a:r>
            <a:r>
              <a:rPr lang="ru-RU" sz="2000" dirty="0" err="1"/>
              <a:t>запізнілість</a:t>
            </a:r>
            <a:r>
              <a:rPr lang="ru-RU" sz="2000" dirty="0"/>
              <a:t>. </a:t>
            </a:r>
            <a:r>
              <a:rPr lang="ru-RU" sz="2000" dirty="0" err="1"/>
              <a:t>Постпам'ять</a:t>
            </a:r>
            <a:r>
              <a:rPr lang="ru-RU" sz="2000" dirty="0"/>
              <a:t> є потужною формою </a:t>
            </a:r>
            <a:r>
              <a:rPr lang="ru-RU" sz="2000" dirty="0" err="1"/>
              <a:t>пам'яті</a:t>
            </a:r>
            <a:r>
              <a:rPr lang="ru-RU" sz="2000" dirty="0"/>
              <a:t> </a:t>
            </a:r>
            <a:r>
              <a:rPr lang="ru-RU" sz="2000" dirty="0" err="1"/>
              <a:t>саме</a:t>
            </a:r>
            <a:r>
              <a:rPr lang="ru-RU" sz="2000" dirty="0"/>
              <a:t> тому, </a:t>
            </a:r>
            <a:r>
              <a:rPr lang="ru-RU" sz="2000" dirty="0" err="1"/>
              <a:t>що</a:t>
            </a:r>
            <a:r>
              <a:rPr lang="ru-RU" sz="2000" dirty="0"/>
              <a:t> </a:t>
            </a:r>
            <a:r>
              <a:rPr lang="ru-RU" sz="2000" dirty="0" err="1"/>
              <a:t>її</a:t>
            </a:r>
            <a:r>
              <a:rPr lang="ru-RU" sz="2000" dirty="0"/>
              <a:t> </a:t>
            </a:r>
            <a:r>
              <a:rPr lang="ru-RU" sz="2000" dirty="0" err="1"/>
              <a:t>зв'язок</a:t>
            </a:r>
            <a:r>
              <a:rPr lang="ru-RU" sz="2000" dirty="0"/>
              <a:t> </a:t>
            </a:r>
            <a:r>
              <a:rPr lang="ru-RU" sz="2000" dirty="0" err="1"/>
              <a:t>із</a:t>
            </a:r>
            <a:r>
              <a:rPr lang="ru-RU" sz="2000" dirty="0"/>
              <a:t> </a:t>
            </a:r>
            <a:r>
              <a:rPr lang="ru-RU" sz="2000" dirty="0" err="1"/>
              <a:t>об'єктом</a:t>
            </a:r>
            <a:r>
              <a:rPr lang="ru-RU" sz="2000" dirty="0"/>
              <a:t> </a:t>
            </a:r>
            <a:r>
              <a:rPr lang="ru-RU" sz="2000" dirty="0" err="1"/>
              <a:t>або</a:t>
            </a:r>
            <a:r>
              <a:rPr lang="ru-RU" sz="2000" dirty="0"/>
              <a:t> </a:t>
            </a:r>
            <a:r>
              <a:rPr lang="ru-RU" sz="2000" dirty="0" err="1"/>
              <a:t>джерелом</a:t>
            </a:r>
            <a:r>
              <a:rPr lang="ru-RU" sz="2000" dirty="0"/>
              <a:t> </a:t>
            </a:r>
            <a:r>
              <a:rPr lang="ru-RU" sz="2000" dirty="0" err="1"/>
              <a:t>опосередковується</a:t>
            </a:r>
            <a:r>
              <a:rPr lang="ru-RU" sz="2000" dirty="0"/>
              <a:t> не через </a:t>
            </a:r>
            <a:r>
              <a:rPr lang="ru-RU" sz="2000" dirty="0" err="1"/>
              <a:t>пригадування</a:t>
            </a:r>
            <a:r>
              <a:rPr lang="ru-RU" sz="2000" dirty="0"/>
              <a:t>, але через </a:t>
            </a:r>
            <a:r>
              <a:rPr lang="ru-RU" sz="2000" dirty="0" err="1"/>
              <a:t>уявлення</a:t>
            </a:r>
            <a:r>
              <a:rPr lang="ru-RU" sz="2000" dirty="0"/>
              <a:t>, </a:t>
            </a:r>
            <a:r>
              <a:rPr lang="ru-RU" sz="2000" dirty="0" err="1"/>
              <a:t>проекцію</a:t>
            </a:r>
            <a:r>
              <a:rPr lang="ru-RU" sz="2000" dirty="0"/>
              <a:t> та </a:t>
            </a:r>
            <a:r>
              <a:rPr lang="ru-RU" sz="2000" dirty="0" err="1"/>
              <a:t>створення</a:t>
            </a:r>
            <a:r>
              <a:rPr lang="ru-RU" sz="2000" dirty="0"/>
              <a:t> - часто </a:t>
            </a:r>
            <a:r>
              <a:rPr lang="ru-RU" sz="2000" dirty="0" err="1"/>
              <a:t>базується</a:t>
            </a:r>
            <a:r>
              <a:rPr lang="ru-RU" sz="2000" dirty="0"/>
              <a:t> на </a:t>
            </a:r>
            <a:r>
              <a:rPr lang="ru-RU" sz="2000" dirty="0" err="1"/>
              <a:t>мовчанні</a:t>
            </a:r>
            <a:r>
              <a:rPr lang="ru-RU" sz="2000" dirty="0"/>
              <a:t>, а не на </a:t>
            </a:r>
            <a:r>
              <a:rPr lang="ru-RU" sz="2000" dirty="0" err="1"/>
              <a:t>мові</a:t>
            </a:r>
            <a:r>
              <a:rPr lang="ru-RU" sz="2000" dirty="0"/>
              <a:t>, а на невидимому». </a:t>
            </a:r>
          </a:p>
          <a:p>
            <a:r>
              <a:rPr lang="ru-RU" sz="2000" dirty="0" err="1"/>
              <a:t>Термі</a:t>
            </a:r>
            <a:r>
              <a:rPr lang="ru-RU" sz="2000" dirty="0"/>
              <a:t> </a:t>
            </a:r>
            <a:r>
              <a:rPr lang="ru-RU" sz="2000" dirty="0" err="1"/>
              <a:t>було</a:t>
            </a:r>
            <a:r>
              <a:rPr lang="ru-RU" sz="2000" dirty="0"/>
              <a:t> уведено </a:t>
            </a:r>
            <a:r>
              <a:rPr lang="ru-RU" sz="2000" dirty="0" err="1"/>
              <a:t>під</a:t>
            </a:r>
            <a:r>
              <a:rPr lang="ru-RU" sz="2000" dirty="0"/>
              <a:t> час </a:t>
            </a:r>
            <a:r>
              <a:rPr lang="ru-RU" sz="2000" dirty="0" err="1"/>
              <a:t>досліджень</a:t>
            </a:r>
            <a:r>
              <a:rPr lang="ru-RU" sz="2000" dirty="0"/>
              <a:t> </a:t>
            </a:r>
            <a:r>
              <a:rPr lang="ru-RU" sz="2000" dirty="0" err="1"/>
              <a:t>Голокосту</a:t>
            </a:r>
            <a:r>
              <a:rPr lang="ru-RU" sz="2000" dirty="0"/>
              <a:t>.</a:t>
            </a:r>
          </a:p>
          <a:p>
            <a:r>
              <a:rPr lang="ru-RU" sz="2000" dirty="0" err="1"/>
              <a:t>Медіаматеріал</a:t>
            </a:r>
            <a:r>
              <a:rPr lang="ru-RU" sz="2000" dirty="0"/>
              <a:t> про Бабин Яр і </a:t>
            </a:r>
            <a:r>
              <a:rPr lang="ru-RU" sz="2000" dirty="0" err="1"/>
              <a:t>його</a:t>
            </a:r>
            <a:r>
              <a:rPr lang="ru-RU" sz="2000" dirty="0"/>
              <a:t> жертв: </a:t>
            </a:r>
            <a:r>
              <a:rPr lang="en-US" sz="2000" dirty="0">
                <a:hlinkClick r:id="rId2"/>
              </a:rPr>
              <a:t>https://www.dw.com/uk/anna-furman-naimolodshii-zhertvi-babynoho-yaru-bulo-dva-dni/a-59324455</a:t>
            </a:r>
            <a:endParaRPr lang="uk-UA" sz="2000" dirty="0"/>
          </a:p>
          <a:p>
            <a:r>
              <a:rPr lang="uk-UA" sz="2000" dirty="0"/>
              <a:t>Голодомор. Свідчення очевидців: </a:t>
            </a:r>
            <a:r>
              <a:rPr lang="en-US" sz="2000" dirty="0">
                <a:hlinkClick r:id="rId3"/>
              </a:rPr>
              <a:t>https://www.youtube.com/watch?v=o5RNpYNEc4Y</a:t>
            </a:r>
            <a:endParaRPr lang="uk-UA" sz="2000" dirty="0"/>
          </a:p>
          <a:p>
            <a:endParaRPr lang="ru-UA" sz="2000" dirty="0"/>
          </a:p>
        </p:txBody>
      </p:sp>
      <p:sp>
        <p:nvSpPr>
          <p:cNvPr id="4" name="Дата 3">
            <a:extLst>
              <a:ext uri="{FF2B5EF4-FFF2-40B4-BE49-F238E27FC236}">
                <a16:creationId xmlns:a16="http://schemas.microsoft.com/office/drawing/2014/main" id="{BAF5E66D-C73A-4580-9616-2BB6FA188483}"/>
              </a:ext>
            </a:extLst>
          </p:cNvPr>
          <p:cNvSpPr>
            <a:spLocks noGrp="1"/>
          </p:cNvSpPr>
          <p:nvPr>
            <p:ph type="dt" sz="half" idx="10"/>
          </p:nvPr>
        </p:nvSpPr>
        <p:spPr/>
        <p:txBody>
          <a:bodyPr/>
          <a:lstStyle/>
          <a:p>
            <a:pPr rtl="0"/>
            <a:fld id="{6E13CF11-4D7C-4367-8D00-578223D03103}" type="datetime1">
              <a:rPr lang="ru-RU" smtClean="0"/>
              <a:t>28.09.2021</a:t>
            </a:fld>
            <a:endParaRPr lang="en-US" dirty="0"/>
          </a:p>
        </p:txBody>
      </p:sp>
    </p:spTree>
    <p:extLst>
      <p:ext uri="{BB962C8B-B14F-4D97-AF65-F5344CB8AC3E}">
        <p14:creationId xmlns:p14="http://schemas.microsoft.com/office/powerpoint/2010/main" val="2176728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21193C-74EC-47D3-B214-7973E3E0DEA3}"/>
              </a:ext>
            </a:extLst>
          </p:cNvPr>
          <p:cNvSpPr>
            <a:spLocks noGrp="1"/>
          </p:cNvSpPr>
          <p:nvPr>
            <p:ph type="title"/>
          </p:nvPr>
        </p:nvSpPr>
        <p:spPr/>
        <p:txBody>
          <a:bodyPr/>
          <a:lstStyle/>
          <a:p>
            <a:r>
              <a:rPr lang="uk-UA" dirty="0" err="1"/>
              <a:t>Мемоцид</a:t>
            </a:r>
            <a:r>
              <a:rPr lang="uk-UA" dirty="0"/>
              <a:t> як вид комунікаційного насильства</a:t>
            </a:r>
            <a:endParaRPr lang="ru-UA" dirty="0"/>
          </a:p>
        </p:txBody>
      </p:sp>
      <p:sp>
        <p:nvSpPr>
          <p:cNvPr id="3" name="Объект 2">
            <a:extLst>
              <a:ext uri="{FF2B5EF4-FFF2-40B4-BE49-F238E27FC236}">
                <a16:creationId xmlns:a16="http://schemas.microsoft.com/office/drawing/2014/main" id="{DAEEB069-5713-4D71-9114-091ACF301176}"/>
              </a:ext>
            </a:extLst>
          </p:cNvPr>
          <p:cNvSpPr>
            <a:spLocks noGrp="1"/>
          </p:cNvSpPr>
          <p:nvPr>
            <p:ph idx="1"/>
          </p:nvPr>
        </p:nvSpPr>
        <p:spPr/>
        <p:txBody>
          <a:bodyPr>
            <a:noAutofit/>
          </a:bodyPr>
          <a:lstStyle/>
          <a:p>
            <a:r>
              <a:rPr lang="ru-RU" sz="2400" b="1" dirty="0" err="1"/>
              <a:t>Мемоцид</a:t>
            </a:r>
            <a:r>
              <a:rPr lang="ru-RU" sz="2400" dirty="0"/>
              <a:t> </a:t>
            </a:r>
            <a:r>
              <a:rPr lang="ru-RU" sz="2400" dirty="0" err="1"/>
              <a:t>полягає</a:t>
            </a:r>
            <a:r>
              <a:rPr lang="ru-RU" sz="2400" dirty="0"/>
              <a:t> у </a:t>
            </a:r>
            <a:r>
              <a:rPr lang="ru-RU" sz="2400" dirty="0" err="1"/>
              <a:t>вилученні</a:t>
            </a:r>
            <a:r>
              <a:rPr lang="ru-RU" sz="2400" dirty="0"/>
              <a:t> та </a:t>
            </a:r>
            <a:r>
              <a:rPr lang="ru-RU" sz="2400" dirty="0" err="1"/>
              <a:t>викоріненні</a:t>
            </a:r>
            <a:r>
              <a:rPr lang="ru-RU" sz="2400" dirty="0"/>
              <a:t> </a:t>
            </a:r>
            <a:r>
              <a:rPr lang="ru-RU" sz="2400" dirty="0" err="1"/>
              <a:t>із</a:t>
            </a:r>
            <a:r>
              <a:rPr lang="ru-RU" sz="2400" dirty="0"/>
              <a:t> </a:t>
            </a:r>
            <a:r>
              <a:rPr lang="ru-RU" sz="2400" dirty="0" err="1"/>
              <a:t>культури</a:t>
            </a:r>
            <a:r>
              <a:rPr lang="ru-RU" sz="2400" dirty="0"/>
              <a:t> </a:t>
            </a:r>
            <a:r>
              <a:rPr lang="ru-RU" sz="2400" dirty="0" err="1"/>
              <a:t>ідей</a:t>
            </a:r>
            <a:r>
              <a:rPr lang="ru-RU" sz="2400" dirty="0"/>
              <a:t> і </a:t>
            </a:r>
            <a:r>
              <a:rPr lang="ru-RU" sz="2400" dirty="0" err="1"/>
              <a:t>навіть</a:t>
            </a:r>
            <a:r>
              <a:rPr lang="ru-RU" sz="2400" dirty="0"/>
              <a:t> </a:t>
            </a:r>
            <a:r>
              <a:rPr lang="ru-RU" sz="2400" dirty="0" err="1"/>
              <a:t>їх</a:t>
            </a:r>
            <a:r>
              <a:rPr lang="ru-RU" sz="2400" dirty="0"/>
              <a:t> </a:t>
            </a:r>
            <a:r>
              <a:rPr lang="ru-RU" sz="2400" dirty="0" err="1"/>
              <a:t>слідів</a:t>
            </a:r>
            <a:r>
              <a:rPr lang="ru-RU" sz="2400" dirty="0"/>
              <a:t> .</a:t>
            </a:r>
          </a:p>
          <a:p>
            <a:r>
              <a:rPr lang="ru-RU" sz="2400" dirty="0" err="1"/>
              <a:t>Питання</a:t>
            </a:r>
            <a:r>
              <a:rPr lang="ru-RU" sz="2400" dirty="0"/>
              <a:t> </a:t>
            </a:r>
            <a:r>
              <a:rPr lang="ru-RU" sz="2400" dirty="0" err="1"/>
              <a:t>знищення</a:t>
            </a:r>
            <a:r>
              <a:rPr lang="ru-RU" sz="2400" dirty="0"/>
              <a:t> </a:t>
            </a:r>
            <a:r>
              <a:rPr lang="ru-RU" sz="2400" dirty="0" err="1"/>
              <a:t>пам’яті</a:t>
            </a:r>
            <a:r>
              <a:rPr lang="ru-RU" sz="2400" dirty="0"/>
              <a:t> і </a:t>
            </a:r>
            <a:r>
              <a:rPr lang="ru-RU" sz="2400" dirty="0" err="1"/>
              <a:t>боротьба</a:t>
            </a:r>
            <a:r>
              <a:rPr lang="ru-RU" sz="2400" dirty="0"/>
              <a:t> </a:t>
            </a:r>
            <a:r>
              <a:rPr lang="ru-RU" sz="2400" dirty="0" err="1"/>
              <a:t>із</a:t>
            </a:r>
            <a:r>
              <a:rPr lang="ru-RU" sz="2400" dirty="0"/>
              <a:t> </a:t>
            </a:r>
            <a:r>
              <a:rPr lang="ru-RU" sz="2400" dirty="0" err="1"/>
              <a:t>спогадами</a:t>
            </a:r>
            <a:r>
              <a:rPr lang="ru-RU" sz="2400" dirty="0"/>
              <a:t> та </a:t>
            </a:r>
            <a:r>
              <a:rPr lang="ru-RU" sz="2400" dirty="0" err="1"/>
              <a:t>уявленнями</a:t>
            </a:r>
            <a:r>
              <a:rPr lang="ru-RU" sz="2400" dirty="0"/>
              <a:t> про </a:t>
            </a:r>
            <a:r>
              <a:rPr lang="ru-RU" sz="2400" dirty="0" err="1"/>
              <a:t>минуле</a:t>
            </a:r>
            <a:r>
              <a:rPr lang="ru-RU" sz="2400" dirty="0"/>
              <a:t> </a:t>
            </a:r>
            <a:r>
              <a:rPr lang="ru-RU" sz="2400" dirty="0" err="1"/>
              <a:t>цілих</a:t>
            </a:r>
            <a:r>
              <a:rPr lang="ru-RU" sz="2400" dirty="0"/>
              <a:t> </a:t>
            </a:r>
            <a:r>
              <a:rPr lang="ru-RU" sz="2400" dirty="0" err="1"/>
              <a:t>народів</a:t>
            </a:r>
            <a:r>
              <a:rPr lang="ru-RU" sz="2400" dirty="0"/>
              <a:t> входить у </a:t>
            </a:r>
            <a:r>
              <a:rPr lang="ru-RU" sz="2400" dirty="0" err="1"/>
              <a:t>поняття</a:t>
            </a:r>
            <a:r>
              <a:rPr lang="ru-RU" sz="2400" dirty="0"/>
              <a:t> </a:t>
            </a:r>
            <a:r>
              <a:rPr lang="ru-RU" sz="2400" b="1" dirty="0" err="1"/>
              <a:t>меморіциду</a:t>
            </a:r>
            <a:r>
              <a:rPr lang="ru-RU" sz="2400" dirty="0"/>
              <a:t>, </a:t>
            </a:r>
            <a:r>
              <a:rPr lang="ru-RU" sz="2400" dirty="0" err="1"/>
              <a:t>цей</a:t>
            </a:r>
            <a:r>
              <a:rPr lang="ru-RU" sz="2400" dirty="0"/>
              <a:t> </a:t>
            </a:r>
            <a:r>
              <a:rPr lang="ru-RU" sz="2400" dirty="0" err="1"/>
              <a:t>термін</a:t>
            </a:r>
            <a:r>
              <a:rPr lang="ru-RU" sz="2400" dirty="0"/>
              <a:t> </a:t>
            </a:r>
            <a:r>
              <a:rPr lang="ru-RU" sz="2400" dirty="0" err="1"/>
              <a:t>також</a:t>
            </a:r>
            <a:r>
              <a:rPr lang="ru-RU" sz="2400" dirty="0"/>
              <a:t> активно </a:t>
            </a:r>
            <a:r>
              <a:rPr lang="ru-RU" sz="2400" dirty="0" err="1"/>
              <a:t>використовується</a:t>
            </a:r>
            <a:r>
              <a:rPr lang="ru-RU" sz="2400" dirty="0"/>
              <a:t> і часто </a:t>
            </a:r>
            <a:r>
              <a:rPr lang="ru-RU" sz="2400" dirty="0" err="1"/>
              <a:t>приймається</a:t>
            </a:r>
            <a:r>
              <a:rPr lang="ru-RU" sz="2400" dirty="0"/>
              <a:t> як </a:t>
            </a:r>
            <a:r>
              <a:rPr lang="ru-RU" sz="2400" dirty="0" err="1"/>
              <a:t>техніка</a:t>
            </a:r>
            <a:r>
              <a:rPr lang="ru-RU" sz="2400" dirty="0"/>
              <a:t> </a:t>
            </a:r>
            <a:r>
              <a:rPr lang="ru-RU" sz="2400" dirty="0" err="1"/>
              <a:t>знищення</a:t>
            </a:r>
            <a:r>
              <a:rPr lang="ru-RU" sz="2400" dirty="0"/>
              <a:t> </a:t>
            </a:r>
            <a:r>
              <a:rPr lang="ru-RU" sz="2400" dirty="0" err="1"/>
              <a:t>пам’яті</a:t>
            </a:r>
            <a:r>
              <a:rPr lang="ru-RU" sz="2400" dirty="0"/>
              <a:t>, вона </a:t>
            </a:r>
            <a:r>
              <a:rPr lang="ru-RU" sz="2400" dirty="0" err="1"/>
              <a:t>полягає</a:t>
            </a:r>
            <a:r>
              <a:rPr lang="ru-RU" sz="2400" dirty="0"/>
              <a:t> у </a:t>
            </a:r>
            <a:r>
              <a:rPr lang="ru-RU" sz="2400" dirty="0" err="1"/>
              <a:t>знищенні</a:t>
            </a:r>
            <a:r>
              <a:rPr lang="ru-RU" sz="2400" dirty="0"/>
              <a:t> </a:t>
            </a:r>
            <a:r>
              <a:rPr lang="ru-RU" sz="2400" dirty="0" err="1"/>
              <a:t>релігійних</a:t>
            </a:r>
            <a:r>
              <a:rPr lang="ru-RU" sz="2400" dirty="0"/>
              <a:t> </a:t>
            </a:r>
            <a:r>
              <a:rPr lang="ru-RU" sz="2400" dirty="0" err="1"/>
              <a:t>споруд</a:t>
            </a:r>
            <a:r>
              <a:rPr lang="ru-RU" sz="2400" dirty="0"/>
              <a:t>, </a:t>
            </a:r>
            <a:r>
              <a:rPr lang="ru-RU" sz="2400" dirty="0" err="1"/>
              <a:t>шкіл</a:t>
            </a:r>
            <a:r>
              <a:rPr lang="ru-RU" sz="2400" dirty="0"/>
              <a:t> </a:t>
            </a:r>
            <a:r>
              <a:rPr lang="ru-RU" sz="2400" dirty="0" err="1"/>
              <a:t>або</a:t>
            </a:r>
            <a:r>
              <a:rPr lang="ru-RU" sz="2400" dirty="0"/>
              <a:t> </a:t>
            </a:r>
            <a:r>
              <a:rPr lang="ru-RU" sz="2400" dirty="0" err="1"/>
              <a:t>інших</a:t>
            </a:r>
            <a:r>
              <a:rPr lang="ru-RU" sz="2400" dirty="0"/>
              <a:t> </a:t>
            </a:r>
            <a:r>
              <a:rPr lang="ru-RU" sz="2400" dirty="0" err="1"/>
              <a:t>ознак</a:t>
            </a:r>
            <a:r>
              <a:rPr lang="ru-RU" sz="2400" dirty="0"/>
              <a:t> </a:t>
            </a:r>
            <a:r>
              <a:rPr lang="ru-RU" sz="2400" dirty="0" err="1"/>
              <a:t>присутності</a:t>
            </a:r>
            <a:r>
              <a:rPr lang="ru-RU" sz="2400" dirty="0"/>
              <a:t> «</a:t>
            </a:r>
            <a:r>
              <a:rPr lang="ru-RU" sz="2400" dirty="0" err="1"/>
              <a:t>іншого</a:t>
            </a:r>
            <a:r>
              <a:rPr lang="ru-RU" sz="2400" dirty="0"/>
              <a:t>». </a:t>
            </a:r>
            <a:r>
              <a:rPr lang="ru-RU" sz="2400" dirty="0" err="1"/>
              <a:t>Такі</a:t>
            </a:r>
            <a:r>
              <a:rPr lang="ru-RU" sz="2400" dirty="0"/>
              <a:t> практики залучались до </a:t>
            </a:r>
            <a:r>
              <a:rPr lang="ru-RU" sz="2400" dirty="0" err="1"/>
              <a:t>інструментарію</a:t>
            </a:r>
            <a:r>
              <a:rPr lang="ru-RU" sz="2400" dirty="0"/>
              <a:t> </a:t>
            </a:r>
            <a:r>
              <a:rPr lang="ru-RU" sz="2400" dirty="0" err="1"/>
              <a:t>радянського</a:t>
            </a:r>
            <a:r>
              <a:rPr lang="ru-RU" sz="2400" dirty="0"/>
              <a:t> режиму, </a:t>
            </a:r>
            <a:r>
              <a:rPr lang="ru-RU" sz="2400" dirty="0" err="1"/>
              <a:t>зокрема</a:t>
            </a:r>
            <a:r>
              <a:rPr lang="ru-RU" sz="2400" dirty="0"/>
              <a:t> на </a:t>
            </a:r>
            <a:r>
              <a:rPr lang="ru-RU" sz="2400" dirty="0" err="1"/>
              <a:t>території</a:t>
            </a:r>
            <a:r>
              <a:rPr lang="ru-RU" sz="2400" dirty="0"/>
              <a:t> </a:t>
            </a:r>
            <a:r>
              <a:rPr lang="ru-RU" sz="2400" dirty="0" err="1"/>
              <a:t>України</a:t>
            </a:r>
            <a:r>
              <a:rPr lang="ru-RU" sz="2400" dirty="0"/>
              <a:t>. </a:t>
            </a:r>
            <a:r>
              <a:rPr lang="ru-RU" sz="2400" dirty="0" err="1"/>
              <a:t>Він</a:t>
            </a:r>
            <a:r>
              <a:rPr lang="ru-RU" sz="2400" dirty="0"/>
              <a:t> </a:t>
            </a:r>
            <a:r>
              <a:rPr lang="ru-RU" sz="2400" dirty="0" err="1"/>
              <a:t>стосувався</a:t>
            </a:r>
            <a:r>
              <a:rPr lang="ru-RU" sz="2400" dirty="0"/>
              <a:t> як </a:t>
            </a:r>
            <a:r>
              <a:rPr lang="ru-RU" sz="2400" dirty="0" err="1"/>
              <a:t>знищення</a:t>
            </a:r>
            <a:r>
              <a:rPr lang="ru-RU" sz="2400" dirty="0"/>
              <a:t> </a:t>
            </a:r>
            <a:r>
              <a:rPr lang="ru-RU" sz="2400" dirty="0" err="1"/>
              <a:t>пам’яті</a:t>
            </a:r>
            <a:r>
              <a:rPr lang="ru-RU" sz="2400" dirty="0"/>
              <a:t> самих </a:t>
            </a:r>
            <a:r>
              <a:rPr lang="ru-RU" sz="2400" dirty="0" err="1"/>
              <a:t>українців</a:t>
            </a:r>
            <a:r>
              <a:rPr lang="ru-RU" sz="2400" dirty="0"/>
              <a:t> про </a:t>
            </a:r>
            <a:r>
              <a:rPr lang="ru-RU" sz="2400" dirty="0" err="1"/>
              <a:t>своє</a:t>
            </a:r>
            <a:r>
              <a:rPr lang="ru-RU" sz="2400" dirty="0"/>
              <a:t> </a:t>
            </a:r>
            <a:r>
              <a:rPr lang="ru-RU" sz="2400" dirty="0" err="1"/>
              <a:t>минуле</a:t>
            </a:r>
            <a:r>
              <a:rPr lang="ru-RU" sz="2400" dirty="0"/>
              <a:t>, так і </a:t>
            </a:r>
            <a:r>
              <a:rPr lang="ru-RU" sz="2400" dirty="0" err="1"/>
              <a:t>знищення</a:t>
            </a:r>
            <a:r>
              <a:rPr lang="ru-RU" sz="2400" dirty="0"/>
              <a:t> </a:t>
            </a:r>
            <a:r>
              <a:rPr lang="ru-RU" sz="2400" dirty="0" err="1"/>
              <a:t>пам’яті</a:t>
            </a:r>
            <a:r>
              <a:rPr lang="ru-RU" sz="2400" dirty="0"/>
              <a:t> про </a:t>
            </a:r>
            <a:r>
              <a:rPr lang="ru-RU" sz="2400" dirty="0" err="1"/>
              <a:t>цілі</a:t>
            </a:r>
            <a:r>
              <a:rPr lang="ru-RU" sz="2400" dirty="0"/>
              <a:t> народи, </a:t>
            </a:r>
            <a:r>
              <a:rPr lang="ru-RU" sz="2400" dirty="0" err="1"/>
              <a:t>наприклад</a:t>
            </a:r>
            <a:r>
              <a:rPr lang="ru-RU" sz="2400" dirty="0"/>
              <a:t>, </a:t>
            </a:r>
            <a:r>
              <a:rPr lang="ru-RU" sz="2400" dirty="0" err="1"/>
              <a:t>кримських</a:t>
            </a:r>
            <a:r>
              <a:rPr lang="ru-RU" sz="2400" dirty="0"/>
              <a:t> татар. </a:t>
            </a:r>
            <a:r>
              <a:rPr lang="ru-RU" sz="2400" dirty="0" err="1"/>
              <a:t>Меморіциди</a:t>
            </a:r>
            <a:r>
              <a:rPr lang="ru-RU" sz="2400" dirty="0"/>
              <a:t> </a:t>
            </a:r>
            <a:r>
              <a:rPr lang="ru-RU" sz="2400" dirty="0" err="1"/>
              <a:t>зокрема</a:t>
            </a:r>
            <a:r>
              <a:rPr lang="ru-RU" sz="2400" dirty="0"/>
              <a:t> </a:t>
            </a:r>
            <a:r>
              <a:rPr lang="ru-RU" sz="2400" dirty="0" err="1"/>
              <a:t>супроводжують</a:t>
            </a:r>
            <a:r>
              <a:rPr lang="ru-RU" sz="2400" dirty="0"/>
              <a:t> </a:t>
            </a:r>
            <a:r>
              <a:rPr lang="ru-RU" sz="2400" dirty="0" err="1"/>
              <a:t>етнічні</a:t>
            </a:r>
            <a:r>
              <a:rPr lang="ru-RU" sz="2400" dirty="0"/>
              <a:t> чистки </a:t>
            </a:r>
            <a:endParaRPr lang="ru-UA" sz="2400" dirty="0"/>
          </a:p>
        </p:txBody>
      </p:sp>
      <p:sp>
        <p:nvSpPr>
          <p:cNvPr id="4" name="Дата 3">
            <a:extLst>
              <a:ext uri="{FF2B5EF4-FFF2-40B4-BE49-F238E27FC236}">
                <a16:creationId xmlns:a16="http://schemas.microsoft.com/office/drawing/2014/main" id="{9F461424-B3BB-454D-B013-0A0B934E7D53}"/>
              </a:ext>
            </a:extLst>
          </p:cNvPr>
          <p:cNvSpPr>
            <a:spLocks noGrp="1"/>
          </p:cNvSpPr>
          <p:nvPr>
            <p:ph type="dt" sz="half" idx="10"/>
          </p:nvPr>
        </p:nvSpPr>
        <p:spPr/>
        <p:txBody>
          <a:bodyPr/>
          <a:lstStyle/>
          <a:p>
            <a:pPr rtl="0"/>
            <a:fld id="{6E13CF11-4D7C-4367-8D00-578223D03103}" type="datetime1">
              <a:rPr lang="ru-RU" smtClean="0"/>
              <a:t>28.09.2021</a:t>
            </a:fld>
            <a:endParaRPr lang="en-US" dirty="0"/>
          </a:p>
        </p:txBody>
      </p:sp>
    </p:spTree>
    <p:extLst>
      <p:ext uri="{BB962C8B-B14F-4D97-AF65-F5344CB8AC3E}">
        <p14:creationId xmlns:p14="http://schemas.microsoft.com/office/powerpoint/2010/main" val="1914203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562972-3449-42D1-8185-B4BEFD52AB44}"/>
              </a:ext>
            </a:extLst>
          </p:cNvPr>
          <p:cNvSpPr>
            <a:spLocks noGrp="1"/>
          </p:cNvSpPr>
          <p:nvPr>
            <p:ph type="title"/>
          </p:nvPr>
        </p:nvSpPr>
        <p:spPr/>
        <p:txBody>
          <a:bodyPr rtlCol="0"/>
          <a:lstStyle/>
          <a:p>
            <a:pPr rtl="0"/>
            <a:r>
              <a:rPr lang="ru"/>
              <a:t>Заголовок Lorem Ipsum Dolor Sit Amet</a:t>
            </a:r>
          </a:p>
        </p:txBody>
      </p:sp>
      <p:graphicFrame>
        <p:nvGraphicFramePr>
          <p:cNvPr id="4" name="Объект 2">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3086745933"/>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784652"/>
      </p:ext>
    </p:extLst>
  </p:cSld>
  <p:clrMapOvr>
    <a:masterClrMapping/>
  </p:clrMapOvr>
</p:sld>
</file>

<file path=ppt/theme/theme1.xml><?xml version="1.0" encoding="utf-8"?>
<a:theme xmlns:a="http://schemas.openxmlformats.org/drawingml/2006/main" name="Дивиденд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41798998_TF33552983" id="{160FF37C-0DDC-4D2E-AEAD-253EF6364DF1}" vid="{EC99DBC3-C858-4F3A-82DD-48D686A36DB8}"/>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{778EA959-DCFD-4C82-B984-8D7DE985CF42}tf33552983_win32</Template>
  <TotalTime>60</TotalTime>
  <Words>652</Words>
  <Application>Microsoft Office PowerPoint</Application>
  <PresentationFormat>Широкоэкранный</PresentationFormat>
  <Paragraphs>46</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Calibri</vt:lpstr>
      <vt:lpstr>Corbel</vt:lpstr>
      <vt:lpstr>Franklin Gothic Book</vt:lpstr>
      <vt:lpstr>Franklin Gothic Demi</vt:lpstr>
      <vt:lpstr>Wingdings 2</vt:lpstr>
      <vt:lpstr>ДивидендVTI</vt:lpstr>
      <vt:lpstr>Соціальна пам’ять</vt:lpstr>
      <vt:lpstr>Поняття історичної пам'яті </vt:lpstr>
      <vt:lpstr>Соціальна історія та історія повсякденності</vt:lpstr>
      <vt:lpstr>Функції соціальної памяті </vt:lpstr>
      <vt:lpstr>Політика пам'яті </vt:lpstr>
      <vt:lpstr>Постпам’ять </vt:lpstr>
      <vt:lpstr>Мемоцид як вид комунікаційного насильства</vt:lpstr>
      <vt:lpstr>Заголовок Lorem Ipsum Dolor Sit Amet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Соціальна пам’ять</dc:title>
  <dc:creator>Людмила Чернявская</dc:creator>
  <cp:lastModifiedBy>Людмила Чернявская</cp:lastModifiedBy>
  <cp:revision>1</cp:revision>
  <dcterms:created xsi:type="dcterms:W3CDTF">2021-09-28T17:59:15Z</dcterms:created>
  <dcterms:modified xsi:type="dcterms:W3CDTF">2021-09-28T19:00:11Z</dcterms:modified>
</cp:coreProperties>
</file>