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836A-D883-41F8-9062-CDC362E2A537}" type="datetimeFigureOut">
              <a:rPr lang="uk-UA" smtClean="0"/>
              <a:t>30.11.2023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5100111-740D-449A-B553-2F74CA5640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836A-D883-41F8-9062-CDC362E2A537}" type="datetimeFigureOut">
              <a:rPr lang="uk-UA" smtClean="0"/>
              <a:t>30.11.2023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111-740D-449A-B553-2F74CA5640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836A-D883-41F8-9062-CDC362E2A537}" type="datetimeFigureOut">
              <a:rPr lang="uk-UA" smtClean="0"/>
              <a:t>30.11.2023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111-740D-449A-B553-2F74CA5640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836A-D883-41F8-9062-CDC362E2A537}" type="datetimeFigureOut">
              <a:rPr lang="uk-UA" smtClean="0"/>
              <a:t>30.11.2023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5100111-740D-449A-B553-2F74CA5640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836A-D883-41F8-9062-CDC362E2A537}" type="datetimeFigureOut">
              <a:rPr lang="uk-UA" smtClean="0"/>
              <a:t>30.11.2023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111-740D-449A-B553-2F74CA564030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836A-D883-41F8-9062-CDC362E2A537}" type="datetimeFigureOut">
              <a:rPr lang="uk-UA" smtClean="0"/>
              <a:t>30.11.2023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111-740D-449A-B553-2F74CA5640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836A-D883-41F8-9062-CDC362E2A537}" type="datetimeFigureOut">
              <a:rPr lang="uk-UA" smtClean="0"/>
              <a:t>30.11.2023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5100111-740D-449A-B553-2F74CA564030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836A-D883-41F8-9062-CDC362E2A537}" type="datetimeFigureOut">
              <a:rPr lang="uk-UA" smtClean="0"/>
              <a:t>30.11.2023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111-740D-449A-B553-2F74CA5640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836A-D883-41F8-9062-CDC362E2A537}" type="datetimeFigureOut">
              <a:rPr lang="uk-UA" smtClean="0"/>
              <a:t>30.11.2023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111-740D-449A-B553-2F74CA5640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836A-D883-41F8-9062-CDC362E2A537}" type="datetimeFigureOut">
              <a:rPr lang="uk-UA" smtClean="0"/>
              <a:t>30.11.2023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111-740D-449A-B553-2F74CA5640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836A-D883-41F8-9062-CDC362E2A537}" type="datetimeFigureOut">
              <a:rPr lang="uk-UA" smtClean="0"/>
              <a:t>30.11.2023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111-740D-449A-B553-2F74CA564030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586836A-D883-41F8-9062-CDC362E2A537}" type="datetimeFigureOut">
              <a:rPr lang="uk-UA" smtClean="0"/>
              <a:t>30.11.2023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5100111-740D-449A-B553-2F74CA564030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8458200" cy="1222375"/>
          </a:xfrm>
        </p:spPr>
        <p:txBody>
          <a:bodyPr/>
          <a:lstStyle/>
          <a:p>
            <a:pPr algn="ctr"/>
            <a:r>
              <a:rPr lang="uk-UA" dirty="0" smtClean="0"/>
              <a:t>Тілесність та сексуальність в культурах світу</a:t>
            </a:r>
            <a:endParaRPr lang="uk-UA" dirty="0"/>
          </a:p>
        </p:txBody>
      </p:sp>
      <p:pic>
        <p:nvPicPr>
          <p:cNvPr id="48130" name="Picture 2" descr="Ідеальне тіло в уявленні давніх греків - BBC News Україн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00240"/>
            <a:ext cx="4572032" cy="2571769"/>
          </a:xfrm>
          <a:prstGeom prst="rect">
            <a:avLst/>
          </a:prstGeom>
          <a:noFill/>
        </p:spPr>
      </p:pic>
      <p:pic>
        <p:nvPicPr>
          <p:cNvPr id="48132" name="Picture 4" descr="Секс-традиції різних країн: унікальні обряди народів світу - tochka.n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429000"/>
            <a:ext cx="4223772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1214422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</a:rPr>
              <a:t>Мета курсу – ознайомлення студентів із змінами у ставленні людства до тіла та сексуальності протягом історичного часу.</a:t>
            </a:r>
            <a:endParaRPr lang="uk-UA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2357430"/>
            <a:ext cx="78581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Форми аудиторних занять: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лекції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дискусії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обговорення прочитаних тексті та переглянутих художніх фільмів</a:t>
            </a:r>
            <a:endParaRPr lang="uk-UA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86" y="4929198"/>
            <a:ext cx="7572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</a:rPr>
              <a:t>Індивідуальне завдання 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– письмова робота (5-6 сторінок) з аналізом репрезентації людського тіла/сексуальності в кіно</a:t>
            </a:r>
            <a:endParaRPr lang="uk-UA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428604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</a:rPr>
              <a:t>Тематика курсу</a:t>
            </a:r>
            <a:endParaRPr lang="uk-UA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285860"/>
            <a:ext cx="77867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Тіло прекрасне і потворне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Людське тіло в релігіях світу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Гігієна тіла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Мова тіла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Культура та секс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Типи сексуальних культур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Сексуальна норма та </a:t>
            </a:r>
            <a:r>
              <a:rPr lang="uk-UA" sz="2800" dirty="0" err="1" smtClean="0">
                <a:solidFill>
                  <a:schemeClr val="tx2">
                    <a:lumMod val="50000"/>
                  </a:schemeClr>
                </a:solidFill>
              </a:rPr>
              <a:t>девіація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 в культурах світу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Сексуальна патологія та її лікування в культурах світу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Тілесність та сексуальність у мистецтві</a:t>
            </a:r>
            <a:endParaRPr lang="uk-UA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87</TotalTime>
  <Words>106</Words>
  <Application>Microsoft Office PowerPoint</Application>
  <PresentationFormat>Экран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Трек</vt:lpstr>
      <vt:lpstr>Тілесність та сексуальність в культурах світу</vt:lpstr>
      <vt:lpstr>Слайд 2</vt:lpstr>
      <vt:lpstr>Слайд 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Тілесність та сексуальність в культурах світу</dc:title>
  <dc:creator>Ірина</dc:creator>
  <cp:lastModifiedBy>Ірина</cp:lastModifiedBy>
  <cp:revision>3</cp:revision>
  <dcterms:created xsi:type="dcterms:W3CDTF">2023-11-30T18:50:09Z</dcterms:created>
  <dcterms:modified xsi:type="dcterms:W3CDTF">2023-11-30T20:18:05Z</dcterms:modified>
</cp:coreProperties>
</file>